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6.xml" ContentType="application/vnd.openxmlformats-officedocument.presentationml.slideMaster+xml"/>
  <Override PartName="/ppt/slideMasters/slideMaster17.xml" ContentType="application/vnd.openxmlformats-officedocument.presentationml.slideMaster+xml"/>
  <Override PartName="/ppt/slideMasters/slideMaster5.xml" ContentType="application/vnd.openxmlformats-officedocument.presentationml.slideMaster+xml"/>
  <Override PartName="/ppt/slideMasters/slideMaster16.xml" ContentType="application/vnd.openxmlformats-officedocument.presentationml.slideMaster+xml"/>
  <Override PartName="/ppt/slideMasters/slideMaster4.xml" ContentType="application/vnd.openxmlformats-officedocument.presentationml.slideMaster+xml"/>
  <Override PartName="/ppt/slideMasters/slideMaster15.xml" ContentType="application/vnd.openxmlformats-officedocument.presentationml.slideMaster+xml"/>
  <Override PartName="/ppt/slideMasters/slideMaster3.xml" ContentType="application/vnd.openxmlformats-officedocument.presentationml.slideMaster+xml"/>
  <Override PartName="/ppt/slideMasters/_rels/slideMaster6.xml.rels" ContentType="application/vnd.openxmlformats-package.relationships+xml"/>
  <Override PartName="/ppt/slideMasters/_rels/slideMaster17.xml.rels" ContentType="application/vnd.openxmlformats-package.relationships+xml"/>
  <Override PartName="/ppt/slideMasters/_rels/slideMaster5.xml.rels" ContentType="application/vnd.openxmlformats-package.relationships+xml"/>
  <Override PartName="/ppt/slideMasters/_rels/slideMaster16.xml.rels" ContentType="application/vnd.openxmlformats-package.relationships+xml"/>
  <Override PartName="/ppt/slideMasters/_rels/slideMaster4.xml.rels" ContentType="application/vnd.openxmlformats-package.relationships+xml"/>
  <Override PartName="/ppt/slideMasters/_rels/slideMaster15.xml.rels" ContentType="application/vnd.openxmlformats-package.relationships+xml"/>
  <Override PartName="/ppt/slideMasters/_rels/slideMaster11.xml.rels" ContentType="application/vnd.openxmlformats-package.relationships+xml"/>
  <Override PartName="/ppt/slideMasters/_rels/slideMaster10.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19.xml.rels" ContentType="application/vnd.openxmlformats-package.relationships+xml"/>
  <Override PartName="/ppt/slideMasters/_rels/slideMaster7.xml.rels" ContentType="application/vnd.openxmlformats-package.relationships+xml"/>
  <Override PartName="/ppt/slideMasters/_rels/slideMaster18.xml.rels" ContentType="application/vnd.openxmlformats-package.relationships+xml"/>
  <Override PartName="/ppt/slideMasters/_rels/slideMaster12.xml.rels" ContentType="application/vnd.openxmlformats-package.relationships+xml"/>
  <Override PartName="/ppt/slideMasters/_rels/slideMaster1.xml.rels" ContentType="application/vnd.openxmlformats-package.relationships+xml"/>
  <Override PartName="/ppt/slideMasters/_rels/slideMaster13.xml.rels" ContentType="application/vnd.openxmlformats-package.relationships+xml"/>
  <Override PartName="/ppt/slideMasters/_rels/slideMaster2.xml.rels" ContentType="application/vnd.openxmlformats-package.relationships+xml"/>
  <Override PartName="/ppt/slideMasters/_rels/slideMaster14.xml.rels" ContentType="application/vnd.openxmlformats-package.relationships+xml"/>
  <Override PartName="/ppt/slideMasters/_rels/slideMaster3.xml.rels" ContentType="application/vnd.openxmlformats-package.relationships+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13.xml" ContentType="application/vnd.openxmlformats-officedocument.presentationml.slideMaster+xml"/>
  <Override PartName="/ppt/presProps.xml" ContentType="application/vnd.openxmlformats-officedocument.presentationml.presProps+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3.xml" ContentType="application/vnd.openxmlformats-officedocument.theme+xml"/>
  <Override PartName="/ppt/theme/theme13.xml" ContentType="application/vnd.openxmlformats-officedocument.theme+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7.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6.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5.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4.xml.rels" ContentType="application/vnd.openxmlformats-package.relationships+xml"/>
  <Override PartName="/ppt/slideLayouts/_rels/slideLayout6.xml.rels" ContentType="application/vnd.openxmlformats-package.relationships+xml"/>
  <Override PartName="/ppt/slideLayouts/_rels/slideLayout1.xml.rels" ContentType="application/vnd.openxmlformats-package.relationships+xml"/>
  <Override PartName="/ppt/slideLayouts/_rels/slideLayout19.xml.rels" ContentType="application/vnd.openxmlformats-package.relationship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_rels/presentation.xml.rels" ContentType="application/vnd.openxmlformats-package.relationships+xml"/>
  <Override PartName="/ppt/media/image13.jpeg" ContentType="image/jpeg"/>
  <Override PartName="/ppt/media/image4.png" ContentType="image/png"/>
  <Override PartName="/ppt/media/image11.jpeg" ContentType="image/jpeg"/>
  <Override PartName="/ppt/media/image9.png" ContentType="image/png"/>
  <Override PartName="/ppt/media/image7.jpeg" ContentType="image/jpeg"/>
  <Override PartName="/ppt/media/image10.jpeg" ContentType="image/jpeg"/>
  <Override PartName="/ppt/media/image19.png" ContentType="image/png"/>
  <Override PartName="/ppt/media/image18.jpeg" ContentType="image/jpeg"/>
  <Override PartName="/ppt/media/image17.jpeg" ContentType="image/jpeg"/>
  <Override PartName="/ppt/media/image16.jpeg" ContentType="image/jpeg"/>
  <Override PartName="/ppt/media/image15.png" ContentType="image/png"/>
  <Override PartName="/ppt/media/image5.jpeg" ContentType="image/jpeg"/>
  <Override PartName="/ppt/media/image14.jpeg" ContentType="image/jpeg"/>
  <Override PartName="/ppt/media/image3.png" ContentType="image/png"/>
  <Override PartName="/ppt/media/image2.jpeg" ContentType="image/jpeg"/>
  <Override PartName="/ppt/media/image12.jpeg" ContentType="image/jpeg"/>
  <Override PartName="/ppt/media/media8.mp4" ContentType="video/mp4"/>
  <Override PartName="/ppt/media/image6.wmf" ContentType="image/x-wmf"/>
  <Override PartName="/ppt/media/image1.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embeddings/oleObject1.docx" ContentType="application/vnd.openxmlformats-officedocument.wordprocessingml.document"/>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46.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_rels/slide20.xml.rels" ContentType="application/vnd.openxmlformats-package.relationships+xml"/>
  <Override PartName="/ppt/slides/_rels/slide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19.xml.rels" ContentType="application/vnd.openxmlformats-package.relationships+xml"/>
  <Override PartName="/ppt/slides/_rels/slide48.xml.rels" ContentType="application/vnd.openxmlformats-package.relationships+xml"/>
  <Override PartName="/ppt/slides/_rels/slide11.xml.rels" ContentType="application/vnd.openxmlformats-package.relationships+xml"/>
  <Override PartName="/ppt/slides/_rels/slide13.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30.xml.rels" ContentType="application/vnd.openxmlformats-package.relationships+xml"/>
  <Override PartName="/ppt/slides/_rels/slide47.xml.rels" ContentType="application/vnd.openxmlformats-package.relationships+xml"/>
  <Override PartName="/ppt/slides/_rels/slide10.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27.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8.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29.xml.rels" ContentType="application/vnd.openxmlformats-package.relationships+xml"/>
  <Override PartName="/ppt/slides/_rels/slide31.xml.rels" ContentType="application/vnd.openxmlformats-package.relationships+xml"/>
  <Override PartName="/ppt/slides/_rels/slide34.xml.rels" ContentType="application/vnd.openxmlformats-package.relationships+xml"/>
  <Override PartName="/ppt/slides/_rels/slide35.xml.rels" ContentType="application/vnd.openxmlformats-package.relationships+xml"/>
  <Override PartName="/ppt/slides/_rels/slide38.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33.xml.rels" ContentType="application/vnd.openxmlformats-package.relationships+xml"/>
  <Override PartName="/ppt/slides/_rels/slide32.xml.rels" ContentType="application/vnd.openxmlformats-package.relationships+xml"/>
  <Override PartName="/ppt/slides/slide38.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notesSlides/_rels/notesSlide41.xml.rels" ContentType="application/vnd.openxmlformats-package.relationships+xml"/>
  <Override PartName="/ppt/notesSlides/notesSlide4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Lst>
  <p:notesMasterIdLst>
    <p:notesMasterId r:id="rId21"/>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Lst>
  <p:sldSz cx="10080625" cy="567055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notesMaster" Target="notesMasters/notesMaster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70"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0.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PlaceHolder 1"/>
          <p:cNvSpPr>
            <a:spLocks noGrp="1"/>
          </p:cNvSpPr>
          <p:nvPr>
            <p:ph type="sldImg"/>
          </p:nvPr>
        </p:nvSpPr>
        <p:spPr>
          <a:xfrm>
            <a:off x="0" y="812520"/>
            <a:ext cx="0" cy="0"/>
          </a:xfrm>
          <a:prstGeom prst="rect">
            <a:avLst/>
          </a:prstGeom>
          <a:noFill/>
          <a:ln w="0">
            <a:noFill/>
          </a:ln>
        </p:spPr>
        <p:txBody>
          <a:bodyPr lIns="0" rIns="0" tIns="0" bIns="0" anchor="ctr">
            <a:noAutofit/>
          </a:bodyPr>
          <a:p>
            <a:pPr algn="ctr"/>
            <a:r>
              <a:rPr b="0" lang="en-AU" sz="4400" spc="-1" strike="noStrike">
                <a:solidFill>
                  <a:srgbClr val="000000"/>
                </a:solidFill>
                <a:latin typeface="Arial"/>
              </a:rPr>
              <a:t>Click to move the slide</a:t>
            </a:r>
            <a:endParaRPr b="0" lang="en-AU" sz="4400" spc="-1" strike="noStrike">
              <a:solidFill>
                <a:srgbClr val="000000"/>
              </a:solidFill>
              <a:latin typeface="Arial"/>
            </a:endParaRPr>
          </a:p>
        </p:txBody>
      </p:sp>
      <p:sp>
        <p:nvSpPr>
          <p:cNvPr id="88"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en-AU" sz="2000" spc="-1" strike="noStrike">
                <a:solidFill>
                  <a:srgbClr val="000000"/>
                </a:solidFill>
                <a:latin typeface="Arial"/>
              </a:rPr>
              <a:t>Click to edit the notes format</a:t>
            </a:r>
            <a:endParaRPr b="0" lang="en-AU" sz="2000" spc="-1" strike="noStrike">
              <a:solidFill>
                <a:srgbClr val="000000"/>
              </a:solidFill>
              <a:latin typeface="Arial"/>
            </a:endParaRPr>
          </a:p>
        </p:txBody>
      </p:sp>
      <p:sp>
        <p:nvSpPr>
          <p:cNvPr id="89"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AU" sz="1400" spc="-1" strike="noStrike">
                <a:solidFill>
                  <a:srgbClr val="000000"/>
                </a:solidFill>
                <a:latin typeface="Times New Roman"/>
              </a:rPr>
              <a:t>&lt;header&gt;</a:t>
            </a:r>
            <a:endParaRPr b="0" lang="en-AU" sz="1400" spc="-1" strike="noStrike">
              <a:solidFill>
                <a:srgbClr val="000000"/>
              </a:solidFill>
              <a:latin typeface="Times New Roman"/>
            </a:endParaRPr>
          </a:p>
        </p:txBody>
      </p:sp>
      <p:sp>
        <p:nvSpPr>
          <p:cNvPr id="90" name="PlaceHolder 4"/>
          <p:cNvSpPr>
            <a:spLocks noGrp="1"/>
          </p:cNvSpPr>
          <p:nvPr>
            <p:ph type="dt" idx="49"/>
          </p:nvPr>
        </p:nvSpPr>
        <p:spPr>
          <a:xfrm>
            <a:off x="4278960" y="0"/>
            <a:ext cx="3280680" cy="534240"/>
          </a:xfrm>
          <a:prstGeom prst="rect">
            <a:avLst/>
          </a:prstGeom>
          <a:noFill/>
          <a:ln w="0">
            <a:noFill/>
          </a:ln>
        </p:spPr>
        <p:txBody>
          <a:bodyPr lIns="0" rIns="0" tIns="0" bIns="0" anchor="t">
            <a:noAutofit/>
          </a:bodyPr>
          <a:lstStyle>
            <a:lvl1pPr indent="0" algn="r">
              <a:buNone/>
              <a:defRPr b="0" lang="en-AU" sz="1400" spc="-1" strike="noStrike">
                <a:solidFill>
                  <a:srgbClr val="000000"/>
                </a:solidFill>
                <a:latin typeface="Times New Roman"/>
              </a:defRPr>
            </a:lvl1pPr>
          </a:lstStyle>
          <a:p>
            <a:pPr indent="0" algn="r">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
        <p:nvSpPr>
          <p:cNvPr id="91" name="PlaceHolder 5"/>
          <p:cNvSpPr>
            <a:spLocks noGrp="1"/>
          </p:cNvSpPr>
          <p:nvPr>
            <p:ph type="ftr" idx="50"/>
          </p:nvPr>
        </p:nvSpPr>
        <p:spPr>
          <a:xfrm>
            <a:off x="0" y="10157400"/>
            <a:ext cx="3280680" cy="534240"/>
          </a:xfrm>
          <a:prstGeom prst="rect">
            <a:avLst/>
          </a:prstGeom>
          <a:noFill/>
          <a:ln w="0">
            <a:noFill/>
          </a:ln>
        </p:spPr>
        <p:txBody>
          <a:bodyPr lIns="0" rIns="0" tIns="0" bIns="0" anchor="b">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92" name="PlaceHolder 6"/>
          <p:cNvSpPr>
            <a:spLocks noGrp="1"/>
          </p:cNvSpPr>
          <p:nvPr>
            <p:ph type="sldNum" idx="51"/>
          </p:nvPr>
        </p:nvSpPr>
        <p:spPr>
          <a:xfrm>
            <a:off x="4278960" y="10157400"/>
            <a:ext cx="3280680" cy="534240"/>
          </a:xfrm>
          <a:prstGeom prst="rect">
            <a:avLst/>
          </a:prstGeom>
          <a:noFill/>
          <a:ln w="0">
            <a:noFill/>
          </a:ln>
        </p:spPr>
        <p:txBody>
          <a:bodyPr lIns="0" rIns="0" tIns="0" bIns="0" anchor="b">
            <a:noAutofit/>
          </a:bodyPr>
          <a:lstStyle>
            <a:lvl1pPr indent="0" algn="r">
              <a:buNone/>
              <a:defRPr b="0" lang="en-AU" sz="1400" spc="-1" strike="noStrike">
                <a:solidFill>
                  <a:srgbClr val="000000"/>
                </a:solidFill>
                <a:latin typeface="Times New Roman"/>
              </a:defRPr>
            </a:lvl1pPr>
          </a:lstStyle>
          <a:p>
            <a:pPr indent="0" algn="r">
              <a:buNone/>
            </a:pPr>
            <a:fld id="{5F36ADC3-A25C-4E61-8FE7-C8CB093A49A9}" type="slidenum">
              <a:rPr b="0" lang="en-AU" sz="1400" spc="-1" strike="noStrike">
                <a:solidFill>
                  <a:srgbClr val="000000"/>
                </a:solidFill>
                <a:latin typeface="Times New Roman"/>
              </a:rPr>
              <a:t>&lt;number&gt;</a:t>
            </a:fld>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sldNum" idx="52"/>
          </p:nvPr>
        </p:nvSpPr>
        <p:spPr>
          <a:xfrm>
            <a:off x="3884760" y="8685360"/>
            <a:ext cx="2971080" cy="457920"/>
          </a:xfrm>
          <a:prstGeom prst="rect">
            <a:avLst/>
          </a:prstGeom>
          <a:noFill/>
          <a:ln w="0">
            <a:noFill/>
          </a:ln>
        </p:spPr>
        <p:txBody>
          <a:bodyPr lIns="91440" rIns="91440" tIns="45720" bIns="45720" anchor="b">
            <a:noAutofit/>
          </a:bodyPr>
          <a:lstStyle>
            <a:lvl1pPr indent="0" algn="r">
              <a:lnSpc>
                <a:spcPct val="100000"/>
              </a:lnSpc>
              <a:buNone/>
              <a:tabLst>
                <a:tab algn="l" pos="0"/>
              </a:tabLst>
              <a:defRPr b="0" lang="en-US" sz="1200" spc="-1" strike="noStrike">
                <a:solidFill>
                  <a:srgbClr val="000000"/>
                </a:solidFill>
                <a:latin typeface="Calibri"/>
                <a:ea typeface="+mn-ea"/>
              </a:defRPr>
            </a:lvl1pPr>
          </a:lstStyle>
          <a:p>
            <a:pPr indent="0" algn="r">
              <a:lnSpc>
                <a:spcPct val="100000"/>
              </a:lnSpc>
              <a:buNone/>
              <a:tabLst>
                <a:tab algn="l" pos="0"/>
              </a:tabLst>
            </a:pPr>
            <a:fld id="{1C3F2349-54D6-4FCB-82C1-086A54E733BB}" type="slidenum">
              <a:rPr b="0" lang="en-US" sz="1200" spc="-1" strike="noStrike">
                <a:solidFill>
                  <a:srgbClr val="000000"/>
                </a:solidFill>
                <a:latin typeface="Calibri"/>
                <a:ea typeface="+mn-ea"/>
              </a:rPr>
              <a:t>&lt;number&gt;</a:t>
            </a:fld>
            <a:endParaRPr b="0" lang="en-AU" sz="1200" spc="-1" strike="noStrike">
              <a:solidFill>
                <a:srgbClr val="000000"/>
              </a:solidFill>
              <a:latin typeface="Times New Roman"/>
            </a:endParaRPr>
          </a:p>
        </p:txBody>
      </p:sp>
      <p:sp>
        <p:nvSpPr>
          <p:cNvPr id="152" name="PlaceHolder 2"/>
          <p:cNvSpPr>
            <a:spLocks noGrp="1"/>
          </p:cNvSpPr>
          <p:nvPr>
            <p:ph type="sldImg"/>
          </p:nvPr>
        </p:nvSpPr>
        <p:spPr>
          <a:xfrm>
            <a:off x="1143000" y="685800"/>
            <a:ext cx="4571280" cy="3428280"/>
          </a:xfrm>
          <a:prstGeom prst="rect">
            <a:avLst/>
          </a:prstGeom>
          <a:ln w="0">
            <a:noFill/>
          </a:ln>
        </p:spPr>
      </p:sp>
      <p:sp>
        <p:nvSpPr>
          <p:cNvPr id="153" name="PlaceHolder 3"/>
          <p:cNvSpPr>
            <a:spLocks noGrp="1"/>
          </p:cNvSpPr>
          <p:nvPr>
            <p:ph type="body"/>
          </p:nvPr>
        </p:nvSpPr>
        <p:spPr>
          <a:xfrm>
            <a:off x="685800" y="4343400"/>
            <a:ext cx="5485680" cy="4114080"/>
          </a:xfrm>
          <a:prstGeom prst="rect">
            <a:avLst/>
          </a:prstGeom>
          <a:noFill/>
          <a:ln w="0">
            <a:noFill/>
          </a:ln>
        </p:spPr>
        <p:txBody>
          <a:bodyPr lIns="91440" rIns="91440" tIns="45720" bIns="45720" anchor="ctr">
            <a:noAutofit/>
          </a:bodyPr>
          <a:p>
            <a:pPr marL="216000" indent="-216000">
              <a:buNone/>
            </a:pPr>
            <a:endParaRPr b="0" lang="en-AU" sz="1800" spc="-1" strike="noStrike">
              <a:solidFill>
                <a:srgbClr val="000000"/>
              </a:solidFill>
              <a:latin typeface="Arial"/>
            </a:endParaRPr>
          </a:p>
        </p:txBody>
      </p:sp>
      <p:sp>
        <p:nvSpPr>
          <p:cNvPr id="154" name="Text Box 3"/>
          <p:cNvSpPr/>
          <p:nvPr/>
        </p:nvSpPr>
        <p:spPr>
          <a:xfrm>
            <a:off x="3884760" y="8685360"/>
            <a:ext cx="2971080" cy="456480"/>
          </a:xfrm>
          <a:prstGeom prst="rect">
            <a:avLst/>
          </a:prstGeom>
          <a:noFill/>
          <a:ln w="0">
            <a:noFill/>
          </a:ln>
        </p:spPr>
        <p:style>
          <a:lnRef idx="0"/>
          <a:fillRef idx="0"/>
          <a:effectRef idx="0"/>
          <a:fontRef idx="minor"/>
        </p:style>
        <p:txBody>
          <a:bodyPr lIns="90000" rIns="90000" tIns="46800" bIns="46800" anchor="b">
            <a:noAutofit/>
          </a:bodyPr>
          <a:p>
            <a:pPr algn="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fld id="{C77AA2B1-30BE-4509-A66B-67FC680C3117}" type="slidenum">
              <a:rPr b="0" lang="en-US" sz="1200" spc="-1" strike="noStrike">
                <a:solidFill>
                  <a:srgbClr val="000000"/>
                </a:solidFill>
                <a:latin typeface="Calibri"/>
                <a:ea typeface="+mn-ea"/>
              </a:rPr>
              <a:t>&lt;number&gt;</a:t>
            </a:fld>
            <a:endParaRPr b="0" lang="en-AU" sz="12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C0D540B4-29E1-4B44-A0F2-AD85E1FAE68C}" type="slidenum">
              <a:t>&lt;#&gt;</a:t>
            </a:fld>
          </a:p>
        </p:txBody>
      </p:sp>
      <p:sp>
        <p:nvSpPr>
          <p:cNvPr id="4" name="PlaceHolder 3"/>
          <p:cNvSpPr>
            <a:spLocks noGrp="1"/>
          </p:cNvSpPr>
          <p:nvPr>
            <p:ph type="dt" idx="3"/>
          </p:nvPr>
        </p:nvSpPr>
        <p:spPr/>
        <p:txBody>
          <a:bodyPr/>
          <a:p>
            <a:r>
              <a:rPr lang="en-AU"/>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000000"/>
              </a:solidFill>
              <a:latin typeface="Arial"/>
            </a:endParaRPr>
          </a:p>
        </p:txBody>
      </p:sp>
      <p:sp>
        <p:nvSpPr>
          <p:cNvPr id="3" name="PlaceHolder 2"/>
          <p:cNvSpPr>
            <a:spLocks noGrp="1"/>
          </p:cNvSpPr>
          <p:nvPr>
            <p:ph type="ftr" idx="28"/>
          </p:nvPr>
        </p:nvSpPr>
        <p:spPr/>
        <p:txBody>
          <a:bodyPr/>
          <a:p>
            <a:r>
              <a:t>Footer</a:t>
            </a:r>
          </a:p>
        </p:txBody>
      </p:sp>
      <p:sp>
        <p:nvSpPr>
          <p:cNvPr id="4" name="PlaceHolder 3"/>
          <p:cNvSpPr>
            <a:spLocks noGrp="1"/>
          </p:cNvSpPr>
          <p:nvPr>
            <p:ph type="sldNum" idx="29"/>
          </p:nvPr>
        </p:nvSpPr>
        <p:spPr/>
        <p:txBody>
          <a:bodyPr/>
          <a:p>
            <a:fld id="{93B9055E-2EBF-4180-9145-D1BE458EF5E8}" type="slidenum">
              <a:t>&lt;#&gt;</a:t>
            </a:fld>
          </a:p>
        </p:txBody>
      </p:sp>
      <p:sp>
        <p:nvSpPr>
          <p:cNvPr id="5" name="PlaceHolder 4"/>
          <p:cNvSpPr>
            <a:spLocks noGrp="1"/>
          </p:cNvSpPr>
          <p:nvPr>
            <p:ph type="dt" idx="30"/>
          </p:nvPr>
        </p:nvSpPr>
        <p:spPr/>
        <p:txBody>
          <a:bodyPr/>
          <a:p>
            <a:r>
              <a:rPr lang="en-AU"/>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Blank">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000000"/>
              </a:solidFill>
              <a:latin typeface="Arial"/>
            </a:endParaRPr>
          </a:p>
        </p:txBody>
      </p:sp>
      <p:sp>
        <p:nvSpPr>
          <p:cNvPr id="3" name="PlaceHolder 2"/>
          <p:cNvSpPr>
            <a:spLocks noGrp="1"/>
          </p:cNvSpPr>
          <p:nvPr>
            <p:ph type="ftr" idx="31"/>
          </p:nvPr>
        </p:nvSpPr>
        <p:spPr/>
        <p:txBody>
          <a:bodyPr/>
          <a:p>
            <a:r>
              <a:t>Footer</a:t>
            </a:r>
          </a:p>
        </p:txBody>
      </p:sp>
      <p:sp>
        <p:nvSpPr>
          <p:cNvPr id="4" name="PlaceHolder 3"/>
          <p:cNvSpPr>
            <a:spLocks noGrp="1"/>
          </p:cNvSpPr>
          <p:nvPr>
            <p:ph type="sldNum" idx="32"/>
          </p:nvPr>
        </p:nvSpPr>
        <p:spPr/>
        <p:txBody>
          <a:bodyPr/>
          <a:p>
            <a:fld id="{41438780-6778-49E8-B60E-151AF8BC112A}" type="slidenum">
              <a:t>&lt;#&gt;</a:t>
            </a:fld>
          </a:p>
        </p:txBody>
      </p:sp>
      <p:sp>
        <p:nvSpPr>
          <p:cNvPr id="5" name="PlaceHolder 4"/>
          <p:cNvSpPr>
            <a:spLocks noGrp="1"/>
          </p:cNvSpPr>
          <p:nvPr>
            <p:ph type="dt" idx="33"/>
          </p:nvPr>
        </p:nvSpPr>
        <p:spPr/>
        <p:txBody>
          <a:bodyPr/>
          <a:p>
            <a:r>
              <a:rPr lang="en-AU"/>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Defaul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000000"/>
              </a:solidFill>
              <a:latin typeface="Arial"/>
            </a:endParaRPr>
          </a:p>
        </p:txBody>
      </p:sp>
      <p:sp>
        <p:nvSpPr>
          <p:cNvPr id="60"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en-AU" sz="3200" spc="-1" strike="noStrike">
              <a:solidFill>
                <a:srgbClr val="000000"/>
              </a:solidFill>
              <a:latin typeface="Arial"/>
            </a:endParaRPr>
          </a:p>
        </p:txBody>
      </p:sp>
      <p:sp>
        <p:nvSpPr>
          <p:cNvPr id="4" name="PlaceHolder 3"/>
          <p:cNvSpPr>
            <a:spLocks noGrp="1"/>
          </p:cNvSpPr>
          <p:nvPr>
            <p:ph type="ftr" idx="34"/>
          </p:nvPr>
        </p:nvSpPr>
        <p:spPr/>
        <p:txBody>
          <a:bodyPr/>
          <a:p>
            <a:r>
              <a:t>Footer</a:t>
            </a:r>
          </a:p>
        </p:txBody>
      </p:sp>
      <p:sp>
        <p:nvSpPr>
          <p:cNvPr id="5" name="PlaceHolder 4"/>
          <p:cNvSpPr>
            <a:spLocks noGrp="1"/>
          </p:cNvSpPr>
          <p:nvPr>
            <p:ph type="sldNum" idx="35"/>
          </p:nvPr>
        </p:nvSpPr>
        <p:spPr/>
        <p:txBody>
          <a:bodyPr/>
          <a:p>
            <a:fld id="{13D8BA3C-9AE2-46FC-83E8-D56CB75DF4E1}" type="slidenum">
              <a:t>&lt;#&gt;</a:t>
            </a:fld>
          </a:p>
        </p:txBody>
      </p:sp>
      <p:sp>
        <p:nvSpPr>
          <p:cNvPr id="6" name="PlaceHolder 5"/>
          <p:cNvSpPr>
            <a:spLocks noGrp="1"/>
          </p:cNvSpPr>
          <p:nvPr>
            <p:ph type="dt" idx="36"/>
          </p:nvPr>
        </p:nvSpPr>
        <p:spPr/>
        <p:txBody>
          <a:bodyPr/>
          <a:p>
            <a:r>
              <a:rPr lang="en-AU"/>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
    <p:spTree>
      <p:nvGrpSpPr>
        <p:cNvPr id="1" name=""/>
        <p:cNvGrpSpPr/>
        <p:nvPr/>
      </p:nvGrpSpPr>
      <p:grpSpPr>
        <a:xfrm>
          <a:off x="0" y="0"/>
          <a:ext cx="0" cy="0"/>
          <a:chOff x="0" y="0"/>
          <a:chExt cx="0" cy="0"/>
        </a:xfrm>
      </p:grpSpPr>
      <p:sp>
        <p:nvSpPr>
          <p:cNvPr id="2" name="PlaceHolder 1"/>
          <p:cNvSpPr>
            <a:spLocks noGrp="1"/>
          </p:cNvSpPr>
          <p:nvPr>
            <p:ph type="ftr" idx="37"/>
          </p:nvPr>
        </p:nvSpPr>
        <p:spPr/>
        <p:txBody>
          <a:bodyPr/>
          <a:p>
            <a:r>
              <a:t>Footer</a:t>
            </a:r>
          </a:p>
        </p:txBody>
      </p:sp>
      <p:sp>
        <p:nvSpPr>
          <p:cNvPr id="3" name="PlaceHolder 2"/>
          <p:cNvSpPr>
            <a:spLocks noGrp="1"/>
          </p:cNvSpPr>
          <p:nvPr>
            <p:ph type="sldNum" idx="38"/>
          </p:nvPr>
        </p:nvSpPr>
        <p:spPr/>
        <p:txBody>
          <a:bodyPr/>
          <a:p>
            <a:fld id="{283B9F52-E3FD-41C0-936D-3400739EEAF8}" type="slidenum">
              <a:t>&lt;#&gt;</a:t>
            </a:fld>
          </a:p>
        </p:txBody>
      </p:sp>
      <p:sp>
        <p:nvSpPr>
          <p:cNvPr id="4" name="PlaceHolder 3"/>
          <p:cNvSpPr>
            <a:spLocks noGrp="1"/>
          </p:cNvSpPr>
          <p:nvPr>
            <p:ph type="dt" idx="39"/>
          </p:nvPr>
        </p:nvSpPr>
        <p:spPr/>
        <p:txBody>
          <a:bodyPr/>
          <a:p>
            <a:r>
              <a:rPr lang="en-AU"/>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40"/>
          </p:nvPr>
        </p:nvSpPr>
        <p:spPr/>
        <p:txBody>
          <a:bodyPr/>
          <a:p>
            <a:r>
              <a:t>Footer</a:t>
            </a:r>
          </a:p>
        </p:txBody>
      </p:sp>
      <p:sp>
        <p:nvSpPr>
          <p:cNvPr id="3" name="PlaceHolder 2"/>
          <p:cNvSpPr>
            <a:spLocks noGrp="1"/>
          </p:cNvSpPr>
          <p:nvPr>
            <p:ph type="sldNum" idx="41"/>
          </p:nvPr>
        </p:nvSpPr>
        <p:spPr/>
        <p:txBody>
          <a:bodyPr/>
          <a:p>
            <a:fld id="{35B98D93-FA20-49FB-A714-EF3724C2AACE}" type="slidenum">
              <a:t>&lt;#&gt;</a:t>
            </a:fld>
          </a:p>
        </p:txBody>
      </p:sp>
      <p:sp>
        <p:nvSpPr>
          <p:cNvPr id="4" name="PlaceHolder 3"/>
          <p:cNvSpPr>
            <a:spLocks noGrp="1"/>
          </p:cNvSpPr>
          <p:nvPr>
            <p:ph type="dt" idx="42"/>
          </p:nvPr>
        </p:nvSpPr>
        <p:spPr/>
        <p:txBody>
          <a:bodyPr/>
          <a:p>
            <a:r>
              <a:rPr lang="en-AU"/>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43"/>
          </p:nvPr>
        </p:nvSpPr>
        <p:spPr/>
        <p:txBody>
          <a:bodyPr/>
          <a:p>
            <a:r>
              <a:t>Footer</a:t>
            </a:r>
          </a:p>
        </p:txBody>
      </p:sp>
      <p:sp>
        <p:nvSpPr>
          <p:cNvPr id="3" name="PlaceHolder 2"/>
          <p:cNvSpPr>
            <a:spLocks noGrp="1"/>
          </p:cNvSpPr>
          <p:nvPr>
            <p:ph type="sldNum" idx="44"/>
          </p:nvPr>
        </p:nvSpPr>
        <p:spPr/>
        <p:txBody>
          <a:bodyPr/>
          <a:p>
            <a:fld id="{C27006D5-3853-4495-8E2D-803B761C1145}" type="slidenum">
              <a:t>&lt;#&gt;</a:t>
            </a:fld>
          </a:p>
        </p:txBody>
      </p:sp>
      <p:sp>
        <p:nvSpPr>
          <p:cNvPr id="4" name="PlaceHolder 3"/>
          <p:cNvSpPr>
            <a:spLocks noGrp="1"/>
          </p:cNvSpPr>
          <p:nvPr>
            <p:ph type="dt" idx="45"/>
          </p:nvPr>
        </p:nvSpPr>
        <p:spPr/>
        <p:txBody>
          <a:bodyPr/>
          <a:p>
            <a:r>
              <a:rPr lang="en-AU"/>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2">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ffffff"/>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
    <p:spTree>
      <p:nvGrpSpPr>
        <p:cNvPr id="1" name=""/>
        <p:cNvGrpSpPr/>
        <p:nvPr/>
      </p:nvGrpSpPr>
      <p:grpSpPr>
        <a:xfrm>
          <a:off x="0" y="0"/>
          <a:ext cx="0" cy="0"/>
          <a:chOff x="0" y="0"/>
          <a:chExt cx="0" cy="0"/>
        </a:xfrm>
      </p:grpSpPr>
      <p:sp>
        <p:nvSpPr>
          <p:cNvPr id="7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ffffff"/>
              </a:solidFill>
              <a:latin typeface="Arial"/>
            </a:endParaRPr>
          </a:p>
        </p:txBody>
      </p:sp>
      <p:sp>
        <p:nvSpPr>
          <p:cNvPr id="78"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en-AU" sz="3200" spc="-1" strike="noStrike">
              <a:solidFill>
                <a:srgbClr val="ffffff"/>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4">
    <p:spTree>
      <p:nvGrpSpPr>
        <p:cNvPr id="1" name=""/>
        <p:cNvGrpSpPr/>
        <p:nvPr/>
      </p:nvGrpSpPr>
      <p:grpSpPr>
        <a:xfrm>
          <a:off x="0" y="0"/>
          <a:ext cx="0" cy="0"/>
          <a:chOff x="0" y="0"/>
          <a:chExt cx="0" cy="0"/>
        </a:xfrm>
      </p:grpSpPr>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_">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000000"/>
              </a:solidFill>
              <a:latin typeface="Arial"/>
            </a:endParaRPr>
          </a:p>
        </p:txBody>
      </p:sp>
      <p:sp>
        <p:nvSpPr>
          <p:cNvPr id="3" name="PlaceHolder 2"/>
          <p:cNvSpPr>
            <a:spLocks noGrp="1"/>
          </p:cNvSpPr>
          <p:nvPr>
            <p:ph type="ftr" idx="46"/>
          </p:nvPr>
        </p:nvSpPr>
        <p:spPr/>
        <p:txBody>
          <a:bodyPr/>
          <a:p>
            <a:r>
              <a:t>Footer</a:t>
            </a:r>
          </a:p>
        </p:txBody>
      </p:sp>
      <p:sp>
        <p:nvSpPr>
          <p:cNvPr id="4" name="PlaceHolder 3"/>
          <p:cNvSpPr>
            <a:spLocks noGrp="1"/>
          </p:cNvSpPr>
          <p:nvPr>
            <p:ph type="sldNum" idx="47"/>
          </p:nvPr>
        </p:nvSpPr>
        <p:spPr/>
        <p:txBody>
          <a:bodyPr/>
          <a:p>
            <a:fld id="{5740A3AA-359F-4D40-AA48-2B343543B840}" type="slidenum">
              <a:t>&lt;#&gt;</a:t>
            </a:fld>
          </a:p>
        </p:txBody>
      </p:sp>
      <p:sp>
        <p:nvSpPr>
          <p:cNvPr id="5" name="PlaceHolder 4"/>
          <p:cNvSpPr>
            <a:spLocks noGrp="1"/>
          </p:cNvSpPr>
          <p:nvPr>
            <p:ph type="dt" idx="48"/>
          </p:nvPr>
        </p:nvSpPr>
        <p:spPr/>
        <p:txBody>
          <a:bodyPr/>
          <a:p>
            <a:r>
              <a:rPr lang="en-AU"/>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F8DE3657-A72D-496A-8FEA-67D256C505C8}" type="slidenum">
              <a:t>&lt;#&gt;</a:t>
            </a:fld>
          </a:p>
        </p:txBody>
      </p:sp>
      <p:sp>
        <p:nvSpPr>
          <p:cNvPr id="4" name="PlaceHolder 3"/>
          <p:cNvSpPr>
            <a:spLocks noGrp="1"/>
          </p:cNvSpPr>
          <p:nvPr>
            <p:ph type="dt" idx="6"/>
          </p:nvPr>
        </p:nvSpPr>
        <p:spPr/>
        <p:txBody>
          <a:bodyPr/>
          <a:p>
            <a:r>
              <a:rPr lang="en-AU"/>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12CB1351-7CEE-45A7-92BD-76194B484B67}" type="slidenum">
              <a:t>&lt;#&gt;</a:t>
            </a:fld>
          </a:p>
        </p:txBody>
      </p:sp>
      <p:sp>
        <p:nvSpPr>
          <p:cNvPr id="4" name="PlaceHolder 3"/>
          <p:cNvSpPr>
            <a:spLocks noGrp="1"/>
          </p:cNvSpPr>
          <p:nvPr>
            <p:ph type="dt" idx="9"/>
          </p:nvPr>
        </p:nvSpPr>
        <p:spPr/>
        <p:txBody>
          <a:bodyPr/>
          <a:p>
            <a:r>
              <a:rPr lang="en-AU"/>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5_Title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000000"/>
              </a:solidFill>
              <a:latin typeface="Arial"/>
            </a:endParaRPr>
          </a:p>
        </p:txBody>
      </p:sp>
      <p:sp>
        <p:nvSpPr>
          <p:cNvPr id="17"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en-AU" sz="3200" spc="-1" strike="noStrike">
              <a:solidFill>
                <a:srgbClr val="000000"/>
              </a:solidFill>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121B5297-70B7-4EA2-9783-B459606CD077}" type="slidenum">
              <a:t>&lt;#&gt;</a:t>
            </a:fld>
          </a:p>
        </p:txBody>
      </p:sp>
      <p:sp>
        <p:nvSpPr>
          <p:cNvPr id="6" name="PlaceHolder 5"/>
          <p:cNvSpPr>
            <a:spLocks noGrp="1"/>
          </p:cNvSpPr>
          <p:nvPr>
            <p:ph type="dt" idx="12"/>
          </p:nvPr>
        </p:nvSpPr>
        <p:spPr/>
        <p:txBody>
          <a:bodyPr/>
          <a:p>
            <a:r>
              <a:rPr lang="en-AU"/>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1_Title Slide">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000000"/>
              </a:solidFill>
              <a:latin typeface="Arial"/>
            </a:endParaRPr>
          </a:p>
        </p:txBody>
      </p:sp>
      <p:sp>
        <p:nvSpPr>
          <p:cNvPr id="23"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en-AU" sz="3200" spc="-1" strike="noStrike">
              <a:solidFill>
                <a:srgbClr val="000000"/>
              </a:solidFill>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34DAB2CB-F6B4-45FF-B33B-7C2D67DE6275}" type="slidenum">
              <a:t>&lt;#&gt;</a:t>
            </a:fld>
          </a:p>
        </p:txBody>
      </p:sp>
      <p:sp>
        <p:nvSpPr>
          <p:cNvPr id="6" name="PlaceHolder 5"/>
          <p:cNvSpPr>
            <a:spLocks noGrp="1"/>
          </p:cNvSpPr>
          <p:nvPr>
            <p:ph type="dt" idx="15"/>
          </p:nvPr>
        </p:nvSpPr>
        <p:spPr/>
        <p:txBody>
          <a:bodyPr/>
          <a:p>
            <a:r>
              <a:rPr lang="en-AU"/>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Content">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EEC29EB8-FED5-498D-ABB2-58BBD2C8F942}" type="slidenum">
              <a:t>&lt;#&gt;</a:t>
            </a:fld>
          </a:p>
        </p:txBody>
      </p:sp>
      <p:sp>
        <p:nvSpPr>
          <p:cNvPr id="4" name="PlaceHolder 3"/>
          <p:cNvSpPr>
            <a:spLocks noGrp="1"/>
          </p:cNvSpPr>
          <p:nvPr>
            <p:ph type="dt" idx="18"/>
          </p:nvPr>
        </p:nvSpPr>
        <p:spPr/>
        <p:txBody>
          <a:bodyPr/>
          <a:p>
            <a:r>
              <a:rPr lang="en-AU"/>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9"/>
          </p:nvPr>
        </p:nvSpPr>
        <p:spPr/>
        <p:txBody>
          <a:bodyPr/>
          <a:p>
            <a:r>
              <a:t>Footer</a:t>
            </a:r>
          </a:p>
        </p:txBody>
      </p:sp>
      <p:sp>
        <p:nvSpPr>
          <p:cNvPr id="3" name="PlaceHolder 2"/>
          <p:cNvSpPr>
            <a:spLocks noGrp="1"/>
          </p:cNvSpPr>
          <p:nvPr>
            <p:ph type="sldNum" idx="20"/>
          </p:nvPr>
        </p:nvSpPr>
        <p:spPr/>
        <p:txBody>
          <a:bodyPr/>
          <a:p>
            <a:fld id="{B7E73AE4-27AE-4469-8CBE-1F9CF8E5C182}" type="slidenum">
              <a:t>&lt;#&gt;</a:t>
            </a:fld>
          </a:p>
        </p:txBody>
      </p:sp>
      <p:sp>
        <p:nvSpPr>
          <p:cNvPr id="4" name="PlaceHolder 3"/>
          <p:cNvSpPr>
            <a:spLocks noGrp="1"/>
          </p:cNvSpPr>
          <p:nvPr>
            <p:ph type="dt" idx="21"/>
          </p:nvPr>
        </p:nvSpPr>
        <p:spPr/>
        <p:txBody>
          <a:bodyPr/>
          <a:p>
            <a:r>
              <a:rPr lang="en-AU"/>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n-AU" sz="4400" spc="-1" strike="noStrike">
              <a:solidFill>
                <a:srgbClr val="000000"/>
              </a:solidFill>
              <a:latin typeface="Arial"/>
            </a:endParaRPr>
          </a:p>
        </p:txBody>
      </p:sp>
      <p:sp>
        <p:nvSpPr>
          <p:cNvPr id="37"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n-AU" sz="3200" spc="-1" strike="noStrike">
              <a:solidFill>
                <a:srgbClr val="000000"/>
              </a:solidFill>
              <a:latin typeface="Arial"/>
            </a:endParaRPr>
          </a:p>
        </p:txBody>
      </p:sp>
      <p:sp>
        <p:nvSpPr>
          <p:cNvPr id="38"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n-AU" sz="3200" spc="-1" strike="noStrike">
              <a:solidFill>
                <a:srgbClr val="000000"/>
              </a:solidFill>
              <a:latin typeface="Arial"/>
            </a:endParaRPr>
          </a:p>
        </p:txBody>
      </p:sp>
      <p:sp>
        <p:nvSpPr>
          <p:cNvPr id="5" name="PlaceHolder 4"/>
          <p:cNvSpPr>
            <a:spLocks noGrp="1"/>
          </p:cNvSpPr>
          <p:nvPr>
            <p:ph type="ftr" idx="22"/>
          </p:nvPr>
        </p:nvSpPr>
        <p:spPr/>
        <p:txBody>
          <a:bodyPr/>
          <a:p>
            <a:r>
              <a:t>Footer</a:t>
            </a:r>
          </a:p>
        </p:txBody>
      </p:sp>
      <p:sp>
        <p:nvSpPr>
          <p:cNvPr id="6" name="PlaceHolder 5"/>
          <p:cNvSpPr>
            <a:spLocks noGrp="1"/>
          </p:cNvSpPr>
          <p:nvPr>
            <p:ph type="sldNum" idx="23"/>
          </p:nvPr>
        </p:nvSpPr>
        <p:spPr/>
        <p:txBody>
          <a:bodyPr/>
          <a:p>
            <a:fld id="{CCF147C3-3CB4-4893-B316-F459FD9A8FDE}" type="slidenum">
              <a:t>&lt;#&gt;</a:t>
            </a:fld>
          </a:p>
        </p:txBody>
      </p:sp>
      <p:sp>
        <p:nvSpPr>
          <p:cNvPr id="7" name="PlaceHolder 6"/>
          <p:cNvSpPr>
            <a:spLocks noGrp="1"/>
          </p:cNvSpPr>
          <p:nvPr>
            <p:ph type="dt" idx="24"/>
          </p:nvPr>
        </p:nvSpPr>
        <p:spPr/>
        <p:txBody>
          <a:bodyPr/>
          <a:p>
            <a:r>
              <a:rPr lang="en-AU"/>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p>
            <a:r>
              <a:t>Footer</a:t>
            </a:r>
          </a:p>
        </p:txBody>
      </p:sp>
      <p:sp>
        <p:nvSpPr>
          <p:cNvPr id="3" name="PlaceHolder 2"/>
          <p:cNvSpPr>
            <a:spLocks noGrp="1"/>
          </p:cNvSpPr>
          <p:nvPr>
            <p:ph type="sldNum" idx="26"/>
          </p:nvPr>
        </p:nvSpPr>
        <p:spPr/>
        <p:txBody>
          <a:bodyPr/>
          <a:p>
            <a:fld id="{E5435095-6514-4B85-B896-13B2FB9BF885}" type="slidenum">
              <a:t>&lt;#&gt;</a:t>
            </a:fld>
          </a:p>
        </p:txBody>
      </p:sp>
      <p:sp>
        <p:nvSpPr>
          <p:cNvPr id="4" name="PlaceHolder 3"/>
          <p:cNvSpPr>
            <a:spLocks noGrp="1"/>
          </p:cNvSpPr>
          <p:nvPr>
            <p:ph type="dt" idx="27"/>
          </p:nvPr>
        </p:nvSpPr>
        <p:spPr/>
        <p:txBody>
          <a:bodyPr/>
          <a:p>
            <a:r>
              <a:rPr lang="en-AU"/>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1.jpeg"/><Relationship Id="rId3"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1.jpeg"/><Relationship Id="rId3"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1.jpeg"/><Relationship Id="rId3"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1" name="PlaceHolder 2"/>
          <p:cNvSpPr>
            <a:spLocks noGrp="1"/>
          </p:cNvSpPr>
          <p:nvPr>
            <p:ph type="sldNum" idx="2"/>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62381236-726B-48CE-B74D-F45156B379C2}"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2" name="PlaceHolder 3"/>
          <p:cNvSpPr>
            <a:spLocks noGrp="1"/>
          </p:cNvSpPr>
          <p:nvPr>
            <p:ph type="dt" idx="3"/>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
        <p:nvSpPr>
          <p:cNvPr id="3"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n-AU" sz="4400" spc="-1" strike="noStrike">
                <a:solidFill>
                  <a:srgbClr val="000000"/>
                </a:solidFill>
                <a:latin typeface="Arial"/>
              </a:rPr>
              <a:t>Click to edit the title text format</a:t>
            </a:r>
            <a:endParaRPr b="0" lang="en-AU" sz="4400" spc="-1" strike="noStrike">
              <a:solidFill>
                <a:srgbClr val="000000"/>
              </a:solidFill>
              <a:latin typeface="Arial"/>
            </a:endParaRPr>
          </a:p>
        </p:txBody>
      </p:sp>
      <p:sp>
        <p:nvSpPr>
          <p:cNvPr id="4"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3200" spc="-1" strike="noStrike">
                <a:solidFill>
                  <a:srgbClr val="000000"/>
                </a:solidFill>
                <a:latin typeface="Arial"/>
              </a:rPr>
              <a:t>Click to edit the outline text format</a:t>
            </a:r>
            <a:endParaRPr b="0" lang="en-A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2800" spc="-1" strike="noStrike">
                <a:solidFill>
                  <a:srgbClr val="000000"/>
                </a:solidFill>
                <a:latin typeface="Arial"/>
              </a:rPr>
              <a:t>Second Outline Level</a:t>
            </a:r>
            <a:endParaRPr b="0" lang="en-AU"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2400" spc="-1" strike="noStrike">
                <a:solidFill>
                  <a:srgbClr val="000000"/>
                </a:solidFill>
                <a:latin typeface="Arial"/>
              </a:rPr>
              <a:t>Third Outline Level</a:t>
            </a:r>
            <a:endParaRPr b="0" lang="en-AU"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2000" spc="-1" strike="noStrike">
                <a:solidFill>
                  <a:srgbClr val="000000"/>
                </a:solidFill>
                <a:latin typeface="Arial"/>
              </a:rPr>
              <a:t>Fourth Outline Level</a:t>
            </a:r>
            <a:endParaRPr b="0" lang="en-A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2000" spc="-1" strike="noStrike">
                <a:solidFill>
                  <a:srgbClr val="000000"/>
                </a:solidFill>
                <a:latin typeface="Arial"/>
              </a:rPr>
              <a:t>Fifth Outline Level</a:t>
            </a:r>
            <a:endParaRPr b="0" lang="en-A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2000" spc="-1" strike="noStrike">
                <a:solidFill>
                  <a:srgbClr val="000000"/>
                </a:solidFill>
                <a:latin typeface="Arial"/>
              </a:rPr>
              <a:t>Sixth Outline Level</a:t>
            </a:r>
            <a:endParaRPr b="0" lang="en-A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2000" spc="-1" strike="noStrike">
                <a:solidFill>
                  <a:srgbClr val="000000"/>
                </a:solidFill>
                <a:latin typeface="Arial"/>
              </a:rPr>
              <a:t>Seventh Outline Level</a:t>
            </a:r>
            <a:endParaRPr b="0" lang="en-A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1280" cy="946080"/>
          </a:xfrm>
          <a:prstGeom prst="rect">
            <a:avLst/>
          </a:prstGeom>
          <a:noFill/>
          <a:ln w="0">
            <a:noFill/>
          </a:ln>
        </p:spPr>
        <p:txBody>
          <a:bodyPr numCol="1" spcCol="0" lIns="0" rIns="0" tIns="0" bIns="0" anchor="ctr">
            <a:noAutofit/>
          </a:bodyPr>
          <a:p>
            <a:pPr indent="0">
              <a:buNone/>
            </a:pPr>
            <a:r>
              <a:rPr b="0" lang="en-AU" sz="1800" spc="-1" strike="noStrike">
                <a:solidFill>
                  <a:srgbClr val="000000"/>
                </a:solidFill>
                <a:latin typeface="Arial"/>
              </a:rPr>
              <a:t>Click to edit the title text format</a:t>
            </a:r>
            <a:endParaRPr b="0" lang="en-AU" sz="1800" spc="-1" strike="noStrike">
              <a:solidFill>
                <a:srgbClr val="000000"/>
              </a:solidFill>
              <a:latin typeface="Arial"/>
            </a:endParaRPr>
          </a:p>
        </p:txBody>
      </p:sp>
      <p:sp>
        <p:nvSpPr>
          <p:cNvPr id="43" name="PlaceHolder 2"/>
          <p:cNvSpPr>
            <a:spLocks noGrp="1"/>
          </p:cNvSpPr>
          <p:nvPr>
            <p:ph type="ftr" idx="28"/>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44" name="PlaceHolder 3"/>
          <p:cNvSpPr>
            <a:spLocks noGrp="1"/>
          </p:cNvSpPr>
          <p:nvPr>
            <p:ph type="sldNum" idx="29"/>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0894D733-FB5C-46D9-9905-595F735A3DB2}"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45" name="PlaceHolder 4"/>
          <p:cNvSpPr>
            <a:spLocks noGrp="1"/>
          </p:cNvSpPr>
          <p:nvPr>
            <p:ph type="dt" idx="30"/>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
        <p:nvSpPr>
          <p:cNvPr id="46"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3200" spc="-1" strike="noStrike">
                <a:solidFill>
                  <a:srgbClr val="000000"/>
                </a:solidFill>
                <a:latin typeface="Arial"/>
              </a:rPr>
              <a:t>Click to edit the outline text format</a:t>
            </a:r>
            <a:endParaRPr b="0" lang="en-A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2800" spc="-1" strike="noStrike">
                <a:solidFill>
                  <a:srgbClr val="000000"/>
                </a:solidFill>
                <a:latin typeface="Arial"/>
              </a:rPr>
              <a:t>Second Outline Level</a:t>
            </a:r>
            <a:endParaRPr b="0" lang="en-AU"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2400" spc="-1" strike="noStrike">
                <a:solidFill>
                  <a:srgbClr val="000000"/>
                </a:solidFill>
                <a:latin typeface="Arial"/>
              </a:rPr>
              <a:t>Third Outline Level</a:t>
            </a:r>
            <a:endParaRPr b="0" lang="en-AU"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2000" spc="-1" strike="noStrike">
                <a:solidFill>
                  <a:srgbClr val="000000"/>
                </a:solidFill>
                <a:latin typeface="Arial"/>
              </a:rPr>
              <a:t>Fourth Outline Level</a:t>
            </a:r>
            <a:endParaRPr b="0" lang="en-A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2000" spc="-1" strike="noStrike">
                <a:solidFill>
                  <a:srgbClr val="000000"/>
                </a:solidFill>
                <a:latin typeface="Arial"/>
              </a:rPr>
              <a:t>Fifth Outline Level</a:t>
            </a:r>
            <a:endParaRPr b="0" lang="en-A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2000" spc="-1" strike="noStrike">
                <a:solidFill>
                  <a:srgbClr val="000000"/>
                </a:solidFill>
                <a:latin typeface="Arial"/>
              </a:rPr>
              <a:t>Sixth Outline Level</a:t>
            </a:r>
            <a:endParaRPr b="0" lang="en-A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2000" spc="-1" strike="noStrike">
                <a:solidFill>
                  <a:srgbClr val="000000"/>
                </a:solidFill>
                <a:latin typeface="Arial"/>
              </a:rPr>
              <a:t>Seventh Outline Level</a:t>
            </a:r>
            <a:endParaRPr b="0" lang="en-A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1280" cy="946080"/>
          </a:xfrm>
          <a:prstGeom prst="rect">
            <a:avLst/>
          </a:prstGeom>
          <a:noFill/>
          <a:ln w="0">
            <a:noFill/>
          </a:ln>
        </p:spPr>
        <p:txBody>
          <a:bodyPr lIns="0" rIns="0" tIns="0" bIns="0" anchor="ctr">
            <a:noAutofit/>
          </a:bodyPr>
          <a:p>
            <a:pPr indent="0">
              <a:buNone/>
            </a:pPr>
            <a:r>
              <a:rPr b="0" lang="en-AU" sz="1800" spc="-1" strike="noStrike">
                <a:solidFill>
                  <a:srgbClr val="000000"/>
                </a:solidFill>
                <a:latin typeface="Arial"/>
              </a:rPr>
              <a:t>Click to edit the title text format</a:t>
            </a:r>
            <a:endParaRPr b="0" lang="en-AU" sz="1800" spc="-1" strike="noStrike">
              <a:solidFill>
                <a:srgbClr val="000000"/>
              </a:solidFill>
              <a:latin typeface="Arial"/>
            </a:endParaRPr>
          </a:p>
        </p:txBody>
      </p:sp>
      <p:sp>
        <p:nvSpPr>
          <p:cNvPr id="49" name="PlaceHolder 2"/>
          <p:cNvSpPr>
            <a:spLocks noGrp="1"/>
          </p:cNvSpPr>
          <p:nvPr>
            <p:ph type="ftr" idx="31"/>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50" name="PlaceHolder 3"/>
          <p:cNvSpPr>
            <a:spLocks noGrp="1"/>
          </p:cNvSpPr>
          <p:nvPr>
            <p:ph type="sldNum" idx="32"/>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DE3EBA28-F304-45F9-8496-C3411D6742A2}"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51" name="PlaceHolder 4"/>
          <p:cNvSpPr>
            <a:spLocks noGrp="1"/>
          </p:cNvSpPr>
          <p:nvPr>
            <p:ph type="dt" idx="33"/>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
        <p:nvSpPr>
          <p:cNvPr id="52"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3200" spc="-1" strike="noStrike">
                <a:solidFill>
                  <a:srgbClr val="000000"/>
                </a:solidFill>
                <a:latin typeface="Arial"/>
              </a:rPr>
              <a:t>Click to edit the outline text format</a:t>
            </a:r>
            <a:endParaRPr b="0" lang="en-A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2800" spc="-1" strike="noStrike">
                <a:solidFill>
                  <a:srgbClr val="000000"/>
                </a:solidFill>
                <a:latin typeface="Arial"/>
              </a:rPr>
              <a:t>Second Outline Level</a:t>
            </a:r>
            <a:endParaRPr b="0" lang="en-AU"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2400" spc="-1" strike="noStrike">
                <a:solidFill>
                  <a:srgbClr val="000000"/>
                </a:solidFill>
                <a:latin typeface="Arial"/>
              </a:rPr>
              <a:t>Third Outline Level</a:t>
            </a:r>
            <a:endParaRPr b="0" lang="en-AU"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2000" spc="-1" strike="noStrike">
                <a:solidFill>
                  <a:srgbClr val="000000"/>
                </a:solidFill>
                <a:latin typeface="Arial"/>
              </a:rPr>
              <a:t>Fourth Outline Level</a:t>
            </a:r>
            <a:endParaRPr b="0" lang="en-A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2000" spc="-1" strike="noStrike">
                <a:solidFill>
                  <a:srgbClr val="000000"/>
                </a:solidFill>
                <a:latin typeface="Arial"/>
              </a:rPr>
              <a:t>Fifth Outline Level</a:t>
            </a:r>
            <a:endParaRPr b="0" lang="en-A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2000" spc="-1" strike="noStrike">
                <a:solidFill>
                  <a:srgbClr val="000000"/>
                </a:solidFill>
                <a:latin typeface="Arial"/>
              </a:rPr>
              <a:t>Sixth Outline Level</a:t>
            </a:r>
            <a:endParaRPr b="0" lang="en-A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2000" spc="-1" strike="noStrike">
                <a:solidFill>
                  <a:srgbClr val="000000"/>
                </a:solidFill>
                <a:latin typeface="Arial"/>
              </a:rPr>
              <a:t>Seventh Outline Level</a:t>
            </a:r>
            <a:endParaRPr b="0" lang="en-A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6080"/>
            <a:ext cx="9071280" cy="946080"/>
          </a:xfrm>
          <a:prstGeom prst="rect">
            <a:avLst/>
          </a:prstGeom>
          <a:noFill/>
          <a:ln w="0">
            <a:noFill/>
          </a:ln>
        </p:spPr>
        <p:txBody>
          <a:bodyPr lIns="0" rIns="0" tIns="0" bIns="0" anchor="ctr">
            <a:noAutofit/>
          </a:bodyPr>
          <a:p>
            <a:pPr indent="0">
              <a:buNone/>
            </a:pPr>
            <a:r>
              <a:rPr b="0" lang="en-AU" sz="1800" spc="-1" strike="noStrike">
                <a:solidFill>
                  <a:srgbClr val="000000"/>
                </a:solidFill>
                <a:latin typeface="Arial"/>
              </a:rPr>
              <a:t>Click to edit the title text format</a:t>
            </a:r>
            <a:endParaRPr b="0" lang="en-AU" sz="1800" spc="-1" strike="noStrike">
              <a:solidFill>
                <a:srgbClr val="000000"/>
              </a:solidFill>
              <a:latin typeface="Arial"/>
            </a:endParaRPr>
          </a:p>
        </p:txBody>
      </p:sp>
      <p:sp>
        <p:nvSpPr>
          <p:cNvPr id="55" name="PlaceHolder 2"/>
          <p:cNvSpPr>
            <a:spLocks noGrp="1"/>
          </p:cNvSpPr>
          <p:nvPr>
            <p:ph type="body"/>
          </p:nvPr>
        </p:nvSpPr>
        <p:spPr>
          <a:xfrm>
            <a:off x="504000" y="1326240"/>
            <a:ext cx="9071280" cy="32878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1800" spc="-1" strike="noStrike">
                <a:solidFill>
                  <a:srgbClr val="000000"/>
                </a:solidFill>
                <a:latin typeface="Arial"/>
              </a:rPr>
              <a:t>Click to edit the outline text format</a:t>
            </a:r>
            <a:endParaRPr b="0" lang="en-A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1800" spc="-1" strike="noStrike">
                <a:solidFill>
                  <a:srgbClr val="000000"/>
                </a:solidFill>
                <a:latin typeface="Arial"/>
              </a:rPr>
              <a:t>Second Outline Level</a:t>
            </a:r>
            <a:endParaRPr b="0" lang="en-A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1800" spc="-1" strike="noStrike">
                <a:solidFill>
                  <a:srgbClr val="000000"/>
                </a:solidFill>
                <a:latin typeface="Arial"/>
              </a:rPr>
              <a:t>Third Outline Level</a:t>
            </a:r>
            <a:endParaRPr b="0" lang="en-A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1800" spc="-1" strike="noStrike">
                <a:solidFill>
                  <a:srgbClr val="000000"/>
                </a:solidFill>
                <a:latin typeface="Arial"/>
              </a:rPr>
              <a:t>Fourth Outline Level</a:t>
            </a:r>
            <a:endParaRPr b="0" lang="en-A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1800" spc="-1" strike="noStrike">
                <a:solidFill>
                  <a:srgbClr val="000000"/>
                </a:solidFill>
                <a:latin typeface="Arial"/>
              </a:rPr>
              <a:t>Fifth Outline Level</a:t>
            </a:r>
            <a:endParaRPr b="0" lang="en-A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1800" spc="-1" strike="noStrike">
                <a:solidFill>
                  <a:srgbClr val="000000"/>
                </a:solidFill>
                <a:latin typeface="Arial"/>
              </a:rPr>
              <a:t>Sixth Outline Level</a:t>
            </a:r>
            <a:endParaRPr b="0" lang="en-A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1800" spc="-1" strike="noStrike">
                <a:solidFill>
                  <a:srgbClr val="000000"/>
                </a:solidFill>
                <a:latin typeface="Arial"/>
              </a:rPr>
              <a:t>Seventh Outline Level</a:t>
            </a:r>
            <a:endParaRPr b="0" lang="en-AU" sz="1800" spc="-1" strike="noStrike">
              <a:solidFill>
                <a:srgbClr val="000000"/>
              </a:solidFill>
              <a:latin typeface="Arial"/>
            </a:endParaRPr>
          </a:p>
        </p:txBody>
      </p:sp>
      <p:sp>
        <p:nvSpPr>
          <p:cNvPr id="56" name="PlaceHolder 3"/>
          <p:cNvSpPr>
            <a:spLocks noGrp="1"/>
          </p:cNvSpPr>
          <p:nvPr>
            <p:ph type="ftr" idx="34"/>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57" name="PlaceHolder 4"/>
          <p:cNvSpPr>
            <a:spLocks noGrp="1"/>
          </p:cNvSpPr>
          <p:nvPr>
            <p:ph type="sldNum" idx="35"/>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A865FE15-2879-49AF-A013-5E3F1DF5495A}"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58" name="PlaceHolder 5"/>
          <p:cNvSpPr>
            <a:spLocks noGrp="1"/>
          </p:cNvSpPr>
          <p:nvPr>
            <p:ph type="dt" idx="36"/>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1"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61" name="PlaceHolder 1"/>
          <p:cNvSpPr>
            <a:spLocks noGrp="1"/>
          </p:cNvSpPr>
          <p:nvPr>
            <p:ph type="ftr" idx="37"/>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62" name="PlaceHolder 2"/>
          <p:cNvSpPr>
            <a:spLocks noGrp="1"/>
          </p:cNvSpPr>
          <p:nvPr>
            <p:ph type="sldNum" idx="38"/>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946A96A9-2510-41C4-8161-BDED8B6D914A}"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63" name="PlaceHolder 3"/>
          <p:cNvSpPr>
            <a:spLocks noGrp="1"/>
          </p:cNvSpPr>
          <p:nvPr>
            <p:ph type="dt" idx="39"/>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
        <p:nvSpPr>
          <p:cNvPr id="64"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n-AU" sz="4400" spc="-1" strike="noStrike">
                <a:solidFill>
                  <a:srgbClr val="000000"/>
                </a:solidFill>
                <a:latin typeface="Arial"/>
              </a:rPr>
              <a:t>Click to edit the title text format</a:t>
            </a:r>
            <a:endParaRPr b="0" lang="en-AU" sz="4400" spc="-1" strike="noStrike">
              <a:solidFill>
                <a:srgbClr val="000000"/>
              </a:solidFill>
              <a:latin typeface="Arial"/>
            </a:endParaRPr>
          </a:p>
        </p:txBody>
      </p:sp>
      <p:sp>
        <p:nvSpPr>
          <p:cNvPr id="65"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3200" spc="-1" strike="noStrike">
                <a:solidFill>
                  <a:srgbClr val="000000"/>
                </a:solidFill>
                <a:latin typeface="Arial"/>
              </a:rPr>
              <a:t>Click to edit the outline text format</a:t>
            </a:r>
            <a:endParaRPr b="0" lang="en-A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2800" spc="-1" strike="noStrike">
                <a:solidFill>
                  <a:srgbClr val="000000"/>
                </a:solidFill>
                <a:latin typeface="Arial"/>
              </a:rPr>
              <a:t>Second Outline Level</a:t>
            </a:r>
            <a:endParaRPr b="0" lang="en-AU"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2400" spc="-1" strike="noStrike">
                <a:solidFill>
                  <a:srgbClr val="000000"/>
                </a:solidFill>
                <a:latin typeface="Arial"/>
              </a:rPr>
              <a:t>Third Outline Level</a:t>
            </a:r>
            <a:endParaRPr b="0" lang="en-AU"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2000" spc="-1" strike="noStrike">
                <a:solidFill>
                  <a:srgbClr val="000000"/>
                </a:solidFill>
                <a:latin typeface="Arial"/>
              </a:rPr>
              <a:t>Fourth Outline Level</a:t>
            </a:r>
            <a:endParaRPr b="0" lang="en-A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2000" spc="-1" strike="noStrike">
                <a:solidFill>
                  <a:srgbClr val="000000"/>
                </a:solidFill>
                <a:latin typeface="Arial"/>
              </a:rPr>
              <a:t>Fifth Outline Level</a:t>
            </a:r>
            <a:endParaRPr b="0" lang="en-A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2000" spc="-1" strike="noStrike">
                <a:solidFill>
                  <a:srgbClr val="000000"/>
                </a:solidFill>
                <a:latin typeface="Arial"/>
              </a:rPr>
              <a:t>Sixth Outline Level</a:t>
            </a:r>
            <a:endParaRPr b="0" lang="en-A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2000" spc="-1" strike="noStrike">
                <a:solidFill>
                  <a:srgbClr val="000000"/>
                </a:solidFill>
                <a:latin typeface="Arial"/>
              </a:rPr>
              <a:t>Seventh Outline Level</a:t>
            </a:r>
            <a:endParaRPr b="0" lang="en-A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3"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66" name="PlaceHolder 1"/>
          <p:cNvSpPr>
            <a:spLocks noGrp="1"/>
          </p:cNvSpPr>
          <p:nvPr>
            <p:ph type="ftr" idx="40"/>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67" name="PlaceHolder 2"/>
          <p:cNvSpPr>
            <a:spLocks noGrp="1"/>
          </p:cNvSpPr>
          <p:nvPr>
            <p:ph type="sldNum" idx="41"/>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47B232F3-DEE5-45E2-915F-A3276AFA2387}"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68" name="PlaceHolder 3"/>
          <p:cNvSpPr>
            <a:spLocks noGrp="1"/>
          </p:cNvSpPr>
          <p:nvPr>
            <p:ph type="dt" idx="42"/>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69" name="PlaceHolder 1"/>
          <p:cNvSpPr>
            <a:spLocks noGrp="1"/>
          </p:cNvSpPr>
          <p:nvPr>
            <p:ph type="ftr" idx="43"/>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70" name="PlaceHolder 2"/>
          <p:cNvSpPr>
            <a:spLocks noGrp="1"/>
          </p:cNvSpPr>
          <p:nvPr>
            <p:ph type="sldNum" idx="44"/>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EC0F998A-7A24-4C54-9E6C-4ADFF6D64037}"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71" name="PlaceHolder 3"/>
          <p:cNvSpPr>
            <a:spLocks noGrp="1"/>
          </p:cNvSpPr>
          <p:nvPr>
            <p:ph type="dt" idx="45"/>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7"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226080"/>
            <a:ext cx="9071280" cy="946080"/>
          </a:xfrm>
          <a:prstGeom prst="rect">
            <a:avLst/>
          </a:prstGeom>
          <a:noFill/>
          <a:ln w="0">
            <a:noFill/>
          </a:ln>
        </p:spPr>
        <p:txBody>
          <a:bodyPr lIns="0" rIns="0" tIns="0" bIns="0" anchor="ctr">
            <a:noAutofit/>
          </a:bodyPr>
          <a:p>
            <a:pPr indent="0">
              <a:buNone/>
            </a:pPr>
            <a:r>
              <a:rPr b="0" lang="en-AU" sz="1800" spc="-1" strike="noStrike">
                <a:solidFill>
                  <a:srgbClr val="ffffff"/>
                </a:solidFill>
                <a:latin typeface="Arial"/>
              </a:rPr>
              <a:t>Click to edit the title text format</a:t>
            </a:r>
            <a:endParaRPr b="0" lang="en-AU" sz="1800" spc="-1" strike="noStrike">
              <a:solidFill>
                <a:srgbClr val="ffffff"/>
              </a:solidFill>
              <a:latin typeface="Arial"/>
            </a:endParaRPr>
          </a:p>
        </p:txBody>
      </p:sp>
      <p:sp>
        <p:nvSpPr>
          <p:cNvPr id="73"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AU" sz="3200" spc="-1" strike="noStrike">
                <a:solidFill>
                  <a:srgbClr val="ffffff"/>
                </a:solidFill>
                <a:latin typeface="Arial"/>
              </a:rPr>
              <a:t>Click to edit the outline text format</a:t>
            </a:r>
            <a:endParaRPr b="0" lang="en-AU"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AU" sz="2800" spc="-1" strike="noStrike">
                <a:solidFill>
                  <a:srgbClr val="ffffff"/>
                </a:solidFill>
                <a:latin typeface="Arial"/>
              </a:rPr>
              <a:t>Second Outline Level</a:t>
            </a:r>
            <a:endParaRPr b="0" lang="en-AU"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AU" sz="2400" spc="-1" strike="noStrike">
                <a:solidFill>
                  <a:srgbClr val="ffffff"/>
                </a:solidFill>
                <a:latin typeface="Arial"/>
              </a:rPr>
              <a:t>Third Outline Level</a:t>
            </a:r>
            <a:endParaRPr b="0" lang="en-AU"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AU" sz="2000" spc="-1" strike="noStrike">
                <a:solidFill>
                  <a:srgbClr val="ffffff"/>
                </a:solidFill>
                <a:latin typeface="Arial"/>
              </a:rPr>
              <a:t>Fourth Outline Level</a:t>
            </a:r>
            <a:endParaRPr b="0" lang="en-AU"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AU" sz="2000" spc="-1" strike="noStrike">
                <a:solidFill>
                  <a:srgbClr val="ffffff"/>
                </a:solidFill>
                <a:latin typeface="Arial"/>
              </a:rPr>
              <a:t>Fifth Outline Level</a:t>
            </a:r>
            <a:endParaRPr b="0" lang="en-AU"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AU" sz="2000" spc="-1" strike="noStrike">
                <a:solidFill>
                  <a:srgbClr val="ffffff"/>
                </a:solidFill>
                <a:latin typeface="Arial"/>
              </a:rPr>
              <a:t>Sixth Outline Level</a:t>
            </a:r>
            <a:endParaRPr b="0" lang="en-AU"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AU" sz="2000" spc="-1" strike="noStrike">
                <a:solidFill>
                  <a:srgbClr val="ffffff"/>
                </a:solidFill>
                <a:latin typeface="Arial"/>
              </a:rPr>
              <a:t>Seventh Outline Level</a:t>
            </a:r>
            <a:endParaRPr b="0" lang="en-AU"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79" r:id="rId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226080"/>
            <a:ext cx="9071280" cy="946080"/>
          </a:xfrm>
          <a:prstGeom prst="rect">
            <a:avLst/>
          </a:prstGeom>
          <a:noFill/>
          <a:ln w="0">
            <a:noFill/>
          </a:ln>
        </p:spPr>
        <p:txBody>
          <a:bodyPr lIns="0" rIns="0" tIns="0" bIns="0" anchor="ctr">
            <a:noAutofit/>
          </a:bodyPr>
          <a:p>
            <a:pPr indent="0">
              <a:buNone/>
            </a:pPr>
            <a:r>
              <a:rPr b="0" lang="en-AU" sz="1800" spc="-1" strike="noStrike">
                <a:solidFill>
                  <a:srgbClr val="ffffff"/>
                </a:solidFill>
                <a:latin typeface="Arial"/>
              </a:rPr>
              <a:t>Click to edit the title text format</a:t>
            </a:r>
            <a:endParaRPr b="0" lang="en-AU" sz="1800" spc="-1" strike="noStrike">
              <a:solidFill>
                <a:srgbClr val="ffffff"/>
              </a:solidFill>
              <a:latin typeface="Arial"/>
            </a:endParaRPr>
          </a:p>
        </p:txBody>
      </p:sp>
      <p:sp>
        <p:nvSpPr>
          <p:cNvPr id="76"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AU" sz="3200" spc="-1" strike="noStrike">
                <a:solidFill>
                  <a:srgbClr val="ffffff"/>
                </a:solidFill>
                <a:latin typeface="Arial"/>
              </a:rPr>
              <a:t>Click to edit the outline text format</a:t>
            </a:r>
            <a:endParaRPr b="0" lang="en-AU"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AU" sz="2800" spc="-1" strike="noStrike">
                <a:solidFill>
                  <a:srgbClr val="ffffff"/>
                </a:solidFill>
                <a:latin typeface="Arial"/>
              </a:rPr>
              <a:t>Second Outline Level</a:t>
            </a:r>
            <a:endParaRPr b="0" lang="en-AU"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AU" sz="2400" spc="-1" strike="noStrike">
                <a:solidFill>
                  <a:srgbClr val="ffffff"/>
                </a:solidFill>
                <a:latin typeface="Arial"/>
              </a:rPr>
              <a:t>Third Outline Level</a:t>
            </a:r>
            <a:endParaRPr b="0" lang="en-AU"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AU" sz="2000" spc="-1" strike="noStrike">
                <a:solidFill>
                  <a:srgbClr val="ffffff"/>
                </a:solidFill>
                <a:latin typeface="Arial"/>
              </a:rPr>
              <a:t>Fourth Outline Level</a:t>
            </a:r>
            <a:endParaRPr b="0" lang="en-AU"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AU" sz="2000" spc="-1" strike="noStrike">
                <a:solidFill>
                  <a:srgbClr val="ffffff"/>
                </a:solidFill>
                <a:latin typeface="Arial"/>
              </a:rPr>
              <a:t>Fifth Outline Level</a:t>
            </a:r>
            <a:endParaRPr b="0" lang="en-AU"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AU" sz="2000" spc="-1" strike="noStrike">
                <a:solidFill>
                  <a:srgbClr val="ffffff"/>
                </a:solidFill>
                <a:latin typeface="Arial"/>
              </a:rPr>
              <a:t>Sixth Outline Level</a:t>
            </a:r>
            <a:endParaRPr b="0" lang="en-AU"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AU" sz="2000" spc="-1" strike="noStrike">
                <a:solidFill>
                  <a:srgbClr val="ffffff"/>
                </a:solidFill>
                <a:latin typeface="Arial"/>
              </a:rPr>
              <a:t>Seventh Outline Level</a:t>
            </a:r>
            <a:endParaRPr b="0" lang="en-AU"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81" r:id="rId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n-AU" sz="4400" spc="-1" strike="noStrike">
                <a:solidFill>
                  <a:srgbClr val="ffffff"/>
                </a:solidFill>
                <a:latin typeface="Arial"/>
              </a:rPr>
              <a:t>Click to edit the title text format</a:t>
            </a:r>
            <a:endParaRPr b="0" lang="en-AU" sz="4400" spc="-1" strike="noStrike">
              <a:solidFill>
                <a:srgbClr val="ffffff"/>
              </a:solidFill>
              <a:latin typeface="Arial"/>
            </a:endParaRPr>
          </a:p>
        </p:txBody>
      </p:sp>
      <p:sp>
        <p:nvSpPr>
          <p:cNvPr id="80"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ffffff"/>
              </a:buClr>
              <a:buSzPct val="45000"/>
              <a:buFont typeface="Wingdings" charset="2"/>
              <a:buChar char=""/>
            </a:pPr>
            <a:r>
              <a:rPr b="0" lang="en-AU" sz="3200" spc="-1" strike="noStrike">
                <a:solidFill>
                  <a:srgbClr val="ffffff"/>
                </a:solidFill>
                <a:latin typeface="Arial"/>
              </a:rPr>
              <a:t>Click to edit the outline text format</a:t>
            </a:r>
            <a:endParaRPr b="0" lang="en-AU" sz="3200" spc="-1" strike="noStrike">
              <a:solidFill>
                <a:srgbClr val="ffffff"/>
              </a:solidFill>
              <a:latin typeface="Arial"/>
            </a:endParaRPr>
          </a:p>
          <a:p>
            <a:pPr lvl="1" marL="864000" indent="-324000">
              <a:spcBef>
                <a:spcPts val="1134"/>
              </a:spcBef>
              <a:buClr>
                <a:srgbClr val="ffffff"/>
              </a:buClr>
              <a:buSzPct val="75000"/>
              <a:buFont typeface="Symbol" charset="2"/>
              <a:buChar char=""/>
            </a:pPr>
            <a:r>
              <a:rPr b="0" lang="en-AU" sz="2800" spc="-1" strike="noStrike">
                <a:solidFill>
                  <a:srgbClr val="ffffff"/>
                </a:solidFill>
                <a:latin typeface="Arial"/>
              </a:rPr>
              <a:t>Second Outline Level</a:t>
            </a:r>
            <a:endParaRPr b="0" lang="en-AU" sz="2800" spc="-1" strike="noStrike">
              <a:solidFill>
                <a:srgbClr val="ffffff"/>
              </a:solidFill>
              <a:latin typeface="Arial"/>
            </a:endParaRPr>
          </a:p>
          <a:p>
            <a:pPr lvl="2" marL="1296000" indent="-288000">
              <a:spcBef>
                <a:spcPts val="850"/>
              </a:spcBef>
              <a:buClr>
                <a:srgbClr val="ffffff"/>
              </a:buClr>
              <a:buSzPct val="45000"/>
              <a:buFont typeface="Wingdings" charset="2"/>
              <a:buChar char=""/>
            </a:pPr>
            <a:r>
              <a:rPr b="0" lang="en-AU" sz="2400" spc="-1" strike="noStrike">
                <a:solidFill>
                  <a:srgbClr val="ffffff"/>
                </a:solidFill>
                <a:latin typeface="Arial"/>
              </a:rPr>
              <a:t>Third Outline Level</a:t>
            </a:r>
            <a:endParaRPr b="0" lang="en-AU" sz="2400" spc="-1" strike="noStrike">
              <a:solidFill>
                <a:srgbClr val="ffffff"/>
              </a:solidFill>
              <a:latin typeface="Arial"/>
            </a:endParaRPr>
          </a:p>
          <a:p>
            <a:pPr lvl="3" marL="1728000" indent="-216000">
              <a:spcBef>
                <a:spcPts val="567"/>
              </a:spcBef>
              <a:buClr>
                <a:srgbClr val="ffffff"/>
              </a:buClr>
              <a:buSzPct val="75000"/>
              <a:buFont typeface="Symbol" charset="2"/>
              <a:buChar char=""/>
            </a:pPr>
            <a:r>
              <a:rPr b="0" lang="en-AU" sz="2000" spc="-1" strike="noStrike">
                <a:solidFill>
                  <a:srgbClr val="ffffff"/>
                </a:solidFill>
                <a:latin typeface="Arial"/>
              </a:rPr>
              <a:t>Fourth Outline Level</a:t>
            </a:r>
            <a:endParaRPr b="0" lang="en-AU" sz="2000" spc="-1" strike="noStrike">
              <a:solidFill>
                <a:srgbClr val="ffffff"/>
              </a:solidFill>
              <a:latin typeface="Arial"/>
            </a:endParaRPr>
          </a:p>
          <a:p>
            <a:pPr lvl="4" marL="2160000" indent="-216000">
              <a:spcBef>
                <a:spcPts val="283"/>
              </a:spcBef>
              <a:buClr>
                <a:srgbClr val="ffffff"/>
              </a:buClr>
              <a:buSzPct val="45000"/>
              <a:buFont typeface="Wingdings" charset="2"/>
              <a:buChar char=""/>
            </a:pPr>
            <a:r>
              <a:rPr b="0" lang="en-AU" sz="2000" spc="-1" strike="noStrike">
                <a:solidFill>
                  <a:srgbClr val="ffffff"/>
                </a:solidFill>
                <a:latin typeface="Arial"/>
              </a:rPr>
              <a:t>Fifth Outline Level</a:t>
            </a:r>
            <a:endParaRPr b="0" lang="en-AU" sz="2000" spc="-1" strike="noStrike">
              <a:solidFill>
                <a:srgbClr val="ffffff"/>
              </a:solidFill>
              <a:latin typeface="Arial"/>
            </a:endParaRPr>
          </a:p>
          <a:p>
            <a:pPr lvl="5" marL="2592000" indent="-216000">
              <a:spcBef>
                <a:spcPts val="283"/>
              </a:spcBef>
              <a:buClr>
                <a:srgbClr val="ffffff"/>
              </a:buClr>
              <a:buSzPct val="45000"/>
              <a:buFont typeface="Wingdings" charset="2"/>
              <a:buChar char=""/>
            </a:pPr>
            <a:r>
              <a:rPr b="0" lang="en-AU" sz="2000" spc="-1" strike="noStrike">
                <a:solidFill>
                  <a:srgbClr val="ffffff"/>
                </a:solidFill>
                <a:latin typeface="Arial"/>
              </a:rPr>
              <a:t>Sixth Outline Level</a:t>
            </a:r>
            <a:endParaRPr b="0" lang="en-AU" sz="2000" spc="-1" strike="noStrike">
              <a:solidFill>
                <a:srgbClr val="ffffff"/>
              </a:solidFill>
              <a:latin typeface="Arial"/>
            </a:endParaRPr>
          </a:p>
          <a:p>
            <a:pPr lvl="6" marL="3024000" indent="-216000">
              <a:spcBef>
                <a:spcPts val="283"/>
              </a:spcBef>
              <a:buClr>
                <a:srgbClr val="ffffff"/>
              </a:buClr>
              <a:buSzPct val="45000"/>
              <a:buFont typeface="Wingdings" charset="2"/>
              <a:buChar char=""/>
            </a:pPr>
            <a:r>
              <a:rPr b="0" lang="en-AU" sz="2000" spc="-1" strike="noStrike">
                <a:solidFill>
                  <a:srgbClr val="ffffff"/>
                </a:solidFill>
                <a:latin typeface="Arial"/>
              </a:rPr>
              <a:t>Seventh Outline Level</a:t>
            </a:r>
            <a:endParaRPr b="0" lang="en-AU"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83" r:id="rId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226080"/>
            <a:ext cx="9071280" cy="946080"/>
          </a:xfrm>
          <a:prstGeom prst="rect">
            <a:avLst/>
          </a:prstGeom>
          <a:noFill/>
          <a:ln w="0">
            <a:noFill/>
          </a:ln>
        </p:spPr>
        <p:txBody>
          <a:bodyPr lIns="0" rIns="0" tIns="0" bIns="0" anchor="ctr">
            <a:noAutofit/>
          </a:bodyPr>
          <a:p>
            <a:pPr indent="0">
              <a:buNone/>
            </a:pPr>
            <a:r>
              <a:rPr b="0" lang="en-AU" sz="1800" spc="-1" strike="noStrike">
                <a:solidFill>
                  <a:srgbClr val="000000"/>
                </a:solidFill>
                <a:latin typeface="Arial"/>
              </a:rPr>
              <a:t>Click to edit the title text format</a:t>
            </a:r>
            <a:endParaRPr b="0" lang="en-AU" sz="1800" spc="-1" strike="noStrike">
              <a:solidFill>
                <a:srgbClr val="000000"/>
              </a:solidFill>
              <a:latin typeface="Arial"/>
            </a:endParaRPr>
          </a:p>
        </p:txBody>
      </p:sp>
      <p:sp>
        <p:nvSpPr>
          <p:cNvPr id="82" name="PlaceHolder 2"/>
          <p:cNvSpPr>
            <a:spLocks noGrp="1"/>
          </p:cNvSpPr>
          <p:nvPr>
            <p:ph type="ftr" idx="46"/>
          </p:nvPr>
        </p:nvSpPr>
        <p:spPr>
          <a:xfrm>
            <a:off x="3338640" y="5255280"/>
            <a:ext cx="340128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83" name="PlaceHolder 3"/>
          <p:cNvSpPr>
            <a:spLocks noGrp="1"/>
          </p:cNvSpPr>
          <p:nvPr>
            <p:ph type="sldNum" idx="47"/>
          </p:nvPr>
        </p:nvSpPr>
        <p:spPr>
          <a:xfrm>
            <a:off x="7118640" y="5255280"/>
            <a:ext cx="2267280" cy="3013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AU" sz="1200" spc="-1" strike="noStrike">
                <a:solidFill>
                  <a:schemeClr val="dk1">
                    <a:tint val="75000"/>
                  </a:schemeClr>
                </a:solidFill>
                <a:latin typeface="Calibri"/>
              </a:defRPr>
            </a:lvl1pPr>
          </a:lstStyle>
          <a:p>
            <a:pPr indent="0" algn="r" defTabSz="914400">
              <a:lnSpc>
                <a:spcPct val="100000"/>
              </a:lnSpc>
              <a:buNone/>
              <a:tabLst>
                <a:tab algn="l" pos="0"/>
              </a:tabLst>
            </a:pPr>
            <a:fld id="{74E06752-9EA4-4936-9078-2318C1516418}" type="slidenum">
              <a:rPr b="0" lang="en-AU" sz="1200" spc="-1" strike="noStrike">
                <a:solidFill>
                  <a:schemeClr val="dk1">
                    <a:tint val="75000"/>
                  </a:schemeClr>
                </a:solidFill>
                <a:latin typeface="Calibri"/>
              </a:rPr>
              <a:t>&lt;number&gt;</a:t>
            </a:fld>
            <a:endParaRPr b="0" lang="en-AU" sz="1200" spc="-1" strike="noStrike">
              <a:solidFill>
                <a:srgbClr val="000000"/>
              </a:solidFill>
              <a:latin typeface="Times New Roman"/>
            </a:endParaRPr>
          </a:p>
        </p:txBody>
      </p:sp>
      <p:sp>
        <p:nvSpPr>
          <p:cNvPr id="84" name="PlaceHolder 4"/>
          <p:cNvSpPr>
            <a:spLocks noGrp="1"/>
          </p:cNvSpPr>
          <p:nvPr>
            <p:ph type="dt" idx="48"/>
          </p:nvPr>
        </p:nvSpPr>
        <p:spPr>
          <a:xfrm>
            <a:off x="692640" y="5255280"/>
            <a:ext cx="226728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
        <p:nvSpPr>
          <p:cNvPr id="85"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3200" spc="-1" strike="noStrike">
                <a:solidFill>
                  <a:srgbClr val="000000"/>
                </a:solidFill>
                <a:latin typeface="Arial"/>
              </a:rPr>
              <a:t>Click to edit the outline text format</a:t>
            </a:r>
            <a:endParaRPr b="0" lang="en-AU"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2800" spc="-1" strike="noStrike">
                <a:solidFill>
                  <a:srgbClr val="000000"/>
                </a:solidFill>
                <a:latin typeface="Arial"/>
              </a:rPr>
              <a:t>Second Outline Level</a:t>
            </a:r>
            <a:endParaRPr b="0" lang="en-AU"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2400" spc="-1" strike="noStrike">
                <a:solidFill>
                  <a:srgbClr val="000000"/>
                </a:solidFill>
                <a:latin typeface="Arial"/>
              </a:rPr>
              <a:t>Third Outline Level</a:t>
            </a:r>
            <a:endParaRPr b="0" lang="en-AU"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2000" spc="-1" strike="noStrike">
                <a:solidFill>
                  <a:srgbClr val="000000"/>
                </a:solidFill>
                <a:latin typeface="Arial"/>
              </a:rPr>
              <a:t>Fourth Outline Level</a:t>
            </a:r>
            <a:endParaRPr b="0" lang="en-AU"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2000" spc="-1" strike="noStrike">
                <a:solidFill>
                  <a:srgbClr val="000000"/>
                </a:solidFill>
                <a:latin typeface="Arial"/>
              </a:rPr>
              <a:t>Fifth Outline Level</a:t>
            </a:r>
            <a:endParaRPr b="0" lang="en-AU"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2000" spc="-1" strike="noStrike">
                <a:solidFill>
                  <a:srgbClr val="000000"/>
                </a:solidFill>
                <a:latin typeface="Arial"/>
              </a:rPr>
              <a:t>Sixth Outline Level</a:t>
            </a:r>
            <a:endParaRPr b="0" lang="en-AU"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2000" spc="-1" strike="noStrike">
                <a:solidFill>
                  <a:srgbClr val="000000"/>
                </a:solidFill>
                <a:latin typeface="Arial"/>
              </a:rPr>
              <a:t>Seventh Outline Level</a:t>
            </a:r>
            <a:endParaRPr b="0" lang="en-AU"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5"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 name="PlaceHolder 1"/>
          <p:cNvSpPr>
            <a:spLocks noGrp="1"/>
          </p:cNvSpPr>
          <p:nvPr>
            <p:ph type="ftr" idx="4"/>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6" name="PlaceHolder 2"/>
          <p:cNvSpPr>
            <a:spLocks noGrp="1"/>
          </p:cNvSpPr>
          <p:nvPr>
            <p:ph type="sldNum" idx="5"/>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B445C7A8-7B3B-4E53-9C84-D4BF39D6F20C}"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7" name="PlaceHolder 3"/>
          <p:cNvSpPr>
            <a:spLocks noGrp="1"/>
          </p:cNvSpPr>
          <p:nvPr>
            <p:ph type="dt" idx="6"/>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 name="PlaceHolder 1"/>
          <p:cNvSpPr>
            <a:spLocks noGrp="1"/>
          </p:cNvSpPr>
          <p:nvPr>
            <p:ph type="ftr" idx="7"/>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9" name="PlaceHolder 2"/>
          <p:cNvSpPr>
            <a:spLocks noGrp="1"/>
          </p:cNvSpPr>
          <p:nvPr>
            <p:ph type="sldNum" idx="8"/>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C0AC762E-684A-4FBA-8378-EC7D9219273E}"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10" name="PlaceHolder 3"/>
          <p:cNvSpPr>
            <a:spLocks noGrp="1"/>
          </p:cNvSpPr>
          <p:nvPr>
            <p:ph type="dt" idx="9"/>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1280" cy="946080"/>
          </a:xfrm>
          <a:prstGeom prst="rect">
            <a:avLst/>
          </a:prstGeom>
          <a:noFill/>
          <a:ln w="0">
            <a:noFill/>
          </a:ln>
        </p:spPr>
        <p:txBody>
          <a:bodyPr numCol="1" spcCol="0" lIns="0" rIns="0" tIns="0" bIns="0" anchor="ctr">
            <a:noAutofit/>
          </a:bodyPr>
          <a:p>
            <a:pPr indent="0">
              <a:buNone/>
            </a:pPr>
            <a:r>
              <a:rPr b="0" lang="en-AU" sz="1800" spc="-1" strike="noStrike">
                <a:solidFill>
                  <a:srgbClr val="000000"/>
                </a:solidFill>
                <a:latin typeface="Arial"/>
              </a:rPr>
              <a:t>Click to edit the title text format</a:t>
            </a:r>
            <a:endParaRPr b="0" lang="en-AU" sz="1800" spc="-1" strike="noStrike">
              <a:solidFill>
                <a:srgbClr val="000000"/>
              </a:solidFill>
              <a:latin typeface="Arial"/>
            </a:endParaRPr>
          </a:p>
        </p:txBody>
      </p:sp>
      <p:sp>
        <p:nvSpPr>
          <p:cNvPr id="12" name="PlaceHolder 2"/>
          <p:cNvSpPr>
            <a:spLocks noGrp="1"/>
          </p:cNvSpPr>
          <p:nvPr>
            <p:ph type="body"/>
          </p:nvPr>
        </p:nvSpPr>
        <p:spPr>
          <a:xfrm>
            <a:off x="504000" y="1326240"/>
            <a:ext cx="9071280" cy="32878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1800" spc="-1" strike="noStrike">
                <a:solidFill>
                  <a:srgbClr val="000000"/>
                </a:solidFill>
                <a:latin typeface="Arial"/>
              </a:rPr>
              <a:t>Click to edit the outline text format</a:t>
            </a:r>
            <a:endParaRPr b="0" lang="en-A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1800" spc="-1" strike="noStrike">
                <a:solidFill>
                  <a:srgbClr val="000000"/>
                </a:solidFill>
                <a:latin typeface="Arial"/>
              </a:rPr>
              <a:t>Second Outline Level</a:t>
            </a:r>
            <a:endParaRPr b="0" lang="en-A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1800" spc="-1" strike="noStrike">
                <a:solidFill>
                  <a:srgbClr val="000000"/>
                </a:solidFill>
                <a:latin typeface="Arial"/>
              </a:rPr>
              <a:t>Third Outline Level</a:t>
            </a:r>
            <a:endParaRPr b="0" lang="en-A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1800" spc="-1" strike="noStrike">
                <a:solidFill>
                  <a:srgbClr val="000000"/>
                </a:solidFill>
                <a:latin typeface="Arial"/>
              </a:rPr>
              <a:t>Fourth Outline Level</a:t>
            </a:r>
            <a:endParaRPr b="0" lang="en-A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1800" spc="-1" strike="noStrike">
                <a:solidFill>
                  <a:srgbClr val="000000"/>
                </a:solidFill>
                <a:latin typeface="Arial"/>
              </a:rPr>
              <a:t>Fifth Outline Level</a:t>
            </a:r>
            <a:endParaRPr b="0" lang="en-A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1800" spc="-1" strike="noStrike">
                <a:solidFill>
                  <a:srgbClr val="000000"/>
                </a:solidFill>
                <a:latin typeface="Arial"/>
              </a:rPr>
              <a:t>Sixth Outline Level</a:t>
            </a:r>
            <a:endParaRPr b="0" lang="en-A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1800" spc="-1" strike="noStrike">
                <a:solidFill>
                  <a:srgbClr val="000000"/>
                </a:solidFill>
                <a:latin typeface="Arial"/>
              </a:rPr>
              <a:t>Seventh Outline Level</a:t>
            </a:r>
            <a:endParaRPr b="0" lang="en-AU" sz="1800" spc="-1" strike="noStrike">
              <a:solidFill>
                <a:srgbClr val="000000"/>
              </a:solidFill>
              <a:latin typeface="Arial"/>
            </a:endParaRPr>
          </a:p>
        </p:txBody>
      </p:sp>
      <p:sp>
        <p:nvSpPr>
          <p:cNvPr id="13" name="PlaceHolder 3"/>
          <p:cNvSpPr>
            <a:spLocks noGrp="1"/>
          </p:cNvSpPr>
          <p:nvPr>
            <p:ph type="ftr" idx="10"/>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14" name="PlaceHolder 4"/>
          <p:cNvSpPr>
            <a:spLocks noGrp="1"/>
          </p:cNvSpPr>
          <p:nvPr>
            <p:ph type="sldNum" idx="11"/>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D756B7C3-54DF-40AC-93C4-94E05FD10C9E}"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15" name="PlaceHolder 5"/>
          <p:cNvSpPr>
            <a:spLocks noGrp="1"/>
          </p:cNvSpPr>
          <p:nvPr>
            <p:ph type="dt" idx="12"/>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280" cy="946080"/>
          </a:xfrm>
          <a:prstGeom prst="rect">
            <a:avLst/>
          </a:prstGeom>
          <a:noFill/>
          <a:ln w="0">
            <a:noFill/>
          </a:ln>
        </p:spPr>
        <p:txBody>
          <a:bodyPr numCol="1" spcCol="0" lIns="0" rIns="0" tIns="0" bIns="0" anchor="ctr">
            <a:noAutofit/>
          </a:bodyPr>
          <a:p>
            <a:pPr indent="0">
              <a:buNone/>
            </a:pPr>
            <a:r>
              <a:rPr b="0" lang="en-AU" sz="1800" spc="-1" strike="noStrike">
                <a:solidFill>
                  <a:srgbClr val="000000"/>
                </a:solidFill>
                <a:latin typeface="Arial"/>
              </a:rPr>
              <a:t>Click to edit the title text format</a:t>
            </a:r>
            <a:endParaRPr b="0" lang="en-AU" sz="1800" spc="-1" strike="noStrike">
              <a:solidFill>
                <a:srgbClr val="000000"/>
              </a:solidFill>
              <a:latin typeface="Arial"/>
            </a:endParaRPr>
          </a:p>
        </p:txBody>
      </p:sp>
      <p:sp>
        <p:nvSpPr>
          <p:cNvPr id="19" name="PlaceHolder 2"/>
          <p:cNvSpPr>
            <a:spLocks noGrp="1"/>
          </p:cNvSpPr>
          <p:nvPr>
            <p:ph type="ftr" idx="13"/>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20" name="PlaceHolder 3"/>
          <p:cNvSpPr>
            <a:spLocks noGrp="1"/>
          </p:cNvSpPr>
          <p:nvPr>
            <p:ph type="sldNum" idx="14"/>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9A41C3B0-9C83-4DA2-A134-A178917BB855}"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21" name="PlaceHolder 4"/>
          <p:cNvSpPr>
            <a:spLocks noGrp="1"/>
          </p:cNvSpPr>
          <p:nvPr>
            <p:ph type="dt" idx="15"/>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4" name="PlaceHolder 1"/>
          <p:cNvSpPr>
            <a:spLocks noGrp="1"/>
          </p:cNvSpPr>
          <p:nvPr>
            <p:ph type="ftr" idx="16"/>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25" name="PlaceHolder 2"/>
          <p:cNvSpPr>
            <a:spLocks noGrp="1"/>
          </p:cNvSpPr>
          <p:nvPr>
            <p:ph type="sldNum" idx="17"/>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30D965A0-6637-4DDB-B96B-9BBA93E561D1}"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26" name="PlaceHolder 3"/>
          <p:cNvSpPr>
            <a:spLocks noGrp="1"/>
          </p:cNvSpPr>
          <p:nvPr>
            <p:ph type="dt" idx="18"/>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7" name="PlaceHolder 1"/>
          <p:cNvSpPr>
            <a:spLocks noGrp="1"/>
          </p:cNvSpPr>
          <p:nvPr>
            <p:ph type="ftr" idx="19"/>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28" name="PlaceHolder 2"/>
          <p:cNvSpPr>
            <a:spLocks noGrp="1"/>
          </p:cNvSpPr>
          <p:nvPr>
            <p:ph type="sldNum" idx="20"/>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8785BE26-E3DB-49DB-93C7-824A61F8CA71}"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29" name="PlaceHolder 3"/>
          <p:cNvSpPr>
            <a:spLocks noGrp="1"/>
          </p:cNvSpPr>
          <p:nvPr>
            <p:ph type="dt" idx="21"/>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226080"/>
            <a:ext cx="9071280" cy="946080"/>
          </a:xfrm>
          <a:prstGeom prst="rect">
            <a:avLst/>
          </a:prstGeom>
          <a:noFill/>
          <a:ln w="0">
            <a:noFill/>
          </a:ln>
        </p:spPr>
        <p:txBody>
          <a:bodyPr numCol="1" spcCol="0" lIns="0" rIns="0" tIns="0" bIns="0" anchor="ctr">
            <a:noAutofit/>
          </a:bodyPr>
          <a:p>
            <a:pPr indent="0">
              <a:buNone/>
            </a:pPr>
            <a:r>
              <a:rPr b="0" lang="en-AU" sz="1800" spc="-1" strike="noStrike">
                <a:solidFill>
                  <a:srgbClr val="000000"/>
                </a:solidFill>
                <a:latin typeface="Arial"/>
              </a:rPr>
              <a:t>Click to edit the title text format</a:t>
            </a:r>
            <a:endParaRPr b="0" lang="en-AU" sz="1800" spc="-1" strike="noStrike">
              <a:solidFill>
                <a:srgbClr val="000000"/>
              </a:solidFill>
              <a:latin typeface="Arial"/>
            </a:endParaRPr>
          </a:p>
        </p:txBody>
      </p:sp>
      <p:sp>
        <p:nvSpPr>
          <p:cNvPr id="31" name="PlaceHolder 2"/>
          <p:cNvSpPr>
            <a:spLocks noGrp="1"/>
          </p:cNvSpPr>
          <p:nvPr>
            <p:ph type="body"/>
          </p:nvPr>
        </p:nvSpPr>
        <p:spPr>
          <a:xfrm>
            <a:off x="504000" y="1326240"/>
            <a:ext cx="4426560" cy="32878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1800" spc="-1" strike="noStrike">
                <a:solidFill>
                  <a:srgbClr val="000000"/>
                </a:solidFill>
                <a:latin typeface="Arial"/>
              </a:rPr>
              <a:t>Click to edit the outline text format</a:t>
            </a:r>
            <a:endParaRPr b="0" lang="en-A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1800" spc="-1" strike="noStrike">
                <a:solidFill>
                  <a:srgbClr val="000000"/>
                </a:solidFill>
                <a:latin typeface="Arial"/>
              </a:rPr>
              <a:t>Second Outline Level</a:t>
            </a:r>
            <a:endParaRPr b="0" lang="en-A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1800" spc="-1" strike="noStrike">
                <a:solidFill>
                  <a:srgbClr val="000000"/>
                </a:solidFill>
                <a:latin typeface="Arial"/>
              </a:rPr>
              <a:t>Third Outline Level</a:t>
            </a:r>
            <a:endParaRPr b="0" lang="en-A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1800" spc="-1" strike="noStrike">
                <a:solidFill>
                  <a:srgbClr val="000000"/>
                </a:solidFill>
                <a:latin typeface="Arial"/>
              </a:rPr>
              <a:t>Fourth Outline Level</a:t>
            </a:r>
            <a:endParaRPr b="0" lang="en-A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1800" spc="-1" strike="noStrike">
                <a:solidFill>
                  <a:srgbClr val="000000"/>
                </a:solidFill>
                <a:latin typeface="Arial"/>
              </a:rPr>
              <a:t>Fifth Outline Level</a:t>
            </a:r>
            <a:endParaRPr b="0" lang="en-A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1800" spc="-1" strike="noStrike">
                <a:solidFill>
                  <a:srgbClr val="000000"/>
                </a:solidFill>
                <a:latin typeface="Arial"/>
              </a:rPr>
              <a:t>Sixth Outline Level</a:t>
            </a:r>
            <a:endParaRPr b="0" lang="en-A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1800" spc="-1" strike="noStrike">
                <a:solidFill>
                  <a:srgbClr val="000000"/>
                </a:solidFill>
                <a:latin typeface="Arial"/>
              </a:rPr>
              <a:t>Seventh Outline Level</a:t>
            </a:r>
            <a:endParaRPr b="0" lang="en-AU" sz="1800" spc="-1" strike="noStrike">
              <a:solidFill>
                <a:srgbClr val="000000"/>
              </a:solidFill>
              <a:latin typeface="Arial"/>
            </a:endParaRPr>
          </a:p>
        </p:txBody>
      </p:sp>
      <p:sp>
        <p:nvSpPr>
          <p:cNvPr id="32" name="PlaceHolder 3"/>
          <p:cNvSpPr>
            <a:spLocks noGrp="1"/>
          </p:cNvSpPr>
          <p:nvPr>
            <p:ph type="body"/>
          </p:nvPr>
        </p:nvSpPr>
        <p:spPr>
          <a:xfrm>
            <a:off x="5152680" y="1326240"/>
            <a:ext cx="4426560" cy="32878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AU" sz="1800" spc="-1" strike="noStrike">
                <a:solidFill>
                  <a:srgbClr val="000000"/>
                </a:solidFill>
                <a:latin typeface="Arial"/>
              </a:rPr>
              <a:t>Click to edit the outline text format</a:t>
            </a:r>
            <a:endParaRPr b="0" lang="en-AU"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AU" sz="1800" spc="-1" strike="noStrike">
                <a:solidFill>
                  <a:srgbClr val="000000"/>
                </a:solidFill>
                <a:latin typeface="Arial"/>
              </a:rPr>
              <a:t>Second Outline Level</a:t>
            </a:r>
            <a:endParaRPr b="0" lang="en-AU"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AU" sz="1800" spc="-1" strike="noStrike">
                <a:solidFill>
                  <a:srgbClr val="000000"/>
                </a:solidFill>
                <a:latin typeface="Arial"/>
              </a:rPr>
              <a:t>Third Outline Level</a:t>
            </a:r>
            <a:endParaRPr b="0" lang="en-AU"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AU" sz="1800" spc="-1" strike="noStrike">
                <a:solidFill>
                  <a:srgbClr val="000000"/>
                </a:solidFill>
                <a:latin typeface="Arial"/>
              </a:rPr>
              <a:t>Fourth Outline Level</a:t>
            </a:r>
            <a:endParaRPr b="0" lang="en-AU"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AU" sz="1800" spc="-1" strike="noStrike">
                <a:solidFill>
                  <a:srgbClr val="000000"/>
                </a:solidFill>
                <a:latin typeface="Arial"/>
              </a:rPr>
              <a:t>Fifth Outline Level</a:t>
            </a:r>
            <a:endParaRPr b="0" lang="en-AU"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AU" sz="1800" spc="-1" strike="noStrike">
                <a:solidFill>
                  <a:srgbClr val="000000"/>
                </a:solidFill>
                <a:latin typeface="Arial"/>
              </a:rPr>
              <a:t>Sixth Outline Level</a:t>
            </a:r>
            <a:endParaRPr b="0" lang="en-AU"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AU" sz="1800" spc="-1" strike="noStrike">
                <a:solidFill>
                  <a:srgbClr val="000000"/>
                </a:solidFill>
                <a:latin typeface="Arial"/>
              </a:rPr>
              <a:t>Seventh Outline Level</a:t>
            </a:r>
            <a:endParaRPr b="0" lang="en-AU" sz="1800" spc="-1" strike="noStrike">
              <a:solidFill>
                <a:srgbClr val="000000"/>
              </a:solidFill>
              <a:latin typeface="Arial"/>
            </a:endParaRPr>
          </a:p>
        </p:txBody>
      </p:sp>
      <p:sp>
        <p:nvSpPr>
          <p:cNvPr id="33" name="PlaceHolder 4"/>
          <p:cNvSpPr>
            <a:spLocks noGrp="1"/>
          </p:cNvSpPr>
          <p:nvPr>
            <p:ph type="ftr" idx="22"/>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34" name="PlaceHolder 5"/>
          <p:cNvSpPr>
            <a:spLocks noGrp="1"/>
          </p:cNvSpPr>
          <p:nvPr>
            <p:ph type="sldNum" idx="23"/>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132A94E0-E1A7-4027-9289-DA0435D5EBEA}"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35" name="PlaceHolder 6"/>
          <p:cNvSpPr>
            <a:spLocks noGrp="1"/>
          </p:cNvSpPr>
          <p:nvPr>
            <p:ph type="dt" idx="24"/>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39" name="PlaceHolder 1"/>
          <p:cNvSpPr>
            <a:spLocks noGrp="1"/>
          </p:cNvSpPr>
          <p:nvPr>
            <p:ph type="ftr" idx="25"/>
          </p:nvPr>
        </p:nvSpPr>
        <p:spPr>
          <a:xfrm>
            <a:off x="3443760" y="5255280"/>
            <a:ext cx="3191040" cy="3013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en-AU" sz="1400" spc="-1" strike="noStrike">
                <a:solidFill>
                  <a:srgbClr val="000000"/>
                </a:solidFill>
                <a:latin typeface="Times New Roman"/>
              </a:defRPr>
            </a:lvl1pPr>
          </a:lstStyle>
          <a:p>
            <a:pPr indent="0" algn="ctr">
              <a:lnSpc>
                <a:spcPct val="100000"/>
              </a:lnSpc>
              <a:buNone/>
              <a:tabLst>
                <a:tab algn="l" pos="0"/>
              </a:tabLst>
            </a:pPr>
            <a:r>
              <a:rPr b="0" lang="en-AU" sz="1400" spc="-1" strike="noStrike">
                <a:solidFill>
                  <a:srgbClr val="000000"/>
                </a:solidFill>
                <a:latin typeface="Times New Roman"/>
              </a:rPr>
              <a:t>&lt;footer&gt;</a:t>
            </a:r>
            <a:endParaRPr b="0" lang="en-AU" sz="1400" spc="-1" strike="noStrike">
              <a:solidFill>
                <a:srgbClr val="000000"/>
              </a:solidFill>
              <a:latin typeface="Times New Roman"/>
            </a:endParaRPr>
          </a:p>
        </p:txBody>
      </p:sp>
      <p:sp>
        <p:nvSpPr>
          <p:cNvPr id="40" name="PlaceHolder 2"/>
          <p:cNvSpPr>
            <a:spLocks noGrp="1"/>
          </p:cNvSpPr>
          <p:nvPr>
            <p:ph type="sldNum" idx="26"/>
          </p:nvPr>
        </p:nvSpPr>
        <p:spPr>
          <a:xfrm>
            <a:off x="7223760" y="5255280"/>
            <a:ext cx="2351520" cy="301320"/>
          </a:xfrm>
          <a:prstGeom prst="rect">
            <a:avLst/>
          </a:prstGeom>
          <a:noFill/>
          <a:ln w="0">
            <a:noFill/>
          </a:ln>
        </p:spPr>
        <p:txBody>
          <a:bodyPr numCol="1" spcCol="0" lIns="91440" rIns="91440" tIns="45720" bIns="45720" anchor="ctr">
            <a:noAutofit/>
          </a:bodyPr>
          <a:lstStyle>
            <a:lvl1pPr indent="0" algn="r">
              <a:lnSpc>
                <a:spcPct val="100000"/>
              </a:lnSpc>
              <a:buNone/>
              <a:tabLst>
                <a:tab algn="l" pos="0"/>
              </a:tabLst>
              <a:defRPr b="0" lang="en-AU" sz="1200" spc="-1" strike="noStrike">
                <a:solidFill>
                  <a:srgbClr val="898989"/>
                </a:solidFill>
                <a:latin typeface="Calibri"/>
              </a:defRPr>
            </a:lvl1pPr>
          </a:lstStyle>
          <a:p>
            <a:pPr indent="0" algn="r">
              <a:lnSpc>
                <a:spcPct val="100000"/>
              </a:lnSpc>
              <a:buNone/>
              <a:tabLst>
                <a:tab algn="l" pos="0"/>
              </a:tabLst>
            </a:pPr>
            <a:fld id="{A6557AC1-218B-494B-84E3-0FB262455AFF}" type="slidenum">
              <a:rPr b="0" lang="en-AU" sz="1200" spc="-1" strike="noStrike">
                <a:solidFill>
                  <a:srgbClr val="898989"/>
                </a:solidFill>
                <a:latin typeface="Calibri"/>
              </a:rPr>
              <a:t>&lt;number&gt;</a:t>
            </a:fld>
            <a:endParaRPr b="0" lang="en-AU" sz="1200" spc="-1" strike="noStrike">
              <a:solidFill>
                <a:srgbClr val="000000"/>
              </a:solidFill>
              <a:latin typeface="Times New Roman"/>
            </a:endParaRPr>
          </a:p>
        </p:txBody>
      </p:sp>
      <p:sp>
        <p:nvSpPr>
          <p:cNvPr id="41" name="PlaceHolder 3"/>
          <p:cNvSpPr>
            <a:spLocks noGrp="1"/>
          </p:cNvSpPr>
          <p:nvPr>
            <p:ph type="dt" idx="27"/>
          </p:nvPr>
        </p:nvSpPr>
        <p:spPr>
          <a:xfrm>
            <a:off x="504000" y="5255280"/>
            <a:ext cx="2351520" cy="301320"/>
          </a:xfrm>
          <a:prstGeom prst="rect">
            <a:avLst/>
          </a:prstGeom>
          <a:noFill/>
          <a:ln w="0">
            <a:noFill/>
          </a:ln>
        </p:spPr>
        <p:txBody>
          <a:bodyPr lIns="91440" rIns="91440" tIns="45720" bIns="45720" anchor="ctr">
            <a:noAutofit/>
          </a:bodyPr>
          <a:lstStyle>
            <a:lvl1pPr indent="0">
              <a:buNone/>
              <a:defRPr b="0" lang="en-AU" sz="1400" spc="-1" strike="noStrike">
                <a:solidFill>
                  <a:srgbClr val="000000"/>
                </a:solidFill>
                <a:latin typeface="Times New Roman"/>
              </a:defRPr>
            </a:lvl1pPr>
          </a:lstStyle>
          <a:p>
            <a:pPr indent="0">
              <a:buNone/>
            </a:pPr>
            <a:r>
              <a:rPr b="0" lang="en-AU" sz="1400" spc="-1" strike="noStrike">
                <a:solidFill>
                  <a:srgbClr val="000000"/>
                </a:solidFill>
                <a:latin typeface="Times New Roman"/>
              </a:rPr>
              <a:t>&lt;date/time&gt;</a:t>
            </a:r>
            <a:endParaRPr b="0" lang="en-A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10.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video" Target="../media/media8.mp4"/><Relationship Id="rId2" Type="http://schemas.microsoft.com/office/2007/relationships/media" Target="../media/media8.mp4"/><Relationship Id="rId3" Type="http://schemas.openxmlformats.org/officeDocument/2006/relationships/image" Target="../media/image9.png"/><Relationship Id="rId4"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0.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0.xml"/>
</Relationships>
</file>

<file path=ppt/slides/_rels/slide1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0.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9.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9.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9.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9.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9.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
</Relationships>
</file>

<file path=ppt/slides/_rels/slide2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2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eg"/><Relationship Id="rId3" Type="http://schemas.openxmlformats.org/officeDocument/2006/relationships/package" Target="../embeddings/oleObject1.docx"/><Relationship Id="rId4" Type="http://schemas.openxmlformats.org/officeDocument/2006/relationships/image" Target="../media/image6.wmf"/><Relationship Id="rId5"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3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0.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0.xml"/>
</Relationships>
</file>

<file path=ppt/slides/_rels/slide40.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6.xml"/>
</Relationships>
</file>

<file path=ppt/slides/_rels/slide4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8.xml"/>
</Relationships>
</file>

<file path=ppt/slides/_rels/slide44.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8.xml"/>
</Relationships>
</file>

<file path=ppt/slides/_rels/slide45.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8.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47.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8.xml"/>
</Relationships>
</file>

<file path=ppt/slides/_rels/slide4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 name="Picture 1" descr="https://assembly.uca.org.au/media/k2/items/cache/8d7d615a68d2ad1b0beadd8091ab5b84_XL.jpg"/>
          <p:cNvPicPr/>
          <p:nvPr/>
        </p:nvPicPr>
        <p:blipFill>
          <a:blip r:embed="rId1"/>
          <a:stretch/>
        </p:blipFill>
        <p:spPr>
          <a:xfrm>
            <a:off x="0" y="0"/>
            <a:ext cx="10079280" cy="566928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11111"/>
        </a:solidFill>
      </p:bgPr>
    </p:bg>
    <p:spTree>
      <p:nvGrpSpPr>
        <p:cNvPr id="1" name=""/>
        <p:cNvGrpSpPr/>
        <p:nvPr/>
      </p:nvGrpSpPr>
      <p:grpSpPr>
        <a:xfrm>
          <a:off x="0" y="0"/>
          <a:ext cx="0" cy="0"/>
          <a:chOff x="0" y="0"/>
          <a:chExt cx="0" cy="0"/>
        </a:xfrm>
      </p:grpSpPr>
      <p:pic>
        <p:nvPicPr>
          <p:cNvPr id="107" name="Picture 6" descr=""/>
          <p:cNvPicPr/>
          <p:nvPr/>
        </p:nvPicPr>
        <p:blipFill>
          <a:blip r:embed="rId1"/>
          <a:srcRect l="51820" t="0" r="0" b="0"/>
          <a:stretch/>
        </p:blipFill>
        <p:spPr>
          <a:xfrm>
            <a:off x="5169960" y="393840"/>
            <a:ext cx="4806360" cy="49316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 descr="">
            <a:hlinkClick r:id="" action="ppaction://media"/>
          </p:cNvPr>
          <p:cNvPicPr/>
          <p:nvPr>
            <a:videoFile r:link="rId1"/>
            <p:extLst>
              <p:ext uri="{DAA4B4D4-6D71-4841-9C94-3DE7FCFB9230}">
                <p14:media r:embed="rId2"/>
              </p:ext>
            </p:extLst>
          </p:nvPr>
        </p:nvPicPr>
        <p:blipFill>
          <a:blip r:embed="rId3"/>
          <a:stretch>
            <a:fillRect/>
          </a:stretch>
        </p:blipFill>
        <p:spPr>
          <a:xfrm>
            <a:off x="425880" y="239040"/>
            <a:ext cx="9471600" cy="53233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 descr=""/>
          <p:cNvPicPr/>
          <p:nvPr/>
        </p:nvPicPr>
        <p:blipFill>
          <a:blip r:embed="rId1"/>
          <a:stretch/>
        </p:blipFill>
        <p:spPr>
          <a:xfrm>
            <a:off x="1308600" y="24480"/>
            <a:ext cx="7558920" cy="5669280"/>
          </a:xfrm>
          <a:prstGeom prst="rect">
            <a:avLst/>
          </a:prstGeom>
          <a:ln w="0">
            <a:noFill/>
          </a:ln>
        </p:spPr>
      </p:pic>
      <p:pic>
        <p:nvPicPr>
          <p:cNvPr id="110" name="" descr=""/>
          <p:cNvPicPr/>
          <p:nvPr/>
        </p:nvPicPr>
        <p:blipFill>
          <a:blip r:embed="rId2"/>
          <a:stretch/>
        </p:blipFill>
        <p:spPr>
          <a:xfrm>
            <a:off x="745560" y="24480"/>
            <a:ext cx="8561880" cy="56692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1" name="Picture 3" descr=""/>
          <p:cNvPicPr/>
          <p:nvPr/>
        </p:nvPicPr>
        <p:blipFill>
          <a:blip r:embed="rId1"/>
          <a:stretch/>
        </p:blipFill>
        <p:spPr>
          <a:xfrm>
            <a:off x="0" y="0"/>
            <a:ext cx="10079280" cy="56692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2" name="Picture 4" descr=""/>
          <p:cNvPicPr/>
          <p:nvPr/>
        </p:nvPicPr>
        <p:blipFill>
          <a:blip r:embed="rId1"/>
          <a:stretch/>
        </p:blipFill>
        <p:spPr>
          <a:xfrm>
            <a:off x="0" y="189000"/>
            <a:ext cx="10079280" cy="5291280"/>
          </a:xfrm>
          <a:prstGeom prst="rect">
            <a:avLst/>
          </a:prstGeom>
          <a:ln w="0">
            <a:noFill/>
          </a:ln>
        </p:spPr>
      </p:pic>
      <p:pic>
        <p:nvPicPr>
          <p:cNvPr id="113" name="Picture 2" descr=""/>
          <p:cNvPicPr/>
          <p:nvPr/>
        </p:nvPicPr>
        <p:blipFill>
          <a:blip r:embed="rId2"/>
          <a:stretch/>
        </p:blipFill>
        <p:spPr>
          <a:xfrm>
            <a:off x="0" y="3728160"/>
            <a:ext cx="2336040" cy="17521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485640" y="410040"/>
            <a:ext cx="9469080" cy="4989240"/>
          </a:xfrm>
          <a:prstGeom prst="rect">
            <a:avLst/>
          </a:prstGeom>
          <a:noFill/>
          <a:ln w="9360">
            <a:noFill/>
          </a:ln>
        </p:spPr>
        <p:txBody>
          <a:bodyPr numCol="1" spcCol="0" lIns="91440" rIns="91440" tIns="45720" bIns="45720" anchor="ctr">
            <a:noAutofit/>
          </a:bodyPr>
          <a:p>
            <a:pPr marL="468000" indent="-324000" algn="r">
              <a:lnSpc>
                <a:spcPct val="100000"/>
              </a:lnSpc>
              <a:buNone/>
              <a:tabLst>
                <a:tab algn="l" pos="0"/>
              </a:tabLst>
            </a:pPr>
            <a:r>
              <a:rPr b="1" lang="en-AU" sz="3200" spc="-1" strike="noStrike">
                <a:solidFill>
                  <a:srgbClr val="355269"/>
                </a:solidFill>
                <a:latin typeface="Comic Sans MS"/>
              </a:rPr>
              <a:t>What’s on?</a:t>
            </a:r>
            <a:br>
              <a:rPr sz="3200"/>
            </a:br>
            <a:br>
              <a:rPr sz="3200"/>
            </a:br>
            <a:r>
              <a:rPr b="1" lang="en-AU" sz="3200" spc="-1" strike="noStrike">
                <a:solidFill>
                  <a:schemeClr val="dk1"/>
                </a:solidFill>
                <a:latin typeface="Comic Sans MS"/>
              </a:rPr>
              <a:t>Wed 5pm Faith Conversations</a:t>
            </a:r>
            <a:br>
              <a:rPr sz="3200"/>
            </a:br>
            <a:r>
              <a:rPr b="1" lang="en-AU" sz="3200" spc="-1" strike="noStrike">
                <a:solidFill>
                  <a:schemeClr val="dk1"/>
                </a:solidFill>
                <a:latin typeface="Comic Sans MS"/>
              </a:rPr>
              <a:t>Thurs 10-1 Pantry</a:t>
            </a:r>
            <a:br>
              <a:rPr sz="3200"/>
            </a:br>
            <a:r>
              <a:rPr b="1" lang="en-AU" sz="3200" spc="-1" strike="noStrike">
                <a:solidFill>
                  <a:schemeClr val="dk1"/>
                </a:solidFill>
                <a:latin typeface="Comic Sans MS"/>
              </a:rPr>
              <a:t>Friday  World Day of Prayer 3pm</a:t>
            </a:r>
            <a:br>
              <a:rPr sz="3200"/>
            </a:br>
            <a:r>
              <a:rPr b="1" lang="en-AU" sz="3200" spc="-1" strike="noStrike">
                <a:solidFill>
                  <a:schemeClr val="dk1"/>
                </a:solidFill>
                <a:latin typeface="Comic Sans MS"/>
              </a:rPr>
              <a:t>Sunday 8</a:t>
            </a:r>
            <a:r>
              <a:rPr b="1" lang="en-AU" sz="3200" spc="-1" strike="noStrike" baseline="33000">
                <a:solidFill>
                  <a:schemeClr val="dk1"/>
                </a:solidFill>
                <a:latin typeface="Comic Sans MS"/>
              </a:rPr>
              <a:t>th</a:t>
            </a:r>
            <a:r>
              <a:rPr b="1" lang="en-AU" sz="3200" spc="-1" strike="noStrike">
                <a:solidFill>
                  <a:schemeClr val="dk1"/>
                </a:solidFill>
                <a:latin typeface="Comic Sans MS"/>
              </a:rPr>
              <a:t> Congregational Council,after morning tea</a:t>
            </a:r>
            <a:br>
              <a:rPr sz="3200"/>
            </a:br>
            <a:endParaRPr b="0" lang="en-AU" sz="3200" spc="-1" strike="noStrike">
              <a:solidFill>
                <a:srgbClr val="000000"/>
              </a:solidFill>
              <a:latin typeface="Arial"/>
            </a:endParaRPr>
          </a:p>
        </p:txBody>
      </p:sp>
      <p:pic>
        <p:nvPicPr>
          <p:cNvPr id="115" name="Picture 3" descr=""/>
          <p:cNvPicPr/>
          <p:nvPr/>
        </p:nvPicPr>
        <p:blipFill>
          <a:blip r:embed="rId1"/>
          <a:stretch/>
        </p:blipFill>
        <p:spPr>
          <a:xfrm>
            <a:off x="225720" y="287640"/>
            <a:ext cx="3475800" cy="18604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16" name="Picture 4" descr=""/>
          <p:cNvPicPr/>
          <p:nvPr/>
        </p:nvPicPr>
        <p:blipFill>
          <a:blip r:embed="rId1"/>
          <a:srcRect l="48798" t="0" r="0" b="0"/>
          <a:stretch/>
        </p:blipFill>
        <p:spPr>
          <a:xfrm>
            <a:off x="5383080" y="1157760"/>
            <a:ext cx="3799080" cy="36684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1637640" y="226800"/>
            <a:ext cx="6803280" cy="5048640"/>
          </a:xfrm>
          <a:prstGeom prst="rect">
            <a:avLst/>
          </a:prstGeom>
          <a:noFill/>
          <a:ln w="0">
            <a:noFill/>
          </a:ln>
        </p:spPr>
        <p:txBody>
          <a:bodyPr lIns="91440" rIns="91440" tIns="45720" bIns="45720" anchor="ctr">
            <a:noAutofit/>
          </a:bodyPr>
          <a:p>
            <a:pPr indent="0" defTabSz="914400">
              <a:lnSpc>
                <a:spcPct val="90000"/>
              </a:lnSpc>
              <a:buNone/>
              <a:tabLst>
                <a:tab algn="l" pos="0"/>
              </a:tabLst>
            </a:pPr>
            <a:r>
              <a:rPr b="1" lang="en-AU" sz="4000" spc="-1" strike="noStrike">
                <a:solidFill>
                  <a:schemeClr val="dk1"/>
                </a:solidFill>
                <a:latin typeface="Calibri Light"/>
              </a:rPr>
              <a:t>The Lord's my Shepherd, </a:t>
            </a:r>
            <a:br>
              <a:rPr sz="4000"/>
            </a:br>
            <a:r>
              <a:rPr b="1" lang="en-AU" sz="4000" spc="-1" strike="noStrike">
                <a:solidFill>
                  <a:schemeClr val="dk1"/>
                </a:solidFill>
                <a:latin typeface="Calibri Light"/>
              </a:rPr>
              <a:t>I'll not want;</a:t>
            </a:r>
            <a:br>
              <a:rPr sz="4000"/>
            </a:br>
            <a:r>
              <a:rPr b="1" lang="en-AU" sz="4000" spc="-1" strike="noStrike">
                <a:solidFill>
                  <a:schemeClr val="dk1"/>
                </a:solidFill>
                <a:latin typeface="Calibri Light"/>
              </a:rPr>
              <a:t>He makes me down to lie</a:t>
            </a:r>
            <a:br>
              <a:rPr sz="4000"/>
            </a:br>
            <a:r>
              <a:rPr b="1" lang="en-AU" sz="4000" spc="-1" strike="noStrike">
                <a:solidFill>
                  <a:schemeClr val="dk1"/>
                </a:solidFill>
                <a:latin typeface="Calibri Light"/>
              </a:rPr>
              <a:t>In pastures green; </a:t>
            </a:r>
            <a:br>
              <a:rPr sz="4000"/>
            </a:br>
            <a:r>
              <a:rPr b="1" lang="en-AU" sz="4000" spc="-1" strike="noStrike">
                <a:solidFill>
                  <a:schemeClr val="dk1"/>
                </a:solidFill>
                <a:latin typeface="Calibri Light"/>
              </a:rPr>
              <a:t>He leadeth me</a:t>
            </a:r>
            <a:br>
              <a:rPr sz="4000"/>
            </a:br>
            <a:r>
              <a:rPr b="1" lang="en-AU" sz="4000" spc="-1" strike="noStrike">
                <a:solidFill>
                  <a:schemeClr val="dk1"/>
                </a:solidFill>
                <a:latin typeface="Calibri Light"/>
              </a:rPr>
              <a:t>The quiet waters by.</a:t>
            </a:r>
            <a:endParaRPr b="0" lang="en-AU"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1467000" y="226800"/>
            <a:ext cx="7144560" cy="5227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1" lang="en-AU" sz="4000" spc="-1" strike="noStrike">
                <a:solidFill>
                  <a:schemeClr val="dk1"/>
                </a:solidFill>
                <a:latin typeface="Calibri Light"/>
              </a:rPr>
              <a:t> </a:t>
            </a:r>
            <a:r>
              <a:rPr b="1" lang="en-AU" sz="4000" spc="-1" strike="noStrike">
                <a:solidFill>
                  <a:schemeClr val="dk1"/>
                </a:solidFill>
                <a:latin typeface="Calibri Light"/>
              </a:rPr>
              <a:t>My soul He does restore again</a:t>
            </a:r>
            <a:br>
              <a:rPr sz="4000"/>
            </a:br>
            <a:r>
              <a:rPr b="1" lang="en-AU" sz="4000" spc="-1" strike="noStrike">
                <a:solidFill>
                  <a:schemeClr val="dk1"/>
                </a:solidFill>
                <a:latin typeface="Calibri Light"/>
              </a:rPr>
              <a:t>And me to walk does make</a:t>
            </a:r>
            <a:br>
              <a:rPr sz="4000"/>
            </a:br>
            <a:r>
              <a:rPr b="1" lang="en-AU" sz="4000" spc="-1" strike="noStrike">
                <a:solidFill>
                  <a:schemeClr val="dk1"/>
                </a:solidFill>
                <a:latin typeface="Calibri Light"/>
              </a:rPr>
              <a:t>Within the paths of righteousness,</a:t>
            </a:r>
            <a:br>
              <a:rPr sz="4000"/>
            </a:br>
            <a:r>
              <a:rPr b="1" lang="en-AU" sz="4000" spc="-1" strike="noStrike">
                <a:solidFill>
                  <a:schemeClr val="dk1"/>
                </a:solidFill>
                <a:latin typeface="Calibri Light"/>
              </a:rPr>
              <a:t>E'en for His own name's sake.</a:t>
            </a:r>
            <a:endParaRPr b="0" lang="en-AU"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1467000" y="226800"/>
            <a:ext cx="7144560" cy="5227200"/>
          </a:xfrm>
          <a:prstGeom prst="rect">
            <a:avLst/>
          </a:prstGeom>
          <a:noFill/>
          <a:ln w="0">
            <a:noFill/>
          </a:ln>
        </p:spPr>
        <p:txBody>
          <a:bodyPr lIns="91440" rIns="91440" tIns="45720" bIns="45720" anchor="ctr">
            <a:noAutofit/>
          </a:bodyPr>
          <a:p>
            <a:pPr indent="0" defTabSz="914400">
              <a:lnSpc>
                <a:spcPct val="90000"/>
              </a:lnSpc>
              <a:buNone/>
              <a:tabLst>
                <a:tab algn="l" pos="0"/>
              </a:tabLst>
            </a:pPr>
            <a:br>
              <a:rPr sz="4000"/>
            </a:br>
            <a:r>
              <a:rPr b="1" lang="en-AU" sz="4000" spc="-1" strike="noStrike">
                <a:solidFill>
                  <a:schemeClr val="dk1"/>
                </a:solidFill>
                <a:latin typeface="Calibri Light"/>
              </a:rPr>
              <a:t> </a:t>
            </a:r>
            <a:r>
              <a:rPr b="1" lang="en-AU" sz="4000" spc="-1" strike="noStrike">
                <a:solidFill>
                  <a:schemeClr val="dk1"/>
                </a:solidFill>
                <a:latin typeface="Calibri Light"/>
              </a:rPr>
              <a:t>Yea, tho' I walk in death's dark vale,</a:t>
            </a:r>
            <a:br>
              <a:rPr sz="4000"/>
            </a:br>
            <a:r>
              <a:rPr b="1" lang="en-AU" sz="4000" spc="-1" strike="noStrike">
                <a:solidFill>
                  <a:schemeClr val="dk1"/>
                </a:solidFill>
                <a:latin typeface="Calibri Light"/>
              </a:rPr>
              <a:t>Yet will I fear no ill;</a:t>
            </a:r>
            <a:br>
              <a:rPr sz="4000"/>
            </a:br>
            <a:r>
              <a:rPr b="1" lang="en-AU" sz="4000" spc="-1" strike="noStrike">
                <a:solidFill>
                  <a:schemeClr val="dk1"/>
                </a:solidFill>
                <a:latin typeface="Calibri Light"/>
              </a:rPr>
              <a:t>For You are with me, </a:t>
            </a:r>
            <a:br>
              <a:rPr sz="4000"/>
            </a:br>
            <a:r>
              <a:rPr b="1" lang="en-AU" sz="4000" spc="-1" strike="noStrike">
                <a:solidFill>
                  <a:schemeClr val="dk1"/>
                </a:solidFill>
                <a:latin typeface="Calibri Light"/>
              </a:rPr>
              <a:t>and your rod</a:t>
            </a:r>
            <a:br>
              <a:rPr sz="4000"/>
            </a:br>
            <a:r>
              <a:rPr b="1" lang="en-AU" sz="4000" spc="-1" strike="noStrike">
                <a:solidFill>
                  <a:schemeClr val="dk1"/>
                </a:solidFill>
                <a:latin typeface="Calibri Light"/>
              </a:rPr>
              <a:t>And staff me comfort still.</a:t>
            </a:r>
            <a:endParaRPr b="0" lang="en-AU"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TextBox 1"/>
          <p:cNvSpPr/>
          <p:nvPr/>
        </p:nvSpPr>
        <p:spPr>
          <a:xfrm>
            <a:off x="197280" y="4442760"/>
            <a:ext cx="9683640" cy="1186920"/>
          </a:xfrm>
          <a:prstGeom prst="rect">
            <a:avLst/>
          </a:prstGeom>
          <a:solidFill>
            <a:schemeClr val="accent6">
              <a:lumMod val="20000"/>
              <a:lumOff val="80000"/>
              <a:alpha val="42000"/>
            </a:schemeClr>
          </a:solidFill>
          <a:ln w="0">
            <a:noFill/>
          </a:ln>
        </p:spPr>
        <p:style>
          <a:lnRef idx="0"/>
          <a:fillRef idx="0"/>
          <a:effectRef idx="0"/>
          <a:fontRef idx="minor"/>
        </p:style>
        <p:txBody>
          <a:bodyPr lIns="90000" rIns="90000" tIns="45000" bIns="45000" anchor="t">
            <a:spAutoFit/>
          </a:bodyPr>
          <a:p>
            <a:pPr algn="ctr">
              <a:lnSpc>
                <a:spcPct val="100000"/>
              </a:lnSpc>
            </a:pPr>
            <a:r>
              <a:rPr b="1" lang="en-AU" sz="1800" spc="-1" strike="noStrike">
                <a:solidFill>
                  <a:schemeClr val="dk1"/>
                </a:solidFill>
                <a:latin typeface="Arial"/>
              </a:rPr>
              <a:t>We acknowledge the sovereign First Peoples of these lands and waters </a:t>
            </a:r>
            <a:endParaRPr b="0" lang="en-AU" sz="1800" spc="-1" strike="noStrike">
              <a:solidFill>
                <a:srgbClr val="000000"/>
              </a:solidFill>
              <a:latin typeface="Arial"/>
            </a:endParaRPr>
          </a:p>
          <a:p>
            <a:pPr algn="ctr">
              <a:lnSpc>
                <a:spcPct val="100000"/>
              </a:lnSpc>
            </a:pPr>
            <a:r>
              <a:rPr b="1" lang="en-AU" sz="1800" spc="-1" strike="noStrike">
                <a:solidFill>
                  <a:schemeClr val="dk1"/>
                </a:solidFill>
                <a:latin typeface="Arial"/>
              </a:rPr>
              <a:t>where we meet, the Yuin Nation.</a:t>
            </a:r>
            <a:br>
              <a:rPr sz="1800"/>
            </a:br>
            <a:r>
              <a:rPr b="1" lang="en-AU" sz="1800" spc="-1" strike="noStrike">
                <a:solidFill>
                  <a:schemeClr val="dk1"/>
                </a:solidFill>
                <a:latin typeface="Arial"/>
              </a:rPr>
              <a:t>We pay our respects to their elders past and present and to all Aboriginal people who have cared for this place since creation.</a:t>
            </a:r>
            <a:endParaRPr b="0" lang="en-AU" sz="1800" spc="-1" strike="noStrike">
              <a:solidFill>
                <a:srgbClr val="000000"/>
              </a:solidFill>
              <a:latin typeface="Arial"/>
            </a:endParaRPr>
          </a:p>
        </p:txBody>
      </p:sp>
      <p:pic>
        <p:nvPicPr>
          <p:cNvPr id="95" name="Picture 3" descr=""/>
          <p:cNvPicPr/>
          <p:nvPr/>
        </p:nvPicPr>
        <p:blipFill>
          <a:blip r:embed="rId1"/>
          <a:srcRect l="0" t="16401" r="0" b="17451"/>
          <a:stretch/>
        </p:blipFill>
        <p:spPr>
          <a:xfrm>
            <a:off x="1260000" y="274680"/>
            <a:ext cx="7559280" cy="374976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467000" y="226800"/>
            <a:ext cx="7144560" cy="5227200"/>
          </a:xfrm>
          <a:prstGeom prst="rect">
            <a:avLst/>
          </a:prstGeom>
          <a:noFill/>
          <a:ln w="0">
            <a:noFill/>
          </a:ln>
        </p:spPr>
        <p:txBody>
          <a:bodyPr lIns="91440" rIns="91440" tIns="45720" bIns="45720" anchor="ctr">
            <a:noAutofit/>
          </a:bodyPr>
          <a:p>
            <a:pPr indent="0" defTabSz="914400">
              <a:lnSpc>
                <a:spcPct val="90000"/>
              </a:lnSpc>
              <a:buNone/>
              <a:tabLst>
                <a:tab algn="l" pos="0"/>
              </a:tabLst>
            </a:pPr>
            <a:br>
              <a:rPr sz="4000"/>
            </a:br>
            <a:r>
              <a:rPr b="1" lang="en-AU" sz="4000" spc="-1" strike="noStrike">
                <a:solidFill>
                  <a:schemeClr val="dk1"/>
                </a:solidFill>
                <a:latin typeface="Calibri Light"/>
              </a:rPr>
              <a:t>My table You have furnished</a:t>
            </a:r>
            <a:br>
              <a:rPr sz="4000"/>
            </a:br>
            <a:r>
              <a:rPr b="1" lang="en-AU" sz="4000" spc="-1" strike="noStrike">
                <a:solidFill>
                  <a:schemeClr val="dk1"/>
                </a:solidFill>
                <a:latin typeface="Calibri Light"/>
              </a:rPr>
              <a:t>In presence of my foes;</a:t>
            </a:r>
            <a:br>
              <a:rPr sz="4000"/>
            </a:br>
            <a:r>
              <a:rPr b="1" lang="en-AU" sz="4000" spc="-1" strike="noStrike">
                <a:solidFill>
                  <a:schemeClr val="dk1"/>
                </a:solidFill>
                <a:latin typeface="Calibri Light"/>
              </a:rPr>
              <a:t>My head You do with oil anoint,</a:t>
            </a:r>
            <a:br>
              <a:rPr sz="4000"/>
            </a:br>
            <a:r>
              <a:rPr b="1" lang="en-AU" sz="4000" spc="-1" strike="noStrike">
                <a:solidFill>
                  <a:schemeClr val="dk1"/>
                </a:solidFill>
                <a:latin typeface="Calibri Light"/>
              </a:rPr>
              <a:t>And my cup overflows.</a:t>
            </a:r>
            <a:endParaRPr b="0" lang="en-AU" sz="4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1467000" y="226800"/>
            <a:ext cx="7144560" cy="5227200"/>
          </a:xfrm>
          <a:prstGeom prst="rect">
            <a:avLst/>
          </a:prstGeom>
          <a:noFill/>
          <a:ln w="0">
            <a:noFill/>
          </a:ln>
        </p:spPr>
        <p:txBody>
          <a:bodyPr lIns="91440" rIns="91440" tIns="45720" bIns="45720" anchor="ctr">
            <a:noAutofit/>
          </a:bodyPr>
          <a:p>
            <a:pPr indent="0" defTabSz="914400">
              <a:lnSpc>
                <a:spcPct val="90000"/>
              </a:lnSpc>
              <a:buNone/>
              <a:tabLst>
                <a:tab algn="l" pos="0"/>
              </a:tabLst>
            </a:pPr>
            <a:br>
              <a:rPr sz="4000"/>
            </a:br>
            <a:r>
              <a:rPr b="1" lang="en-AU" sz="4000" spc="-1" strike="noStrike">
                <a:solidFill>
                  <a:schemeClr val="dk1"/>
                </a:solidFill>
                <a:latin typeface="Calibri Light"/>
              </a:rPr>
              <a:t> </a:t>
            </a:r>
            <a:r>
              <a:rPr b="1" lang="en-AU" sz="4000" spc="-1" strike="noStrike">
                <a:solidFill>
                  <a:schemeClr val="dk1"/>
                </a:solidFill>
                <a:latin typeface="Calibri Light"/>
              </a:rPr>
              <a:t>Goodness and mercy, all my life,</a:t>
            </a:r>
            <a:br>
              <a:rPr sz="4000"/>
            </a:br>
            <a:r>
              <a:rPr b="1" lang="en-AU" sz="4000" spc="-1" strike="noStrike">
                <a:solidFill>
                  <a:schemeClr val="dk1"/>
                </a:solidFill>
                <a:latin typeface="Calibri Light"/>
              </a:rPr>
              <a:t>Shall surely follow me;</a:t>
            </a:r>
            <a:br>
              <a:rPr sz="4000"/>
            </a:br>
            <a:r>
              <a:rPr b="1" lang="en-AU" sz="4000" spc="-1" strike="noStrike">
                <a:solidFill>
                  <a:schemeClr val="dk1"/>
                </a:solidFill>
                <a:latin typeface="Calibri Light"/>
              </a:rPr>
              <a:t>And in God's house forevermore</a:t>
            </a:r>
            <a:br>
              <a:rPr sz="4000"/>
            </a:br>
            <a:r>
              <a:rPr b="1" lang="en-AU" sz="4000" spc="-1" strike="noStrike">
                <a:solidFill>
                  <a:schemeClr val="dk1"/>
                </a:solidFill>
                <a:latin typeface="Calibri Light"/>
              </a:rPr>
              <a:t>My dwelling place shall be.</a:t>
            </a:r>
            <a:br>
              <a:rPr sz="4000"/>
            </a:br>
            <a:r>
              <a:rPr b="1" lang="en-AU" sz="4000" spc="-1" strike="noStrike">
                <a:solidFill>
                  <a:schemeClr val="dk1"/>
                </a:solidFill>
                <a:latin typeface="Calibri Light"/>
              </a:rPr>
              <a:t>My dwelling place shall be.</a:t>
            </a:r>
            <a:br>
              <a:rPr sz="4000"/>
            </a:br>
            <a:br>
              <a:rPr sz="2000"/>
            </a:br>
            <a:r>
              <a:rPr b="0" lang="en-AU" sz="2000" spc="-1" strike="noStrike">
                <a:solidFill>
                  <a:srgbClr val="0070c0"/>
                </a:solidFill>
                <a:latin typeface="Calibri Light"/>
              </a:rPr>
              <a:t>Washington Square  tune </a:t>
            </a:r>
            <a:br>
              <a:rPr sz="2000"/>
            </a:br>
            <a:r>
              <a:rPr b="0" lang="en-AU" sz="2000" spc="-1" strike="noStrike">
                <a:solidFill>
                  <a:srgbClr val="0070c0"/>
                </a:solidFill>
                <a:latin typeface="Calibri Light"/>
              </a:rPr>
              <a:t>Em  Em x 5</a:t>
            </a:r>
            <a:br>
              <a:rPr sz="2000"/>
            </a:br>
            <a:br>
              <a:rPr sz="2000"/>
            </a:br>
            <a:endParaRPr b="0" lang="en-AU"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dbb6"/>
        </a:solidFill>
      </p:bgPr>
    </p:bg>
    <p:spTree>
      <p:nvGrpSpPr>
        <p:cNvPr id="1" name=""/>
        <p:cNvGrpSpPr/>
        <p:nvPr/>
      </p:nvGrpSpPr>
      <p:grpSpPr>
        <a:xfrm>
          <a:off x="0" y="0"/>
          <a:ext cx="0" cy="0"/>
          <a:chOff x="0" y="0"/>
          <a:chExt cx="0" cy="0"/>
        </a:xfrm>
      </p:grpSpPr>
      <p:sp>
        <p:nvSpPr>
          <p:cNvPr id="122" name=""/>
          <p:cNvSpPr/>
          <p:nvPr/>
        </p:nvSpPr>
        <p:spPr>
          <a:xfrm>
            <a:off x="3330720" y="601920"/>
            <a:ext cx="6464160" cy="59328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AU" sz="2800" spc="-1" strike="noStrike">
                <a:solidFill>
                  <a:srgbClr val="000000"/>
                </a:solidFill>
                <a:latin typeface="Arial"/>
              </a:rPr>
              <a:t>Come to me all who labour </a:t>
            </a:r>
            <a:br>
              <a:rPr sz="2800"/>
            </a:br>
            <a:r>
              <a:rPr b="1" lang="en-AU" sz="2800" spc="-1" strike="noStrike">
                <a:solidFill>
                  <a:srgbClr val="000000"/>
                </a:solidFill>
                <a:latin typeface="Arial"/>
              </a:rPr>
              <a:t>             and are heavy burdened,</a:t>
            </a:r>
            <a:endParaRPr b="0" lang="en-AU" sz="2800" spc="-1" strike="noStrike">
              <a:solidFill>
                <a:srgbClr val="000000"/>
              </a:solidFill>
              <a:latin typeface="Arial"/>
            </a:endParaRPr>
          </a:p>
          <a:p>
            <a:pPr>
              <a:lnSpc>
                <a:spcPct val="100000"/>
              </a:lnSpc>
            </a:pPr>
            <a:r>
              <a:rPr b="1" lang="en-AU" sz="2800" spc="-1" strike="noStrike">
                <a:solidFill>
                  <a:srgbClr val="000000"/>
                </a:solidFill>
                <a:latin typeface="Arial"/>
              </a:rPr>
              <a:t>And I shall give you rest.</a:t>
            </a:r>
            <a:endParaRPr b="0" lang="en-AU" sz="2800" spc="-1" strike="noStrike">
              <a:solidFill>
                <a:srgbClr val="000000"/>
              </a:solidFill>
              <a:latin typeface="Arial"/>
            </a:endParaRPr>
          </a:p>
          <a:p>
            <a:pPr>
              <a:lnSpc>
                <a:spcPct val="100000"/>
              </a:lnSpc>
            </a:pPr>
            <a:r>
              <a:rPr b="1" lang="en-AU" sz="2800" spc="-1" strike="noStrike">
                <a:solidFill>
                  <a:srgbClr val="000000"/>
                </a:solidFill>
                <a:latin typeface="Arial"/>
              </a:rPr>
              <a:t>Take up my yoke and learn from me,</a:t>
            </a:r>
            <a:endParaRPr b="0" lang="en-AU" sz="2800" spc="-1" strike="noStrike">
              <a:solidFill>
                <a:srgbClr val="000000"/>
              </a:solidFill>
              <a:latin typeface="Arial"/>
            </a:endParaRPr>
          </a:p>
          <a:p>
            <a:pPr>
              <a:lnSpc>
                <a:spcPct val="100000"/>
              </a:lnSpc>
            </a:pPr>
            <a:r>
              <a:rPr b="1" lang="en-AU" sz="2800" spc="-1" strike="noStrike">
                <a:solidFill>
                  <a:srgbClr val="000000"/>
                </a:solidFill>
                <a:latin typeface="Arial"/>
              </a:rPr>
              <a:t>For I am meek and humble of heart.</a:t>
            </a:r>
            <a:endParaRPr b="0" lang="en-AU" sz="2800" spc="-1" strike="noStrike">
              <a:solidFill>
                <a:srgbClr val="000000"/>
              </a:solidFill>
              <a:latin typeface="Arial"/>
            </a:endParaRPr>
          </a:p>
          <a:p>
            <a:pPr>
              <a:lnSpc>
                <a:spcPct val="100000"/>
              </a:lnSpc>
            </a:pPr>
            <a:r>
              <a:rPr b="1" lang="en-AU" sz="2800" spc="-1" strike="noStrike">
                <a:solidFill>
                  <a:srgbClr val="000000"/>
                </a:solidFill>
                <a:latin typeface="Arial"/>
              </a:rPr>
              <a:t>And you’ll find rest for your souls,</a:t>
            </a:r>
            <a:endParaRPr b="0" lang="en-AU" sz="2800" spc="-1" strike="noStrike">
              <a:solidFill>
                <a:srgbClr val="000000"/>
              </a:solidFill>
              <a:latin typeface="Arial"/>
            </a:endParaRPr>
          </a:p>
          <a:p>
            <a:pPr>
              <a:lnSpc>
                <a:spcPct val="100000"/>
              </a:lnSpc>
            </a:pPr>
            <a:r>
              <a:rPr b="1" lang="en-AU" sz="2800" spc="-1" strike="noStrike">
                <a:solidFill>
                  <a:srgbClr val="000000"/>
                </a:solidFill>
                <a:latin typeface="Arial"/>
              </a:rPr>
              <a:t>Yes, my yoke is easy and my burden               is light.</a:t>
            </a:r>
            <a:endParaRPr b="0" lang="en-AU" sz="2800" spc="-1" strike="noStrike">
              <a:solidFill>
                <a:srgbClr val="000000"/>
              </a:solidFill>
              <a:latin typeface="Arial"/>
            </a:endParaRPr>
          </a:p>
          <a:p>
            <a:pPr>
              <a:lnSpc>
                <a:spcPct val="100000"/>
              </a:lnSpc>
            </a:pPr>
            <a:endParaRPr b="0" lang="en-AU" sz="1000" spc="-1" strike="noStrike">
              <a:solidFill>
                <a:srgbClr val="000000"/>
              </a:solidFill>
              <a:latin typeface="Arial"/>
            </a:endParaRPr>
          </a:p>
          <a:p>
            <a:pPr>
              <a:lnSpc>
                <a:spcPct val="100000"/>
              </a:lnSpc>
              <a:spcBef>
                <a:spcPts val="1191"/>
              </a:spcBef>
              <a:spcAft>
                <a:spcPts val="992"/>
              </a:spcAft>
            </a:pPr>
            <a:r>
              <a:rPr b="1" lang="en-AU" sz="1200" spc="-1" strike="noStrike">
                <a:solidFill>
                  <a:srgbClr val="000000"/>
                </a:solidFill>
                <a:latin typeface="Arial"/>
              </a:rPr>
              <a:t>Come to me (Gregory Norbet) </a:t>
            </a:r>
            <a:endParaRPr b="0" lang="en-AU" sz="1200" spc="-1" strike="noStrike">
              <a:solidFill>
                <a:srgbClr val="000000"/>
              </a:solidFill>
              <a:latin typeface="Arial"/>
            </a:endParaRPr>
          </a:p>
          <a:p>
            <a:pPr>
              <a:lnSpc>
                <a:spcPct val="100000"/>
              </a:lnSpc>
            </a:pPr>
            <a:endParaRPr b="0" lang="en-AU"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lumMod val="85000"/>
          </a:schemeClr>
        </a:solidFill>
      </p:bgPr>
    </p:bg>
    <p:spTree>
      <p:nvGrpSpPr>
        <p:cNvPr id="1" name=""/>
        <p:cNvGrpSpPr/>
        <p:nvPr/>
      </p:nvGrpSpPr>
      <p:grpSpPr>
        <a:xfrm>
          <a:off x="0" y="0"/>
          <a:ext cx="0" cy="0"/>
          <a:chOff x="0" y="0"/>
          <a:chExt cx="0" cy="0"/>
        </a:xfrm>
      </p:grpSpPr>
      <p:pic>
        <p:nvPicPr>
          <p:cNvPr id="123" name="Picture 7" descr=""/>
          <p:cNvPicPr/>
          <p:nvPr/>
        </p:nvPicPr>
        <p:blipFill>
          <a:blip r:embed="rId1"/>
          <a:stretch/>
        </p:blipFill>
        <p:spPr>
          <a:xfrm>
            <a:off x="5325480" y="1340640"/>
            <a:ext cx="4075920" cy="305676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227160"/>
            <a:ext cx="9071280" cy="5226840"/>
          </a:xfrm>
          <a:prstGeom prst="rect">
            <a:avLst/>
          </a:prstGeom>
          <a:noFill/>
          <a:ln w="9360">
            <a:noFill/>
          </a:ln>
        </p:spPr>
        <p:txBody>
          <a:bodyPr numCol="1" spcCol="0" lIns="91440" rIns="91440" tIns="45720" bIns="45720" anchor="ctr">
            <a:noAutofit/>
          </a:bodyPr>
          <a:p>
            <a:pPr indent="0">
              <a:lnSpc>
                <a:spcPct val="100000"/>
              </a:lnSpc>
              <a:buNone/>
              <a:tabLst>
                <a:tab algn="l" pos="0"/>
              </a:tabLst>
            </a:pPr>
            <a:r>
              <a:rPr b="1" lang="en-AU" sz="3200" spc="-1" strike="noStrike">
                <a:solidFill>
                  <a:srgbClr val="ffffd7"/>
                </a:solidFill>
                <a:latin typeface="Comic Sans MS"/>
              </a:rPr>
              <a:t>Genesis 12:1–4a</a:t>
            </a:r>
            <a:br>
              <a:rPr sz="3200"/>
            </a:br>
            <a:r>
              <a:rPr b="1" lang="en-AU" sz="3200" spc="-1" strike="noStrike">
                <a:solidFill>
                  <a:schemeClr val="dk1"/>
                </a:solidFill>
                <a:latin typeface="Comic Sans MS"/>
              </a:rPr>
              <a:t>The Lord had said to Abram, “Go from your country, your people and your father’s household to the land I will show you.</a:t>
            </a:r>
            <a:br>
              <a:rPr sz="3200"/>
            </a:br>
            <a:r>
              <a:rPr b="1" lang="en-US" sz="1100" spc="-1" strike="noStrike" baseline="33000">
                <a:solidFill>
                  <a:schemeClr val="dk1"/>
                </a:solidFill>
                <a:latin typeface="Arial"/>
              </a:rPr>
              <a:t>2 </a:t>
            </a:r>
            <a:r>
              <a:rPr b="1" lang="en-AU" sz="3200" spc="-1" strike="noStrike">
                <a:solidFill>
                  <a:schemeClr val="dk1"/>
                </a:solidFill>
                <a:latin typeface="Comic Sans MS"/>
              </a:rPr>
              <a:t>“I will make you into a great nation,</a:t>
            </a:r>
            <a:br>
              <a:rPr sz="3200"/>
            </a:br>
            <a:r>
              <a:rPr b="1" lang="en-AU" sz="3200" spc="-1" strike="noStrike">
                <a:solidFill>
                  <a:schemeClr val="dk1"/>
                </a:solidFill>
                <a:latin typeface="Comic Sans MS"/>
              </a:rPr>
              <a:t>    and I will bless you;</a:t>
            </a:r>
            <a:br>
              <a:rPr sz="3200"/>
            </a:br>
            <a:r>
              <a:rPr b="1" lang="en-AU" sz="3200" spc="-1" strike="noStrike">
                <a:solidFill>
                  <a:schemeClr val="dk1"/>
                </a:solidFill>
                <a:latin typeface="Comic Sans MS"/>
              </a:rPr>
              <a:t>I will make your name great,</a:t>
            </a:r>
            <a:br>
              <a:rPr sz="3200"/>
            </a:br>
            <a:r>
              <a:rPr b="1" lang="en-AU" sz="3200" spc="-1" strike="noStrike">
                <a:solidFill>
                  <a:schemeClr val="dk1"/>
                </a:solidFill>
                <a:latin typeface="Comic Sans MS"/>
              </a:rPr>
              <a:t>    and you will be a blessing.</a:t>
            </a:r>
            <a:r>
              <a:rPr b="1" lang="en-US" sz="1100" spc="-1" strike="noStrike" baseline="33000">
                <a:solidFill>
                  <a:schemeClr val="dk1"/>
                </a:solidFill>
                <a:latin typeface="Arial"/>
              </a:rPr>
              <a:t> </a:t>
            </a:r>
            <a:br>
              <a:rPr sz="1100"/>
            </a:br>
            <a:endParaRPr b="0" lang="en-AU" sz="1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4c7dc"/>
        </a:solidFill>
      </p:bgPr>
    </p:bg>
    <p:spTree>
      <p:nvGrpSpPr>
        <p:cNvPr id="1" name=""/>
        <p:cNvGrpSpPr/>
        <p:nvPr/>
      </p:nvGrpSpPr>
      <p:grpSpPr>
        <a:xfrm>
          <a:off x="0" y="0"/>
          <a:ext cx="0" cy="0"/>
          <a:chOff x="0" y="0"/>
          <a:chExt cx="0" cy="0"/>
        </a:xfrm>
      </p:grpSpPr>
      <p:sp>
        <p:nvSpPr>
          <p:cNvPr id="125" name="PlaceHolder 1"/>
          <p:cNvSpPr>
            <a:spLocks noGrp="1"/>
          </p:cNvSpPr>
          <p:nvPr>
            <p:ph type="title"/>
          </p:nvPr>
        </p:nvSpPr>
        <p:spPr>
          <a:xfrm>
            <a:off x="241920" y="0"/>
            <a:ext cx="9475200" cy="5536080"/>
          </a:xfrm>
          <a:prstGeom prst="rect">
            <a:avLst/>
          </a:prstGeom>
          <a:noFill/>
          <a:ln w="0">
            <a:noFill/>
          </a:ln>
        </p:spPr>
        <p:txBody>
          <a:bodyPr lIns="0" rIns="0" tIns="0" bIns="0" anchor="ctr">
            <a:noAutofit/>
          </a:bodyPr>
          <a:p>
            <a:pPr indent="0">
              <a:lnSpc>
                <a:spcPct val="100000"/>
              </a:lnSpc>
              <a:buNone/>
              <a:tabLst>
                <a:tab algn="l" pos="0"/>
              </a:tabLst>
            </a:pPr>
            <a:r>
              <a:rPr b="1" lang="en-US" sz="1100" spc="-1" strike="noStrike" baseline="33000">
                <a:solidFill>
                  <a:schemeClr val="dk1"/>
                </a:solidFill>
                <a:latin typeface="Arial"/>
              </a:rPr>
              <a:t>3 </a:t>
            </a:r>
            <a:r>
              <a:rPr b="1" lang="en-AU" sz="3200" spc="-1" strike="noStrike">
                <a:solidFill>
                  <a:schemeClr val="dk1"/>
                </a:solidFill>
                <a:latin typeface="Comic Sans MS"/>
              </a:rPr>
              <a:t>I will bless those who bless you,</a:t>
            </a:r>
            <a:br>
              <a:rPr sz="3200"/>
            </a:br>
            <a:r>
              <a:rPr b="1" lang="en-AU" sz="3200" spc="-1" strike="noStrike">
                <a:solidFill>
                  <a:schemeClr val="dk1"/>
                </a:solidFill>
                <a:latin typeface="Comic Sans MS"/>
              </a:rPr>
              <a:t>    and whoever curses you I will curse;</a:t>
            </a:r>
            <a:br>
              <a:rPr sz="3200"/>
            </a:br>
            <a:r>
              <a:rPr b="1" lang="en-AU" sz="3200" spc="-1" strike="noStrike">
                <a:solidFill>
                  <a:schemeClr val="dk1"/>
                </a:solidFill>
                <a:latin typeface="Comic Sans MS"/>
              </a:rPr>
              <a:t>and all peoples on earth</a:t>
            </a:r>
            <a:br>
              <a:rPr sz="3200"/>
            </a:br>
            <a:r>
              <a:rPr b="1" lang="en-AU" sz="3200" spc="-1" strike="noStrike">
                <a:solidFill>
                  <a:schemeClr val="dk1"/>
                </a:solidFill>
                <a:latin typeface="Comic Sans MS"/>
              </a:rPr>
              <a:t>    will be blessed through you.”</a:t>
            </a:r>
            <a:br>
              <a:rPr sz="3200"/>
            </a:br>
            <a:r>
              <a:rPr b="1" lang="en-US" sz="1100" spc="-1" strike="noStrike" baseline="33000">
                <a:solidFill>
                  <a:schemeClr val="dk1"/>
                </a:solidFill>
                <a:latin typeface="Arial"/>
                <a:ea typeface="Noto Sans CJK SC"/>
              </a:rPr>
              <a:t>4 </a:t>
            </a:r>
            <a:r>
              <a:rPr b="1" lang="en-AU" sz="3200" spc="-1" strike="noStrike">
                <a:solidFill>
                  <a:schemeClr val="dk1"/>
                </a:solidFill>
                <a:latin typeface="Comic Sans MS"/>
                <a:ea typeface="Noto Sans CJK SC"/>
              </a:rPr>
              <a:t>So Abram went, as the Lord had told him; and Lot went with him. Abram was seventy-five years old when he set out from Harran.</a:t>
            </a:r>
            <a:r>
              <a:rPr b="1" lang="en-AU" sz="3200" spc="-1" strike="noStrike">
                <a:solidFill>
                  <a:srgbClr val="ffffa6"/>
                </a:solidFill>
                <a:latin typeface="Comic Sans MS"/>
                <a:ea typeface="Noto Sans CJK SC"/>
              </a:rPr>
              <a:t> </a:t>
            </a:r>
            <a:r>
              <a:rPr b="1" lang="en-AU" sz="3200" spc="-1" strike="noStrike">
                <a:solidFill>
                  <a:srgbClr val="ffffa6"/>
                </a:solidFill>
                <a:latin typeface="Webdings"/>
                <a:ea typeface="Noto Sans CJK SC"/>
              </a:rPr>
              <a:t></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Picture 8" descr=""/>
          <p:cNvPicPr/>
          <p:nvPr/>
        </p:nvPicPr>
        <p:blipFill>
          <a:blip r:embed="rId1"/>
          <a:stretch/>
        </p:blipFill>
        <p:spPr>
          <a:xfrm>
            <a:off x="198000" y="58680"/>
            <a:ext cx="9762840" cy="5491440"/>
          </a:xfrm>
          <a:prstGeom prst="rect">
            <a:avLst/>
          </a:prstGeom>
          <a:ln w="0">
            <a:noFill/>
          </a:ln>
        </p:spPr>
      </p:pic>
      <p:sp>
        <p:nvSpPr>
          <p:cNvPr id="127" name="TextBox 2"/>
          <p:cNvSpPr/>
          <p:nvPr/>
        </p:nvSpPr>
        <p:spPr>
          <a:xfrm>
            <a:off x="5674680" y="4226760"/>
            <a:ext cx="4047480" cy="9435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1" lang="en-AU" sz="2800" spc="-1" strike="noStrike">
                <a:solidFill>
                  <a:schemeClr val="lt1"/>
                </a:solidFill>
                <a:latin typeface="Arial"/>
              </a:rPr>
              <a:t>Let’s have a look at </a:t>
            </a:r>
            <a:endParaRPr b="0" lang="en-AU" sz="2800" spc="-1" strike="noStrike">
              <a:solidFill>
                <a:srgbClr val="000000"/>
              </a:solidFill>
              <a:latin typeface="Arial"/>
            </a:endParaRPr>
          </a:p>
          <a:p>
            <a:pPr algn="r">
              <a:lnSpc>
                <a:spcPct val="100000"/>
              </a:lnSpc>
            </a:pPr>
            <a:r>
              <a:rPr b="1" lang="en-AU" sz="2800" spc="-1" strike="noStrike">
                <a:solidFill>
                  <a:schemeClr val="lt1"/>
                </a:solidFill>
                <a:latin typeface="Arial"/>
              </a:rPr>
              <a:t>Psalm 121</a:t>
            </a:r>
            <a:endParaRPr b="0" lang="en-AU"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d7"/>
        </a:solidFill>
      </p:bgPr>
    </p:bg>
    <p:spTree>
      <p:nvGrpSpPr>
        <p:cNvPr id="1" name=""/>
        <p:cNvGrpSpPr/>
        <p:nvPr/>
      </p:nvGrpSpPr>
      <p:grpSpPr>
        <a:xfrm>
          <a:off x="0" y="0"/>
          <a:ext cx="0" cy="0"/>
          <a:chOff x="0" y="0"/>
          <a:chExt cx="0" cy="0"/>
        </a:xfrm>
      </p:grpSpPr>
      <p:sp>
        <p:nvSpPr>
          <p:cNvPr id="128" name="PlaceHolder 1"/>
          <p:cNvSpPr>
            <a:spLocks noGrp="1"/>
          </p:cNvSpPr>
          <p:nvPr>
            <p:ph type="title"/>
          </p:nvPr>
        </p:nvSpPr>
        <p:spPr>
          <a:xfrm>
            <a:off x="405360" y="559800"/>
            <a:ext cx="9071280" cy="470304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AU" sz="2200" spc="-1" strike="noStrike">
                <a:solidFill>
                  <a:srgbClr val="3465a4"/>
                </a:solidFill>
                <a:latin typeface="Arial"/>
              </a:rPr>
              <a:t>Psalm 121 CEV</a:t>
            </a:r>
            <a:r>
              <a:rPr b="1" lang="en-AU" sz="2200" spc="-1" strike="noStrike">
                <a:solidFill>
                  <a:schemeClr val="dk1"/>
                </a:solidFill>
                <a:latin typeface="Arial"/>
              </a:rPr>
              <a:t>   (A song for worship.)</a:t>
            </a:r>
            <a:br>
              <a:rPr sz="2200"/>
            </a:br>
            <a:r>
              <a:rPr b="1" lang="en-AU" sz="2200" spc="-1" strike="noStrike">
                <a:solidFill>
                  <a:schemeClr val="dk1"/>
                </a:solidFill>
                <a:latin typeface="Arial"/>
              </a:rPr>
              <a:t>                   </a:t>
            </a:r>
            <a:br>
              <a:rPr sz="2200"/>
            </a:br>
            <a:r>
              <a:rPr b="1" lang="en-AU" sz="2400" spc="-1" strike="noStrike">
                <a:solidFill>
                  <a:schemeClr val="dk1"/>
                </a:solidFill>
                <a:latin typeface="Arial"/>
              </a:rPr>
              <a:t>I look to the hills!    Where will I find help?</a:t>
            </a:r>
            <a:br>
              <a:rPr sz="2400"/>
            </a:br>
            <a:r>
              <a:rPr b="1" lang="en-AU" sz="2400" spc="-1" strike="noStrike">
                <a:solidFill>
                  <a:schemeClr val="dk1"/>
                </a:solidFill>
                <a:latin typeface="Arial"/>
              </a:rPr>
              <a:t>It will come from the Lord, who created heaven and earth.</a:t>
            </a:r>
            <a:br>
              <a:rPr sz="2400"/>
            </a:br>
            <a:r>
              <a:rPr b="1" lang="en-AU" sz="2400" spc="-1" strike="noStrike">
                <a:solidFill>
                  <a:schemeClr val="dk1"/>
                </a:solidFill>
                <a:latin typeface="Arial"/>
              </a:rPr>
              <a:t>The Lord is your protector, and he won't go to sleep or let you stumble.</a:t>
            </a:r>
            <a:br>
              <a:rPr sz="2400"/>
            </a:br>
            <a:r>
              <a:rPr b="1" lang="en-AU" sz="2400" spc="-1" strike="noStrike">
                <a:solidFill>
                  <a:schemeClr val="dk1"/>
                </a:solidFill>
                <a:latin typeface="Arial"/>
              </a:rPr>
              <a:t>The protector of Israel doesn't doze or ever get drowsy.</a:t>
            </a:r>
            <a:br>
              <a:rPr sz="2400"/>
            </a:br>
            <a:r>
              <a:rPr b="1" lang="en-AU" sz="2400" spc="-1" strike="noStrike">
                <a:solidFill>
                  <a:schemeClr val="dk1"/>
                </a:solidFill>
                <a:latin typeface="Arial"/>
              </a:rPr>
              <a:t>The Lord is your protector, there at your right side to shade you from the sun.</a:t>
            </a:r>
            <a:br>
              <a:rPr sz="2400"/>
            </a:br>
            <a:r>
              <a:rPr b="1" lang="en-AU" sz="2400" spc="-1" strike="noStrike">
                <a:solidFill>
                  <a:schemeClr val="dk1"/>
                </a:solidFill>
                <a:latin typeface="Arial"/>
              </a:rPr>
              <a:t>You won't be harmed by the sun during the day or by the moon at night.</a:t>
            </a:r>
            <a:br>
              <a:rPr sz="2400"/>
            </a:br>
            <a:r>
              <a:rPr b="1" lang="en-AU" sz="2400" spc="-1" strike="noStrike">
                <a:solidFill>
                  <a:schemeClr val="dk1"/>
                </a:solidFill>
                <a:latin typeface="Arial"/>
              </a:rPr>
              <a:t>The Lord will protect you and keep you safe from all dangers.</a:t>
            </a:r>
            <a:br>
              <a:rPr sz="2400"/>
            </a:br>
            <a:r>
              <a:rPr b="1" lang="en-AU" sz="2400" spc="-1" strike="noStrike">
                <a:solidFill>
                  <a:schemeClr val="dk1"/>
                </a:solidFill>
                <a:latin typeface="Arial"/>
              </a:rPr>
              <a:t>The Lord will protect you now and always wherever you go.</a:t>
            </a:r>
            <a:br>
              <a:rPr sz="2400"/>
            </a:br>
            <a:endParaRPr b="0" lang="en-AU"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221400"/>
            <a:ext cx="9071280" cy="506484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AU" sz="2600" spc="-1" strike="noStrike">
                <a:solidFill>
                  <a:schemeClr val="dk2">
                    <a:lumMod val="60000"/>
                    <a:lumOff val="40000"/>
                  </a:schemeClr>
                </a:solidFill>
                <a:latin typeface="Comic Sans MS"/>
              </a:rPr>
              <a:t>Romans 4:1-5   Contemporary English Version</a:t>
            </a:r>
            <a:br>
              <a:rPr sz="2600"/>
            </a:br>
            <a:r>
              <a:rPr b="1" lang="en-AU" sz="2600" spc="-1" strike="noStrike">
                <a:solidFill>
                  <a:srgbClr val="000000"/>
                </a:solidFill>
                <a:latin typeface="Comic Sans MS"/>
              </a:rPr>
              <a:t>Well then, what can we say about our ancestor Abraham? If he became acceptable to God because of what he did, then he would have something to brag about. But he would never be able to brag about it to God. The Scriptures say, “God accepted Abraham because Abraham had faith in him.”</a:t>
            </a:r>
            <a:br>
              <a:rPr sz="2600"/>
            </a:br>
            <a:r>
              <a:rPr b="1" lang="en-AU" sz="2600" spc="-1" strike="noStrike">
                <a:solidFill>
                  <a:srgbClr val="000000"/>
                </a:solidFill>
                <a:latin typeface="Comic Sans MS"/>
              </a:rPr>
              <a:t>Money paid to workers isn't a gift. It is something they earn by working. But you cannot make God accept you because of something you do. God accepts sinners only because they have faith in him. </a:t>
            </a:r>
            <a:endParaRPr b="0" lang="en-AU"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577440" y="854640"/>
            <a:ext cx="9071280" cy="445824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AU" sz="2800" spc="-1" strike="noStrike">
                <a:solidFill>
                  <a:schemeClr val="dk2">
                    <a:lumMod val="60000"/>
                    <a:lumOff val="40000"/>
                  </a:schemeClr>
                </a:solidFill>
                <a:latin typeface="Comic Sans MS"/>
              </a:rPr>
              <a:t>Verses 13-17</a:t>
            </a:r>
            <a:br>
              <a:rPr sz="2800"/>
            </a:br>
            <a:r>
              <a:rPr b="1" lang="en-AU" sz="2800" spc="-1" strike="noStrike">
                <a:solidFill>
                  <a:srgbClr val="000000"/>
                </a:solidFill>
                <a:latin typeface="Comic Sans MS"/>
              </a:rPr>
              <a:t>God promised Abraham and his descendants that he would give them the world. This promise wasn't made because Abraham had obeyed a law, but because his faith in God made him acceptable. If Abraham and his descendants were given this promise because they had obeyed a law, then faith would mean nothing, and the promise would be worthless. </a:t>
            </a:r>
            <a:endParaRPr b="0" lang="en-AU"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cd5b5"/>
        </a:solidFill>
      </p:bgPr>
    </p:bg>
    <p:spTree>
      <p:nvGrpSpPr>
        <p:cNvPr id="1" name=""/>
        <p:cNvGrpSpPr/>
        <p:nvPr/>
      </p:nvGrpSpPr>
      <p:grpSpPr>
        <a:xfrm>
          <a:off x="0" y="0"/>
          <a:ext cx="0" cy="0"/>
          <a:chOff x="0" y="0"/>
          <a:chExt cx="0" cy="0"/>
        </a:xfrm>
      </p:grpSpPr>
      <p:pic>
        <p:nvPicPr>
          <p:cNvPr id="96" name="Picture 3" descr=""/>
          <p:cNvPicPr/>
          <p:nvPr/>
        </p:nvPicPr>
        <p:blipFill>
          <a:blip r:embed="rId1"/>
          <a:stretch/>
        </p:blipFill>
        <p:spPr>
          <a:xfrm>
            <a:off x="1114200" y="513000"/>
            <a:ext cx="1047960" cy="937800"/>
          </a:xfrm>
          <a:prstGeom prst="rect">
            <a:avLst/>
          </a:prstGeom>
          <a:ln w="0">
            <a:noFill/>
          </a:ln>
        </p:spPr>
      </p:pic>
      <p:sp>
        <p:nvSpPr>
          <p:cNvPr id="97" name="Text Box 5"/>
          <p:cNvSpPr/>
          <p:nvPr/>
        </p:nvSpPr>
        <p:spPr>
          <a:xfrm>
            <a:off x="1627200" y="489960"/>
            <a:ext cx="7023960" cy="1268280"/>
          </a:xfrm>
          <a:prstGeom prst="rect">
            <a:avLst/>
          </a:prstGeom>
          <a:noFill/>
          <a:ln w="9525">
            <a:noFill/>
          </a:ln>
        </p:spPr>
        <p:style>
          <a:lnRef idx="0"/>
          <a:fillRef idx="0"/>
          <a:effectRef idx="0"/>
          <a:fontRef idx="minor"/>
        </p:style>
        <p:txBody>
          <a:bodyPr lIns="90000" rIns="90000" tIns="45000" bIns="45000" anchor="t">
            <a:spAutoFit/>
          </a:bodyPr>
          <a:p>
            <a:pPr algn="ctr">
              <a:lnSpc>
                <a:spcPct val="100000"/>
              </a:lnSpc>
              <a:spcBef>
                <a:spcPts val="1599"/>
              </a:spcBef>
            </a:pPr>
            <a:r>
              <a:rPr b="1" lang="en-AU" sz="3200" spc="-1" strike="noStrike">
                <a:solidFill>
                  <a:schemeClr val="dk1"/>
                </a:solidFill>
                <a:latin typeface="Comic Sans MS"/>
              </a:rPr>
              <a:t>Welcome to worship</a:t>
            </a:r>
            <a:endParaRPr b="0" lang="en-AU" sz="3200" spc="-1" strike="noStrike">
              <a:solidFill>
                <a:srgbClr val="000000"/>
              </a:solidFill>
              <a:latin typeface="Arial"/>
            </a:endParaRPr>
          </a:p>
          <a:p>
            <a:pPr algn="ctr">
              <a:lnSpc>
                <a:spcPct val="100000"/>
              </a:lnSpc>
              <a:spcBef>
                <a:spcPts val="1599"/>
              </a:spcBef>
            </a:pPr>
            <a:r>
              <a:rPr b="1" lang="en-AU" sz="3200" spc="-1" strike="noStrike">
                <a:solidFill>
                  <a:schemeClr val="dk1"/>
                </a:solidFill>
                <a:latin typeface="Comic Sans MS"/>
              </a:rPr>
              <a:t>at St Georges - Eden</a:t>
            </a:r>
            <a:endParaRPr b="0" lang="en-AU" sz="3200" spc="-1" strike="noStrike">
              <a:solidFill>
                <a:srgbClr val="000000"/>
              </a:solidFill>
              <a:latin typeface="Arial"/>
            </a:endParaRPr>
          </a:p>
        </p:txBody>
      </p:sp>
      <p:pic>
        <p:nvPicPr>
          <p:cNvPr id="98" name="Picture 5" descr=""/>
          <p:cNvPicPr/>
          <p:nvPr/>
        </p:nvPicPr>
        <p:blipFill>
          <a:blip r:embed="rId2"/>
          <a:srcRect l="50473" t="0" r="0" b="0"/>
          <a:stretch/>
        </p:blipFill>
        <p:spPr>
          <a:xfrm>
            <a:off x="5432040" y="1938960"/>
            <a:ext cx="3252600" cy="3492720"/>
          </a:xfrm>
          <a:prstGeom prst="rect">
            <a:avLst/>
          </a:prstGeom>
          <a:ln w="0">
            <a:noFill/>
          </a:ln>
        </p:spPr>
      </p:pic>
      <p:graphicFrame>
        <p:nvGraphicFramePr>
          <p:cNvPr id="99" name=""/>
          <p:cNvGraphicFramePr/>
          <p:nvPr/>
        </p:nvGraphicFramePr>
        <p:xfrm>
          <a:off x="676440" y="2319480"/>
          <a:ext cx="6119280" cy="1079280"/>
        </p:xfrm>
        <a:graphic>
          <a:graphicData uri="http://schemas.openxmlformats.org/presentationml/2006/ole">
            <p:oleObj progId="Word.Document.12" r:id="rId3" spid="">
              <p:embed/>
              <p:pic>
                <p:nvPicPr>
                  <p:cNvPr id="100" name="" descr=""/>
                  <p:cNvPicPr/>
                  <p:nvPr/>
                </p:nvPicPr>
                <p:blipFill>
                  <a:blip r:embed="rId4"/>
                  <a:stretch/>
                </p:blipFill>
                <p:spPr>
                  <a:xfrm>
                    <a:off x="676440" y="2319480"/>
                    <a:ext cx="6119280" cy="1079280"/>
                  </a:xfrm>
                  <a:prstGeom prst="rect">
                    <a:avLst/>
                  </a:prstGeom>
                  <a:ln w="0">
                    <a:noFill/>
                  </a:ln>
                </p:spPr>
              </p:pic>
            </p:oleObj>
          </a:graphicData>
        </a:graphic>
      </p:graphicFrame>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798840" y="1915560"/>
            <a:ext cx="9071280" cy="184176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AU" sz="2600" spc="-1" strike="noStrike">
                <a:solidFill>
                  <a:srgbClr val="000000"/>
                </a:solidFill>
                <a:latin typeface="Comic Sans MS"/>
              </a:rPr>
              <a:t>God becomes angry when his Law is broken. But where there isn't a law, it cannot be broken. Everything depends on having faith in God, so that God's promise is assured by his gift of undeserved grace. </a:t>
            </a:r>
            <a:endParaRPr b="0" lang="en-AU"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381240" y="1544760"/>
            <a:ext cx="9071280" cy="368352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AU" sz="2600" spc="-1" strike="noStrike">
                <a:solidFill>
                  <a:srgbClr val="000000"/>
                </a:solidFill>
                <a:latin typeface="Comic Sans MS"/>
              </a:rPr>
              <a:t>This promise isn't only for Abraham's descendants who have the Law. It is for all who are Abraham's descendants because they have faith, just as he did. Abraham is the ancestor of us all. The Scriptures say that Abraham would become the ancestor of many nations. This promise was made to Abraham because he had faith in God, who raises the dead to life and creates new things.</a:t>
            </a:r>
            <a:r>
              <a:rPr b="1" lang="en-AU" sz="2600" spc="-1" strike="noStrike">
                <a:solidFill>
                  <a:schemeClr val="dk2">
                    <a:lumMod val="60000"/>
                    <a:lumOff val="40000"/>
                  </a:schemeClr>
                </a:solidFill>
                <a:latin typeface="Comic Sans MS"/>
              </a:rPr>
              <a:t> </a:t>
            </a:r>
            <a:r>
              <a:rPr b="1" lang="en-AU" sz="2600" spc="-1" strike="noStrike">
                <a:solidFill>
                  <a:schemeClr val="dk2">
                    <a:lumMod val="60000"/>
                    <a:lumOff val="40000"/>
                  </a:schemeClr>
                </a:solidFill>
                <a:latin typeface="Comic Sans MS"/>
                <a:ea typeface="Comic Sans MS"/>
              </a:rPr>
              <a:t>◊</a:t>
            </a:r>
            <a:endParaRPr b="0" lang="en-AU"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6f9d4"/>
        </a:solidFill>
      </p:bgPr>
    </p:bg>
    <p:spTree>
      <p:nvGrpSpPr>
        <p:cNvPr id="1" name=""/>
        <p:cNvGrpSpPr/>
        <p:nvPr/>
      </p:nvGrpSpPr>
      <p:grpSpPr>
        <a:xfrm>
          <a:off x="0" y="0"/>
          <a:ext cx="0" cy="0"/>
          <a:chOff x="0" y="0"/>
          <a:chExt cx="0" cy="0"/>
        </a:xfrm>
      </p:grpSpPr>
      <p:sp>
        <p:nvSpPr>
          <p:cNvPr id="133" name="PlaceHolder 1"/>
          <p:cNvSpPr>
            <a:spLocks noGrp="1"/>
          </p:cNvSpPr>
          <p:nvPr>
            <p:ph type="title"/>
          </p:nvPr>
        </p:nvSpPr>
        <p:spPr>
          <a:xfrm>
            <a:off x="774360" y="-159840"/>
            <a:ext cx="9071280" cy="5936040"/>
          </a:xfrm>
          <a:prstGeom prst="rect">
            <a:avLst/>
          </a:prstGeom>
          <a:noFill/>
          <a:ln w="0">
            <a:noFill/>
          </a:ln>
        </p:spPr>
        <p:txBody>
          <a:bodyPr lIns="0" rIns="0" tIns="0" bIns="0" anchor="ctr">
            <a:noAutofit/>
          </a:bodyPr>
          <a:p>
            <a:pPr indent="0">
              <a:lnSpc>
                <a:spcPct val="100000"/>
              </a:lnSpc>
              <a:buNone/>
              <a:tabLst>
                <a:tab algn="l" pos="0"/>
              </a:tabLst>
            </a:pPr>
            <a:r>
              <a:rPr b="1" lang="en-GB" sz="3200" spc="-1" strike="noStrike">
                <a:solidFill>
                  <a:srgbClr val="0070c0"/>
                </a:solidFill>
                <a:latin typeface="Comic Sans MS"/>
              </a:rPr>
              <a:t>John 3: 1-21</a:t>
            </a:r>
            <a:br>
              <a:rPr sz="3200"/>
            </a:br>
            <a:r>
              <a:rPr b="1" lang="en-GB" sz="3200" spc="-1" strike="noStrike">
                <a:solidFill>
                  <a:schemeClr val="dk1"/>
                </a:solidFill>
                <a:latin typeface="Comic Sans MS"/>
              </a:rPr>
              <a:t>There was a man named Nicodemus who was a Pharisee and a Jewish leader.  One night he went to Jesus and said, “Rabbi, we know that God has sent you to teach us. You could not work these miracles, unless God were with you.” </a:t>
            </a:r>
            <a:br>
              <a:rPr sz="3200"/>
            </a:br>
            <a:r>
              <a:rPr b="1" lang="en-GB" sz="3200" spc="-1" strike="noStrike">
                <a:solidFill>
                  <a:schemeClr val="dk1"/>
                </a:solidFill>
                <a:latin typeface="Comic Sans MS"/>
              </a:rPr>
              <a:t>Jesus replied, “I tell you for certain that you must be born from above before you can see God's kingdom!” </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454680" y="176040"/>
            <a:ext cx="9071280" cy="510300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GB" sz="3200" spc="-1" strike="noStrike">
                <a:solidFill>
                  <a:schemeClr val="dk1"/>
                </a:solidFill>
                <a:latin typeface="Comic Sans MS"/>
              </a:rPr>
              <a:t>Nicodemus asked, “How can a grown man ever be born a second time?” </a:t>
            </a:r>
            <a:br>
              <a:rPr sz="3200"/>
            </a:br>
            <a:r>
              <a:rPr b="1" lang="en-GB" sz="3200" spc="-1" strike="noStrike">
                <a:solidFill>
                  <a:schemeClr val="dk1"/>
                </a:solidFill>
                <a:latin typeface="Comic Sans MS"/>
              </a:rPr>
              <a:t>Jesus answered:</a:t>
            </a:r>
            <a:br>
              <a:rPr sz="3200"/>
            </a:br>
            <a:r>
              <a:rPr b="1" lang="en-GB" sz="3200" spc="-1" strike="noStrike">
                <a:solidFill>
                  <a:schemeClr val="dk1"/>
                </a:solidFill>
                <a:latin typeface="Comic Sans MS"/>
              </a:rPr>
              <a:t>I tell you for certain that before you can get into God's kingdom, you must be born not only by water, but by the Spirit.  Humans give life to their children. Yet only God's Spirit can change you into a child of God.  </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659520" y="1038240"/>
            <a:ext cx="9071280" cy="340200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GB" sz="3200" spc="-1" strike="noStrike">
                <a:solidFill>
                  <a:schemeClr val="dk1"/>
                </a:solidFill>
                <a:latin typeface="Comic Sans MS"/>
              </a:rPr>
              <a:t>Don't be surprised when I say that you must be born from above.  Only God's Spirit gives new life. The Spirit is like the wind that blows wherever it wants to. You can hear the wind, but you don't know where it comes from or where it is going. </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651600" y="294840"/>
            <a:ext cx="9071280" cy="510300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GB" sz="3200" spc="-1" strike="noStrike">
                <a:solidFill>
                  <a:schemeClr val="dk1"/>
                </a:solidFill>
                <a:latin typeface="Comic Sans MS"/>
              </a:rPr>
              <a:t>“</a:t>
            </a:r>
            <a:r>
              <a:rPr b="1" lang="en-GB" sz="3200" spc="-1" strike="noStrike">
                <a:solidFill>
                  <a:schemeClr val="dk1"/>
                </a:solidFill>
                <a:latin typeface="Comic Sans MS"/>
              </a:rPr>
              <a:t>How can this be?” Nicodemus asked. Jesus replied:How can you be a teacher of Israel and not know these things?  I tell you for certain we know what we are talking about because we have seen it ourselves. But none of you will accept what we say.   If you don't believe when I talk to you about things on earth, how can you possibly believe if I talk to you about things in heaven? </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1096200"/>
            <a:ext cx="9071280" cy="340200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GB" sz="3200" spc="-1" strike="noStrike">
                <a:solidFill>
                  <a:schemeClr val="dk1"/>
                </a:solidFill>
                <a:latin typeface="Comic Sans MS"/>
              </a:rPr>
              <a:t> </a:t>
            </a:r>
            <a:r>
              <a:rPr b="1" lang="en-GB" sz="3200" spc="-1" strike="noStrike">
                <a:solidFill>
                  <a:schemeClr val="dk1"/>
                </a:solidFill>
                <a:latin typeface="Comic Sans MS"/>
              </a:rPr>
              <a:t>No one has gone up to heaven except the Son of Man, who came down from there.   And the Son of Man must be lifted up, just as the metal snake was lifted up by Moses in the desert.  Then everyone who has faith in the Son of Man will have eternal life.</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594360" y="-71280"/>
            <a:ext cx="9071280" cy="567000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GB" sz="3200" spc="-1" strike="noStrike">
                <a:solidFill>
                  <a:schemeClr val="dk1"/>
                </a:solidFill>
                <a:latin typeface="Comic Sans MS"/>
              </a:rPr>
              <a:t>God loved the people of this world so much that he gave his only Son, so that everyone who has faith in him will have eternal life and never really die.  God did not send his Son into the world to condemn its people. He sent him to save them!  No one who has faith in God's Son will be condemned. But everyone who doesn't have faith in him has already been condemned for not having faith in God's only Son. </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6f9d4"/>
        </a:solidFill>
      </p:bgPr>
    </p:bg>
    <p:spTree>
      <p:nvGrpSpPr>
        <p:cNvPr id="1" name=""/>
        <p:cNvGrpSpPr/>
        <p:nvPr/>
      </p:nvGrpSpPr>
      <p:grpSpPr>
        <a:xfrm>
          <a:off x="0" y="0"/>
          <a:ext cx="0" cy="0"/>
          <a:chOff x="0" y="0"/>
          <a:chExt cx="0" cy="0"/>
        </a:xfrm>
      </p:grpSpPr>
      <p:sp>
        <p:nvSpPr>
          <p:cNvPr id="139" name="PlaceHolder 1"/>
          <p:cNvSpPr>
            <a:spLocks noGrp="1"/>
          </p:cNvSpPr>
          <p:nvPr>
            <p:ph type="title"/>
          </p:nvPr>
        </p:nvSpPr>
        <p:spPr>
          <a:xfrm>
            <a:off x="667800" y="303120"/>
            <a:ext cx="9071280" cy="5103000"/>
          </a:xfrm>
          <a:prstGeom prst="rect">
            <a:avLst/>
          </a:prstGeom>
          <a:noFill/>
          <a:ln w="0">
            <a:noFill/>
          </a:ln>
        </p:spPr>
        <p:txBody>
          <a:bodyPr lIns="0" rIns="0" tIns="0" bIns="0" anchor="ctr">
            <a:noAutofit/>
          </a:bodyPr>
          <a:p>
            <a:pPr indent="0">
              <a:lnSpc>
                <a:spcPct val="100000"/>
              </a:lnSpc>
              <a:spcBef>
                <a:spcPts val="1191"/>
              </a:spcBef>
              <a:spcAft>
                <a:spcPts val="992"/>
              </a:spcAft>
              <a:buNone/>
              <a:tabLst>
                <a:tab algn="l" pos="0"/>
              </a:tabLst>
            </a:pPr>
            <a:r>
              <a:rPr b="1" lang="en-GB" sz="3200" spc="-1" strike="noStrike">
                <a:solidFill>
                  <a:schemeClr val="dk1"/>
                </a:solidFill>
                <a:latin typeface="Comic Sans MS"/>
              </a:rPr>
              <a:t>The light has come into the world, and people who do evil things are judged guilty because they love the dark more than the light.  People who do evil hate the light and won't come to the light, because it clearly shows what they have done.  But everyone who lives by the truth will come to the light, because they want others to know that God is really the one doing what they do. </a:t>
            </a:r>
            <a:r>
              <a:rPr b="1" lang="en-AU" sz="3200" spc="-1" strike="noStrike">
                <a:solidFill>
                  <a:srgbClr val="729fcf"/>
                </a:solidFill>
                <a:latin typeface="Webdings"/>
              </a:rPr>
              <a:t></a:t>
            </a: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Picture 9" descr=""/>
          <p:cNvPicPr/>
          <p:nvPr/>
        </p:nvPicPr>
        <p:blipFill>
          <a:blip r:embed="rId1"/>
          <a:stretch/>
        </p:blipFill>
        <p:spPr>
          <a:xfrm>
            <a:off x="0" y="0"/>
            <a:ext cx="10079280" cy="56692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Picture 2" descr=""/>
          <p:cNvPicPr/>
          <p:nvPr/>
        </p:nvPicPr>
        <p:blipFill>
          <a:blip r:embed="rId1"/>
          <a:stretch/>
        </p:blipFill>
        <p:spPr>
          <a:xfrm>
            <a:off x="0" y="0"/>
            <a:ext cx="10079280" cy="566928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Picture 2" descr="http://www.spiritseasons.com/client20/clipart/1189.jpg"/>
          <p:cNvPicPr/>
          <p:nvPr/>
        </p:nvPicPr>
        <p:blipFill>
          <a:blip r:embed="rId1"/>
          <a:stretch/>
        </p:blipFill>
        <p:spPr>
          <a:xfrm>
            <a:off x="0" y="5040"/>
            <a:ext cx="10079280" cy="550908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 Box 1"/>
          <p:cNvSpPr/>
          <p:nvPr/>
        </p:nvSpPr>
        <p:spPr>
          <a:xfrm>
            <a:off x="479160" y="244080"/>
            <a:ext cx="9377640" cy="527760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Our Father in Heaven, </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	</a:t>
            </a:r>
            <a:r>
              <a:rPr b="1" lang="en-US" sz="2800" spc="-1" strike="noStrike">
                <a:solidFill>
                  <a:srgbClr val="000000"/>
                </a:solidFill>
                <a:latin typeface="Calibri"/>
                <a:ea typeface="ＭＳ Ｐゴシック"/>
              </a:rPr>
              <a:t>Hallowed be your name,</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	</a:t>
            </a:r>
            <a:r>
              <a:rPr b="1" lang="en-US" sz="2800" spc="-1" strike="noStrike">
                <a:solidFill>
                  <a:srgbClr val="000000"/>
                </a:solidFill>
                <a:latin typeface="Calibri"/>
                <a:ea typeface="ＭＳ Ｐゴシック"/>
              </a:rPr>
              <a:t>your kingdom come, </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	</a:t>
            </a:r>
            <a:r>
              <a:rPr b="1" lang="en-US" sz="2800" spc="-1" strike="noStrike">
                <a:solidFill>
                  <a:srgbClr val="000000"/>
                </a:solidFill>
                <a:latin typeface="Calibri"/>
                <a:ea typeface="ＭＳ Ｐゴシック"/>
              </a:rPr>
              <a:t>your will be done, on earth as in heaven.</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Give us today our daily bread.</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Forgive our sins </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	</a:t>
            </a:r>
            <a:r>
              <a:rPr b="1" lang="en-US" sz="2800" spc="-1" strike="noStrike">
                <a:solidFill>
                  <a:srgbClr val="000000"/>
                </a:solidFill>
                <a:latin typeface="Calibri"/>
                <a:ea typeface="ＭＳ Ｐゴシック"/>
              </a:rPr>
              <a:t>as we forgive those who sin against us.</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Save us from the time of trial </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	</a:t>
            </a:r>
            <a:r>
              <a:rPr b="1" lang="en-US" sz="2800" spc="-1" strike="noStrike">
                <a:solidFill>
                  <a:srgbClr val="000000"/>
                </a:solidFill>
                <a:latin typeface="Calibri"/>
                <a:ea typeface="ＭＳ Ｐゴシック"/>
              </a:rPr>
              <a:t>and deliver us from evil.</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For the Kingdom, the power, </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lang="en-US" sz="2800" spc="-1" strike="noStrike">
                <a:solidFill>
                  <a:srgbClr val="000000"/>
                </a:solidFill>
                <a:latin typeface="Calibri"/>
                <a:ea typeface="ＭＳ Ｐゴシック"/>
              </a:rPr>
              <a:t>and the glory are yours now and forever. Amen</a:t>
            </a:r>
            <a:endParaRPr b="0" lang="en-AU" sz="2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AU"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81000"/>
          </a:blip>
          <a:stretch/>
        </a:blipFill>
      </p:bgPr>
    </p:bg>
    <p:spTree>
      <p:nvGrpSpPr>
        <p:cNvPr id="1" name=""/>
        <p:cNvGrpSpPr/>
        <p:nvPr/>
      </p:nvGrpSpPr>
      <p:grpSpPr>
        <a:xfrm>
          <a:off x="0" y="0"/>
          <a:ext cx="0" cy="0"/>
          <a:chOff x="0" y="0"/>
          <a:chExt cx="0" cy="0"/>
        </a:xfrm>
      </p:grpSpPr>
      <p:sp>
        <p:nvSpPr>
          <p:cNvPr id="143" name="PlaceHolder 1"/>
          <p:cNvSpPr>
            <a:spLocks noGrp="1"/>
          </p:cNvSpPr>
          <p:nvPr>
            <p:ph type="subTitle"/>
          </p:nvPr>
        </p:nvSpPr>
        <p:spPr>
          <a:xfrm>
            <a:off x="4047480" y="139320"/>
            <a:ext cx="5947920" cy="4940280"/>
          </a:xfrm>
          <a:prstGeom prst="rect">
            <a:avLst/>
          </a:prstGeom>
          <a:noFill/>
          <a:ln w="0">
            <a:noFill/>
          </a:ln>
        </p:spPr>
        <p:txBody>
          <a:bodyPr lIns="90360" rIns="90360" tIns="44280" bIns="44280" anchor="t">
            <a:noAutofit/>
          </a:bodyPr>
          <a:p>
            <a:pPr marL="343080" indent="-343080">
              <a:lnSpc>
                <a:spcPct val="100000"/>
              </a:lnSpc>
              <a:spcBef>
                <a:spcPts val="275"/>
              </a:spcBef>
              <a:tabLst>
                <a:tab algn="l" pos="0"/>
              </a:tabLst>
            </a:pPr>
            <a:r>
              <a:rPr b="1" lang="en-AU" sz="3200" spc="-1" strike="noStrike">
                <a:solidFill>
                  <a:srgbClr val="000000"/>
                </a:solidFill>
                <a:latin typeface="Comic Sans MS"/>
              </a:rPr>
              <a:t>Colours of day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dawn into the mind,</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sun has come up,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night is behind.</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Go down in the city,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	</a:t>
            </a:r>
            <a:r>
              <a:rPr b="1" lang="en-AU" sz="3200" spc="-1" strike="noStrike">
                <a:solidFill>
                  <a:srgbClr val="000000"/>
                </a:solidFill>
                <a:latin typeface="Comic Sans MS"/>
              </a:rPr>
              <a:t>into the street,</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And let's give the message</a:t>
            </a:r>
            <a:br>
              <a:rPr sz="3200"/>
            </a:br>
            <a:r>
              <a:rPr b="1" lang="en-AU" sz="3200" spc="-1" strike="noStrike">
                <a:solidFill>
                  <a:srgbClr val="000000"/>
                </a:solidFill>
                <a:latin typeface="Comic Sans MS"/>
              </a:rPr>
              <a:t>to the people we meet.</a:t>
            </a:r>
            <a:endParaRPr b="0" lang="en-AU" sz="32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80000"/>
          </a:blip>
          <a:stretch/>
        </a:blipFill>
      </p:bgPr>
    </p:bg>
    <p:spTree>
      <p:nvGrpSpPr>
        <p:cNvPr id="1" name=""/>
        <p:cNvGrpSpPr/>
        <p:nvPr/>
      </p:nvGrpSpPr>
      <p:grpSpPr>
        <a:xfrm>
          <a:off x="0" y="0"/>
          <a:ext cx="0" cy="0"/>
          <a:chOff x="0" y="0"/>
          <a:chExt cx="0" cy="0"/>
        </a:xfrm>
      </p:grpSpPr>
      <p:sp>
        <p:nvSpPr>
          <p:cNvPr id="144" name="PlaceHolder 1"/>
          <p:cNvSpPr>
            <a:spLocks noGrp="1"/>
          </p:cNvSpPr>
          <p:nvPr>
            <p:ph type="subTitle"/>
          </p:nvPr>
        </p:nvSpPr>
        <p:spPr>
          <a:xfrm>
            <a:off x="335520" y="0"/>
            <a:ext cx="9659520" cy="5606640"/>
          </a:xfrm>
          <a:prstGeom prst="rect">
            <a:avLst/>
          </a:prstGeom>
          <a:noFill/>
          <a:ln w="0">
            <a:noFill/>
          </a:ln>
        </p:spPr>
        <p:txBody>
          <a:bodyPr lIns="90360" rIns="90360" tIns="44280" bIns="44280" anchor="t">
            <a:noAutofit/>
          </a:bodyPr>
          <a:p>
            <a:pPr marL="343080" indent="-343080">
              <a:lnSpc>
                <a:spcPct val="100000"/>
              </a:lnSpc>
              <a:spcBef>
                <a:spcPts val="249"/>
              </a:spcBef>
              <a:tabLst>
                <a:tab algn="l" pos="0"/>
              </a:tabLst>
            </a:pPr>
            <a:r>
              <a:rPr b="1" lang="en-AU" sz="3200" spc="-1" strike="noStrike">
                <a:solidFill>
                  <a:srgbClr val="000000"/>
                </a:solidFill>
                <a:latin typeface="Comic Sans MS"/>
              </a:rPr>
              <a:t>So light up the fire and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the flame burn,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Open the door,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Jesus return.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Take seeds of His Spirit,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the fruit grow,</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Tell the people of Jesus,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His love show.</a:t>
            </a:r>
            <a:endParaRPr b="0" lang="en-AU" sz="32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50000"/>
          </a:blip>
          <a:stretch/>
        </a:blipFill>
      </p:bgPr>
    </p:bg>
    <p:spTree>
      <p:nvGrpSpPr>
        <p:cNvPr id="1" name=""/>
        <p:cNvGrpSpPr/>
        <p:nvPr/>
      </p:nvGrpSpPr>
      <p:grpSpPr>
        <a:xfrm>
          <a:off x="0" y="0"/>
          <a:ext cx="0" cy="0"/>
          <a:chOff x="0" y="0"/>
          <a:chExt cx="0" cy="0"/>
        </a:xfrm>
      </p:grpSpPr>
      <p:sp>
        <p:nvSpPr>
          <p:cNvPr id="145" name="PlaceHolder 1"/>
          <p:cNvSpPr>
            <a:spLocks noGrp="1"/>
          </p:cNvSpPr>
          <p:nvPr>
            <p:ph type="subTitle"/>
          </p:nvPr>
        </p:nvSpPr>
        <p:spPr>
          <a:xfrm>
            <a:off x="335520" y="0"/>
            <a:ext cx="9659520" cy="3440880"/>
          </a:xfrm>
          <a:prstGeom prst="rect">
            <a:avLst/>
          </a:prstGeom>
          <a:noFill/>
          <a:ln w="0">
            <a:noFill/>
          </a:ln>
        </p:spPr>
        <p:txBody>
          <a:bodyPr lIns="90360" rIns="90360" tIns="44280" bIns="44280" anchor="t">
            <a:noAutofit/>
          </a:bodyPr>
          <a:p>
            <a:pPr marL="343080" indent="-343080">
              <a:lnSpc>
                <a:spcPct val="100000"/>
              </a:lnSpc>
              <a:spcBef>
                <a:spcPts val="249"/>
              </a:spcBef>
              <a:tabLst>
                <a:tab algn="l" pos="0"/>
              </a:tabLst>
            </a:pPr>
            <a:r>
              <a:rPr b="1" lang="en-AU" sz="3200" spc="-1" strike="noStrike">
                <a:solidFill>
                  <a:srgbClr val="000000"/>
                </a:solidFill>
                <a:latin typeface="Comic Sans MS"/>
              </a:rPr>
              <a:t>Go through the park, on into the town;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sun still shines on,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it never goes down.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light of the world is risen again;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people of darkness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are needing our friend.</a:t>
            </a:r>
            <a:endParaRPr b="0" lang="en-AU" sz="32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80000"/>
          </a:blip>
          <a:stretch/>
        </a:blipFill>
      </p:bgPr>
    </p:bg>
    <p:spTree>
      <p:nvGrpSpPr>
        <p:cNvPr id="1" name=""/>
        <p:cNvGrpSpPr/>
        <p:nvPr/>
      </p:nvGrpSpPr>
      <p:grpSpPr>
        <a:xfrm>
          <a:off x="0" y="0"/>
          <a:ext cx="0" cy="0"/>
          <a:chOff x="0" y="0"/>
          <a:chExt cx="0" cy="0"/>
        </a:xfrm>
      </p:grpSpPr>
      <p:sp>
        <p:nvSpPr>
          <p:cNvPr id="146" name="PlaceHolder 1"/>
          <p:cNvSpPr>
            <a:spLocks noGrp="1"/>
          </p:cNvSpPr>
          <p:nvPr>
            <p:ph type="subTitle"/>
          </p:nvPr>
        </p:nvSpPr>
        <p:spPr>
          <a:xfrm>
            <a:off x="335520" y="0"/>
            <a:ext cx="9659520" cy="5606640"/>
          </a:xfrm>
          <a:prstGeom prst="rect">
            <a:avLst/>
          </a:prstGeom>
          <a:noFill/>
          <a:ln w="0">
            <a:noFill/>
          </a:ln>
        </p:spPr>
        <p:txBody>
          <a:bodyPr lIns="90360" rIns="90360" tIns="44280" bIns="44280" anchor="t">
            <a:noAutofit/>
          </a:bodyPr>
          <a:p>
            <a:pPr marL="343080" indent="-343080">
              <a:lnSpc>
                <a:spcPct val="100000"/>
              </a:lnSpc>
              <a:spcBef>
                <a:spcPts val="249"/>
              </a:spcBef>
              <a:tabLst>
                <a:tab algn="l" pos="0"/>
              </a:tabLst>
            </a:pPr>
            <a:r>
              <a:rPr b="1" lang="en-AU" sz="3200" spc="-1" strike="noStrike">
                <a:solidFill>
                  <a:srgbClr val="000000"/>
                </a:solidFill>
                <a:latin typeface="Comic Sans MS"/>
              </a:rPr>
              <a:t>So light up the fire and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the flame burn,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Open the door,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Jesus return.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Take seeds of His Spirit,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the fruit grow,</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Tell the people of Jesus,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His love show.</a:t>
            </a:r>
            <a:endParaRPr b="0" lang="en-AU" sz="32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subTitle"/>
          </p:nvPr>
        </p:nvSpPr>
        <p:spPr>
          <a:xfrm>
            <a:off x="335520" y="0"/>
            <a:ext cx="9659520" cy="5606640"/>
          </a:xfrm>
          <a:prstGeom prst="rect">
            <a:avLst/>
          </a:prstGeom>
          <a:noFill/>
          <a:ln w="0">
            <a:noFill/>
          </a:ln>
        </p:spPr>
        <p:txBody>
          <a:bodyPr lIns="90360" rIns="90360" tIns="44280" bIns="44280" anchor="t">
            <a:noAutofit/>
          </a:bodyPr>
          <a:p>
            <a:pPr marL="343080" indent="-343080">
              <a:lnSpc>
                <a:spcPct val="100000"/>
              </a:lnSpc>
              <a:spcBef>
                <a:spcPts val="249"/>
              </a:spcBef>
              <a:tabLst>
                <a:tab algn="l" pos="0"/>
              </a:tabLst>
            </a:pPr>
            <a:r>
              <a:rPr b="1" lang="en-AU" sz="3200" spc="-1" strike="noStrike">
                <a:solidFill>
                  <a:srgbClr val="000000"/>
                </a:solidFill>
                <a:latin typeface="Comic Sans MS"/>
              </a:rPr>
              <a:t>Open your eyes,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look into the sky,</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darkness has come,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sun came to die.</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evening draws on,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the sun disappears,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But Jesus is living,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His Spirit is near.</a:t>
            </a:r>
            <a:endParaRPr b="0" lang="en-AU" sz="32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alphaModFix amt="80000"/>
          </a:blip>
          <a:stretch/>
        </a:blipFill>
      </p:bgPr>
    </p:bg>
    <p:spTree>
      <p:nvGrpSpPr>
        <p:cNvPr id="1" name=""/>
        <p:cNvGrpSpPr/>
        <p:nvPr/>
      </p:nvGrpSpPr>
      <p:grpSpPr>
        <a:xfrm>
          <a:off x="0" y="0"/>
          <a:ext cx="0" cy="0"/>
          <a:chOff x="0" y="0"/>
          <a:chExt cx="0" cy="0"/>
        </a:xfrm>
      </p:grpSpPr>
      <p:sp>
        <p:nvSpPr>
          <p:cNvPr id="148" name="PlaceHolder 1"/>
          <p:cNvSpPr>
            <a:spLocks noGrp="1"/>
          </p:cNvSpPr>
          <p:nvPr>
            <p:ph type="subTitle"/>
          </p:nvPr>
        </p:nvSpPr>
        <p:spPr>
          <a:xfrm>
            <a:off x="335520" y="0"/>
            <a:ext cx="9659520" cy="5399280"/>
          </a:xfrm>
          <a:prstGeom prst="rect">
            <a:avLst/>
          </a:prstGeom>
          <a:noFill/>
          <a:ln w="0">
            <a:noFill/>
          </a:ln>
        </p:spPr>
        <p:txBody>
          <a:bodyPr lIns="90360" rIns="90360" tIns="44280" bIns="44280" anchor="t">
            <a:noAutofit/>
          </a:bodyPr>
          <a:p>
            <a:pPr marL="343080" indent="-343080">
              <a:lnSpc>
                <a:spcPct val="100000"/>
              </a:lnSpc>
              <a:spcBef>
                <a:spcPts val="249"/>
              </a:spcBef>
              <a:tabLst>
                <a:tab algn="l" pos="0"/>
              </a:tabLst>
            </a:pPr>
            <a:r>
              <a:rPr b="1" lang="en-AU" sz="3200" spc="-1" strike="noStrike">
                <a:solidFill>
                  <a:srgbClr val="000000"/>
                </a:solidFill>
                <a:latin typeface="Comic Sans MS"/>
              </a:rPr>
              <a:t>So light up the fire and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the flame burn,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Open the door,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Jesus return.</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Take seeds of His Spirit,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the fruit grow,</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Tell the people of Jesus, </a:t>
            </a:r>
            <a:endParaRPr b="0" lang="en-AU" sz="3200" spc="-1" strike="noStrike">
              <a:solidFill>
                <a:srgbClr val="ffffff"/>
              </a:solidFill>
              <a:latin typeface="Arial"/>
            </a:endParaRPr>
          </a:p>
          <a:p>
            <a:pPr marL="343080" indent="-343080">
              <a:lnSpc>
                <a:spcPct val="100000"/>
              </a:lnSpc>
              <a:spcBef>
                <a:spcPts val="249"/>
              </a:spcBef>
              <a:tabLst>
                <a:tab algn="l" pos="0"/>
              </a:tabLst>
            </a:pPr>
            <a:r>
              <a:rPr b="1" lang="en-AU" sz="3200" spc="-1" strike="noStrike">
                <a:solidFill>
                  <a:srgbClr val="000000"/>
                </a:solidFill>
                <a:latin typeface="Comic Sans MS"/>
              </a:rPr>
              <a:t>let His love show.</a:t>
            </a:r>
            <a:endParaRPr b="0" lang="en-AU" sz="3200" spc="-1" strike="noStrike">
              <a:solidFill>
                <a:srgbClr val="ffffff"/>
              </a:solidFill>
              <a:latin typeface="Arial"/>
            </a:endParaRPr>
          </a:p>
          <a:p>
            <a:pPr marL="343080" indent="-343080">
              <a:lnSpc>
                <a:spcPct val="100000"/>
              </a:lnSpc>
              <a:spcBef>
                <a:spcPts val="88"/>
              </a:spcBef>
              <a:tabLst>
                <a:tab algn="l" pos="0"/>
              </a:tabLst>
            </a:pPr>
            <a:endParaRPr b="0" lang="en-AU" sz="1400" spc="-1" strike="noStrike">
              <a:solidFill>
                <a:srgbClr val="ffffff"/>
              </a:solidFill>
              <a:latin typeface="Arial"/>
            </a:endParaRPr>
          </a:p>
          <a:p>
            <a:pPr marL="343080" indent="-343080">
              <a:lnSpc>
                <a:spcPct val="100000"/>
              </a:lnSpc>
              <a:spcBef>
                <a:spcPts val="88"/>
              </a:spcBef>
              <a:tabLst>
                <a:tab algn="l" pos="0"/>
              </a:tabLst>
            </a:pPr>
            <a:r>
              <a:rPr b="1" lang="en-AU" sz="1400" spc="-1" strike="noStrike">
                <a:solidFill>
                  <a:srgbClr val="355269"/>
                </a:solidFill>
                <a:latin typeface="Comic Sans MS"/>
              </a:rPr>
              <a:t>CCLI Lic 222909</a:t>
            </a:r>
            <a:endParaRPr b="0" lang="en-AU" sz="1400" spc="-1" strike="noStrike">
              <a:solidFill>
                <a:srgbClr val="ffffff"/>
              </a:solidFill>
              <a:latin typeface="Arial"/>
            </a:endParaRPr>
          </a:p>
          <a:p>
            <a:pPr marL="343080" indent="-343080">
              <a:lnSpc>
                <a:spcPct val="100000"/>
              </a:lnSpc>
              <a:spcBef>
                <a:spcPts val="88"/>
              </a:spcBef>
              <a:tabLst>
                <a:tab algn="l" pos="0"/>
              </a:tabLst>
            </a:pPr>
            <a:r>
              <a:rPr b="1" lang="en-AU" sz="1400" spc="-1" strike="noStrike">
                <a:solidFill>
                  <a:srgbClr val="355269"/>
                </a:solidFill>
                <a:latin typeface="Comic Sans MS"/>
              </a:rPr>
              <a:t>S McLellan, J Pa, K Ryecroft </a:t>
            </a:r>
            <a:endParaRPr b="0" lang="en-AU" sz="1400" spc="-1" strike="noStrike">
              <a:solidFill>
                <a:srgbClr val="ffffff"/>
              </a:solidFill>
              <a:latin typeface="Arial"/>
            </a:endParaRPr>
          </a:p>
          <a:p>
            <a:pPr marL="343080" indent="-343080">
              <a:lnSpc>
                <a:spcPct val="100000"/>
              </a:lnSpc>
              <a:spcBef>
                <a:spcPts val="88"/>
              </a:spcBef>
              <a:tabLst>
                <a:tab algn="l" pos="0"/>
              </a:tabLst>
            </a:pPr>
            <a:r>
              <a:rPr b="1" lang="en-AU" sz="1400" spc="-1" strike="noStrike">
                <a:solidFill>
                  <a:srgbClr val="355269"/>
                </a:solidFill>
                <a:latin typeface="Comic Sans MS"/>
              </a:rPr>
              <a:t>Kingsway’s Makeway Music</a:t>
            </a:r>
            <a:endParaRPr b="0" lang="en-AU" sz="1400" spc="-1" strike="noStrike">
              <a:solidFill>
                <a:srgbClr val="ffffff"/>
              </a:solidFill>
              <a:latin typeface="Arial"/>
            </a:endParaRPr>
          </a:p>
          <a:p>
            <a:pPr marL="343080" indent="-343080">
              <a:lnSpc>
                <a:spcPct val="100000"/>
              </a:lnSpc>
              <a:spcBef>
                <a:spcPts val="88"/>
              </a:spcBef>
              <a:tabLst>
                <a:tab algn="l" pos="0"/>
              </a:tabLst>
            </a:pPr>
            <a:r>
              <a:rPr b="1" lang="en-GB" sz="1400" spc="-1" strike="noStrike">
                <a:solidFill>
                  <a:srgbClr val="355269"/>
                </a:solidFill>
                <a:latin typeface="Comic Sans MS"/>
              </a:rPr>
              <a:t>S</a:t>
            </a:r>
            <a:r>
              <a:rPr b="1" lang="en-AU" sz="1400" spc="-1" strike="noStrike">
                <a:solidFill>
                  <a:srgbClr val="355269"/>
                </a:solidFill>
                <a:latin typeface="Comic Sans MS"/>
              </a:rPr>
              <a:t>OF 64 D^D x3</a:t>
            </a:r>
            <a:endParaRPr b="0" lang="en-AU"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Picture 2" descr=""/>
          <p:cNvPicPr/>
          <p:nvPr/>
        </p:nvPicPr>
        <p:blipFill>
          <a:blip r:embed="rId1"/>
          <a:stretch/>
        </p:blipFill>
        <p:spPr>
          <a:xfrm>
            <a:off x="252000" y="125640"/>
            <a:ext cx="9743040" cy="5417280"/>
          </a:xfrm>
          <a:prstGeom prst="rect">
            <a:avLst/>
          </a:prstGeom>
          <a:ln w="9525">
            <a:noFill/>
          </a:ln>
        </p:spPr>
      </p:pic>
      <p:sp>
        <p:nvSpPr>
          <p:cNvPr id="150" name="Text Box 3"/>
          <p:cNvSpPr/>
          <p:nvPr/>
        </p:nvSpPr>
        <p:spPr>
          <a:xfrm>
            <a:off x="1387440" y="156240"/>
            <a:ext cx="7699320" cy="1186920"/>
          </a:xfrm>
          <a:prstGeom prst="rect">
            <a:avLst/>
          </a:prstGeom>
          <a:noFill/>
          <a:ln w="9525">
            <a:noFill/>
          </a:ln>
        </p:spPr>
        <p:style>
          <a:lnRef idx="0"/>
          <a:fillRef idx="0"/>
          <a:effectRef idx="0"/>
          <a:fontRef idx="minor"/>
        </p:style>
        <p:txBody>
          <a:bodyPr lIns="90000" rIns="90000" tIns="45000" bIns="45000" anchor="t">
            <a:spAutoFit/>
          </a:bodyPr>
          <a:p>
            <a:pPr algn="ctr">
              <a:lnSpc>
                <a:spcPct val="100000"/>
              </a:lnSpc>
              <a:spcBef>
                <a:spcPts val="1800"/>
              </a:spcBef>
            </a:pPr>
            <a:r>
              <a:rPr b="0" lang="en-US" sz="3600" spc="-1" strike="noStrike">
                <a:solidFill>
                  <a:schemeClr val="dk1"/>
                </a:solidFill>
                <a:latin typeface="Calibri"/>
              </a:rPr>
              <a:t>Please follow us over for a drink and a chat after the service</a:t>
            </a:r>
            <a:endParaRPr b="0" lang="en-AU"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subTitle"/>
          </p:nvPr>
        </p:nvSpPr>
        <p:spPr>
          <a:xfrm>
            <a:off x="3416760" y="180360"/>
            <a:ext cx="6816600" cy="2416680"/>
          </a:xfrm>
          <a:prstGeom prst="rect">
            <a:avLst/>
          </a:prstGeom>
          <a:noFill/>
          <a:ln w="0">
            <a:noFill/>
          </a:ln>
        </p:spPr>
        <p:txBody>
          <a:bodyPr lIns="46080" rIns="46080" tIns="46080" bIns="46080" anchor="t">
            <a:noAutofit/>
          </a:bodyPr>
          <a:p>
            <a:pPr marL="343080" indent="-343080" algn="ctr">
              <a:lnSpc>
                <a:spcPct val="100000"/>
              </a:lnSpc>
              <a:tabLst>
                <a:tab algn="l" pos="0"/>
              </a:tabLst>
            </a:pPr>
            <a:r>
              <a:rPr b="1" lang="en-AU" sz="2640" spc="-1" strike="noStrike">
                <a:solidFill>
                  <a:srgbClr val="000000"/>
                </a:solidFill>
                <a:latin typeface="Comic Sans MS"/>
              </a:rPr>
              <a:t>Give thanks with a grateful heart</a:t>
            </a:r>
            <a:endParaRPr b="0" lang="en-AU" sz="2640" spc="-1" strike="noStrike">
              <a:solidFill>
                <a:srgbClr val="ffffff"/>
              </a:solidFill>
              <a:latin typeface="Arial"/>
            </a:endParaRPr>
          </a:p>
          <a:p>
            <a:pPr marL="343080" indent="-343080" algn="ctr">
              <a:lnSpc>
                <a:spcPct val="100000"/>
              </a:lnSpc>
              <a:tabLst>
                <a:tab algn="l" pos="0"/>
              </a:tabLst>
            </a:pPr>
            <a:r>
              <a:rPr b="1" lang="en-AU" sz="2640" spc="-1" strike="noStrike">
                <a:solidFill>
                  <a:srgbClr val="000000"/>
                </a:solidFill>
                <a:latin typeface="Comic Sans MS"/>
              </a:rPr>
              <a:t>Give thanks to the Holy One</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Give thanks because He's given</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Jesus Christ His Son.</a:t>
            </a:r>
            <a:endParaRPr b="0" lang="en-AU" sz="264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PlaceHolder 1"/>
          <p:cNvSpPr>
            <a:spLocks noGrp="1"/>
          </p:cNvSpPr>
          <p:nvPr>
            <p:ph type="subTitle"/>
          </p:nvPr>
        </p:nvSpPr>
        <p:spPr>
          <a:xfrm>
            <a:off x="2900520" y="68760"/>
            <a:ext cx="7021080" cy="2864160"/>
          </a:xfrm>
          <a:prstGeom prst="rect">
            <a:avLst/>
          </a:prstGeom>
          <a:noFill/>
          <a:ln w="0">
            <a:noFill/>
          </a:ln>
        </p:spPr>
        <p:txBody>
          <a:bodyPr lIns="46080" rIns="46080" tIns="46080" bIns="46080" anchor="t">
            <a:noAutofit/>
          </a:bodyPr>
          <a:p>
            <a:pPr marL="343080" indent="-343080" algn="ctr">
              <a:lnSpc>
                <a:spcPct val="100000"/>
              </a:lnSpc>
              <a:tabLst>
                <a:tab algn="l" pos="0"/>
              </a:tabLst>
            </a:pPr>
            <a:r>
              <a:rPr b="1" lang="en-AU" sz="2640" spc="-1" strike="noStrike">
                <a:solidFill>
                  <a:srgbClr val="000000"/>
                </a:solidFill>
                <a:latin typeface="Comic Sans MS"/>
              </a:rPr>
              <a:t>Give thanks with a grateful heart</a:t>
            </a:r>
            <a:endParaRPr b="0" lang="en-AU" sz="2640" spc="-1" strike="noStrike">
              <a:solidFill>
                <a:srgbClr val="ffffff"/>
              </a:solidFill>
              <a:latin typeface="Arial"/>
            </a:endParaRPr>
          </a:p>
          <a:p>
            <a:pPr marL="343080" indent="-343080" algn="ctr">
              <a:lnSpc>
                <a:spcPct val="100000"/>
              </a:lnSpc>
              <a:tabLst>
                <a:tab algn="l" pos="0"/>
              </a:tabLst>
            </a:pPr>
            <a:r>
              <a:rPr b="1" lang="en-AU" sz="2640" spc="-1" strike="noStrike">
                <a:solidFill>
                  <a:srgbClr val="000000"/>
                </a:solidFill>
                <a:latin typeface="Comic Sans MS"/>
              </a:rPr>
              <a:t>Give thanks to the Holy One</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Give thanks because He's given</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Jesus Christ His Son.</a:t>
            </a:r>
            <a:endParaRPr b="0" lang="en-AU" sz="264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PlaceHolder 1"/>
          <p:cNvSpPr>
            <a:spLocks noGrp="1"/>
          </p:cNvSpPr>
          <p:nvPr>
            <p:ph type="subTitle"/>
          </p:nvPr>
        </p:nvSpPr>
        <p:spPr>
          <a:xfrm>
            <a:off x="1827000" y="139680"/>
            <a:ext cx="8520840" cy="2539440"/>
          </a:xfrm>
          <a:prstGeom prst="rect">
            <a:avLst/>
          </a:prstGeom>
          <a:noFill/>
          <a:ln w="0">
            <a:noFill/>
          </a:ln>
        </p:spPr>
        <p:txBody>
          <a:bodyPr lIns="46080" rIns="46080" tIns="46080" bIns="46080" anchor="t">
            <a:noAutofit/>
          </a:bodyPr>
          <a:p>
            <a:pPr marL="343080" indent="-343080" algn="ctr">
              <a:lnSpc>
                <a:spcPct val="100000"/>
              </a:lnSpc>
              <a:spcBef>
                <a:spcPts val="799"/>
              </a:spcBef>
              <a:tabLst>
                <a:tab algn="l" pos="0"/>
              </a:tabLst>
            </a:pPr>
            <a:r>
              <a:rPr b="1" lang="en-AU" sz="2640" spc="-1" strike="noStrike">
                <a:solidFill>
                  <a:srgbClr val="000000"/>
                </a:solidFill>
                <a:latin typeface="Comic Sans MS"/>
              </a:rPr>
              <a:t>And now let the weak say I am strong</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Let the poor say I am rich</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Because of what the Lord has done </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for us</a:t>
            </a:r>
            <a:endParaRPr b="0" lang="en-AU" sz="264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PlaceHolder 1"/>
          <p:cNvSpPr>
            <a:spLocks noGrp="1"/>
          </p:cNvSpPr>
          <p:nvPr>
            <p:ph type="subTitle"/>
          </p:nvPr>
        </p:nvSpPr>
        <p:spPr>
          <a:xfrm>
            <a:off x="1935720" y="57600"/>
            <a:ext cx="8143920" cy="4678200"/>
          </a:xfrm>
          <a:prstGeom prst="rect">
            <a:avLst/>
          </a:prstGeom>
          <a:noFill/>
          <a:ln w="0">
            <a:noFill/>
          </a:ln>
        </p:spPr>
        <p:txBody>
          <a:bodyPr lIns="46080" rIns="46080" tIns="46080" bIns="46080" anchor="t">
            <a:noAutofit/>
          </a:bodyPr>
          <a:p>
            <a:pPr marL="343080" indent="-343080" algn="ctr">
              <a:lnSpc>
                <a:spcPct val="100000"/>
              </a:lnSpc>
              <a:spcBef>
                <a:spcPts val="799"/>
              </a:spcBef>
              <a:tabLst>
                <a:tab algn="l" pos="0"/>
              </a:tabLst>
            </a:pPr>
            <a:r>
              <a:rPr b="1" lang="en-AU" sz="2640" spc="-1" strike="noStrike">
                <a:solidFill>
                  <a:srgbClr val="000000"/>
                </a:solidFill>
                <a:latin typeface="Comic Sans MS"/>
              </a:rPr>
              <a:t>And now let the weak say I am strong</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Let the poor say I am rich</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Because of what the Lord has done for us</a:t>
            </a:r>
            <a:endParaRPr b="0" lang="en-AU" sz="2640" spc="-1" strike="noStrike">
              <a:solidFill>
                <a:srgbClr val="ffffff"/>
              </a:solidFill>
              <a:latin typeface="Arial"/>
            </a:endParaRPr>
          </a:p>
          <a:p>
            <a:pPr marL="343080" indent="-343080" algn="ctr">
              <a:lnSpc>
                <a:spcPct val="100000"/>
              </a:lnSpc>
              <a:spcBef>
                <a:spcPts val="799"/>
              </a:spcBef>
              <a:tabLst>
                <a:tab algn="l" pos="0"/>
              </a:tabLst>
            </a:pPr>
            <a:r>
              <a:rPr b="1" lang="en-AU" sz="2640" spc="-1" strike="noStrike">
                <a:solidFill>
                  <a:srgbClr val="000000"/>
                </a:solidFill>
                <a:latin typeface="Comic Sans MS"/>
              </a:rPr>
              <a:t>Give thanks, Give thanks</a:t>
            </a:r>
            <a:endParaRPr b="0" lang="en-AU" sz="2640" spc="-1" strike="noStrike">
              <a:solidFill>
                <a:srgbClr val="ffffff"/>
              </a:solidFill>
              <a:latin typeface="Arial"/>
            </a:endParaRPr>
          </a:p>
          <a:p>
            <a:pPr marL="343080" indent="-343080" algn="r">
              <a:lnSpc>
                <a:spcPct val="100000"/>
              </a:lnSpc>
              <a:tabLst>
                <a:tab algn="l" pos="0"/>
              </a:tabLst>
            </a:pPr>
            <a:endParaRPr b="0" lang="en-AU" sz="1800" spc="-1" strike="noStrike">
              <a:solidFill>
                <a:srgbClr val="ffffff"/>
              </a:solidFill>
              <a:latin typeface="Arial"/>
            </a:endParaRPr>
          </a:p>
          <a:p>
            <a:pPr marL="343080" indent="-343080" algn="r">
              <a:lnSpc>
                <a:spcPct val="100000"/>
              </a:lnSpc>
              <a:tabLst>
                <a:tab algn="l" pos="0"/>
              </a:tabLst>
            </a:pPr>
            <a:endParaRPr b="0" lang="en-AU" sz="1800" spc="-1" strike="noStrike">
              <a:solidFill>
                <a:srgbClr val="ffffff"/>
              </a:solidFill>
              <a:latin typeface="Arial"/>
            </a:endParaRPr>
          </a:p>
          <a:p>
            <a:pPr marL="343080" indent="-343080" algn="r">
              <a:lnSpc>
                <a:spcPct val="100000"/>
              </a:lnSpc>
              <a:tabLst>
                <a:tab algn="l" pos="0"/>
              </a:tabLst>
            </a:pPr>
            <a:r>
              <a:rPr b="0" lang="en-AU" sz="1800" spc="-1" strike="noStrike">
                <a:solidFill>
                  <a:srgbClr val="000000"/>
                </a:solidFill>
                <a:latin typeface="Arial"/>
              </a:rPr>
              <a:t>Words &amp; music by Henry Smith</a:t>
            </a:r>
            <a:endParaRPr b="0" lang="en-AU" sz="1800" spc="-1" strike="noStrike">
              <a:solidFill>
                <a:srgbClr val="ffffff"/>
              </a:solidFill>
              <a:latin typeface="Arial"/>
            </a:endParaRPr>
          </a:p>
          <a:p>
            <a:pPr marL="343080" indent="-343080" algn="r">
              <a:lnSpc>
                <a:spcPct val="100000"/>
              </a:lnSpc>
              <a:spcBef>
                <a:spcPts val="601"/>
              </a:spcBef>
              <a:tabLst>
                <a:tab algn="l" pos="0"/>
              </a:tabLst>
            </a:pPr>
            <a:r>
              <a:rPr b="0" lang="en-AU" sz="1800" spc="-1" strike="noStrike">
                <a:solidFill>
                  <a:srgbClr val="000000"/>
                </a:solidFill>
                <a:latin typeface="Arial"/>
              </a:rPr>
              <a:t>© 1978 Integrity’s Hosanna Music</a:t>
            </a:r>
            <a:endParaRPr b="0" lang="en-AU" sz="1800" spc="-1" strike="noStrike">
              <a:solidFill>
                <a:srgbClr val="ffffff"/>
              </a:solidFill>
              <a:latin typeface="Arial"/>
            </a:endParaRPr>
          </a:p>
          <a:p>
            <a:pPr marL="343080" indent="-343080" algn="r">
              <a:lnSpc>
                <a:spcPct val="100000"/>
              </a:lnSpc>
              <a:spcBef>
                <a:spcPts val="601"/>
              </a:spcBef>
              <a:tabLst>
                <a:tab algn="l" pos="0"/>
              </a:tabLst>
            </a:pPr>
            <a:r>
              <a:rPr b="0" lang="en-AU" sz="1800" spc="-1" strike="noStrike">
                <a:solidFill>
                  <a:srgbClr val="000000"/>
                </a:solidFill>
                <a:latin typeface="Arial"/>
              </a:rPr>
              <a:t>Used by permission cc lic</a:t>
            </a:r>
            <a:r>
              <a:rPr b="0" lang="en-AU" sz="1800" spc="-1" strike="noStrike">
                <a:solidFill>
                  <a:srgbClr val="5983b0"/>
                </a:solidFill>
                <a:latin typeface="Arial"/>
              </a:rPr>
              <a:t> no. 222909</a:t>
            </a:r>
            <a:endParaRPr b="0" lang="en-AU" sz="18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Rectangle 1"/>
          <p:cNvSpPr/>
          <p:nvPr/>
        </p:nvSpPr>
        <p:spPr>
          <a:xfrm>
            <a:off x="753480" y="513000"/>
            <a:ext cx="8651520" cy="36327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1"/>
              </a:spcBef>
              <a:spcAft>
                <a:spcPts val="992"/>
              </a:spcAft>
            </a:pPr>
            <a:r>
              <a:rPr b="1" lang="en-AU" sz="2800" spc="-1" strike="noStrike">
                <a:solidFill>
                  <a:schemeClr val="dk1"/>
                </a:solidFill>
                <a:latin typeface="Times New Roman"/>
                <a:ea typeface="Times New Roman"/>
              </a:rPr>
              <a:t>The light [Jesus]has come into the world ........… all who do evil hate the light and do not come to the light, so that their deeds may not be exposed. </a:t>
            </a:r>
            <a:endParaRPr b="0" lang="en-AU" sz="2800" spc="-1" strike="noStrike">
              <a:solidFill>
                <a:srgbClr val="000000"/>
              </a:solidFill>
              <a:latin typeface="Arial"/>
            </a:endParaRPr>
          </a:p>
          <a:p>
            <a:pPr>
              <a:lnSpc>
                <a:spcPct val="100000"/>
              </a:lnSpc>
              <a:spcBef>
                <a:spcPts val="1191"/>
              </a:spcBef>
              <a:spcAft>
                <a:spcPts val="992"/>
              </a:spcAft>
            </a:pPr>
            <a:r>
              <a:rPr b="1" lang="en-AU" sz="2800" spc="-1" strike="noStrike">
                <a:solidFill>
                  <a:schemeClr val="dk1"/>
                </a:solidFill>
                <a:latin typeface="Times New Roman"/>
                <a:ea typeface="Times New Roman"/>
              </a:rPr>
              <a:t>But those who do what is true come to the light, so that it may be clearly seen that their deeds have been done in God.’</a:t>
            </a:r>
            <a:endParaRPr b="0" lang="en-AU" sz="2800" spc="-1" strike="noStrike">
              <a:solidFill>
                <a:srgbClr val="000000"/>
              </a:solidFill>
              <a:latin typeface="Arial"/>
            </a:endParaRPr>
          </a:p>
          <a:p>
            <a:pPr>
              <a:lnSpc>
                <a:spcPct val="100000"/>
              </a:lnSpc>
              <a:spcBef>
                <a:spcPts val="1191"/>
              </a:spcBef>
              <a:spcAft>
                <a:spcPts val="992"/>
              </a:spcAft>
            </a:pPr>
            <a:r>
              <a:rPr b="0" lang="en-AU" sz="2800" spc="-1" strike="noStrike">
                <a:solidFill>
                  <a:srgbClr val="3465a4"/>
                </a:solidFill>
                <a:latin typeface="Times New Roman"/>
                <a:ea typeface="Times New Roman"/>
              </a:rPr>
              <a:t> </a:t>
            </a:r>
            <a:r>
              <a:rPr b="1" lang="en-AU" sz="2800" spc="-1" strike="noStrike">
                <a:solidFill>
                  <a:srgbClr val="3465a4"/>
                </a:solidFill>
                <a:latin typeface="Times New Roman"/>
                <a:ea typeface="Times New Roman"/>
              </a:rPr>
              <a:t>John 3:19b, 20-21</a:t>
            </a:r>
            <a:endParaRPr b="0" lang="en-AU"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7.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8.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1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0.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Presentation_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Presentation5</Template>
  <TotalTime>1297</TotalTime>
  <Application>LibreOffice/24.2.7.2$Linux_X86_64 LibreOffice_project/420$Build-2</Application>
  <AppVersion>15.0000</AppVersion>
  <Words>2074</Words>
  <Paragraphs>132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2023-01-06T08:58:55Z</dcterms:created>
  <dc:creator>Peter and Pam</dc:creator>
  <dc:description/>
  <dc:language>en-AU</dc:language>
  <cp:lastModifiedBy/>
  <dcterms:modified xsi:type="dcterms:W3CDTF">2026-02-28T22:37:26Z</dcterms:modified>
  <cp:revision>37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3</vt:i4>
  </property>
  <property fmtid="{D5CDD505-2E9C-101B-9397-08002B2CF9AE}" pid="3" name="Notes">
    <vt:i4>9</vt:i4>
  </property>
  <property fmtid="{D5CDD505-2E9C-101B-9397-08002B2CF9AE}" pid="4" name="PresentationFormat">
    <vt:lpwstr>On-screen Show (4:3)</vt:lpwstr>
  </property>
  <property fmtid="{D5CDD505-2E9C-101B-9397-08002B2CF9AE}" pid="5" name="Slides">
    <vt:i4>54</vt:i4>
  </property>
</Properties>
</file>