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70" r:id="rId2"/>
    <p:sldId id="262" r:id="rId3"/>
    <p:sldId id="311" r:id="rId4"/>
    <p:sldId id="355" r:id="rId5"/>
    <p:sldId id="366" r:id="rId6"/>
    <p:sldId id="259" r:id="rId7"/>
    <p:sldId id="260" r:id="rId8"/>
    <p:sldId id="367" r:id="rId9"/>
    <p:sldId id="312" r:id="rId10"/>
    <p:sldId id="313" r:id="rId11"/>
    <p:sldId id="357" r:id="rId12"/>
    <p:sldId id="356" r:id="rId13"/>
    <p:sldId id="358" r:id="rId14"/>
    <p:sldId id="359" r:id="rId15"/>
    <p:sldId id="378" r:id="rId16"/>
    <p:sldId id="379" r:id="rId17"/>
    <p:sldId id="380" r:id="rId18"/>
    <p:sldId id="360" r:id="rId19"/>
    <p:sldId id="373" r:id="rId20"/>
    <p:sldId id="374" r:id="rId21"/>
    <p:sldId id="375" r:id="rId22"/>
    <p:sldId id="376" r:id="rId23"/>
    <p:sldId id="377" r:id="rId24"/>
    <p:sldId id="381" r:id="rId25"/>
    <p:sldId id="382" r:id="rId26"/>
    <p:sldId id="385" r:id="rId27"/>
    <p:sldId id="347" r:id="rId28"/>
    <p:sldId id="386" r:id="rId29"/>
    <p:sldId id="387" r:id="rId30"/>
    <p:sldId id="261" r:id="rId31"/>
    <p:sldId id="263" r:id="rId32"/>
    <p:sldId id="257" r:id="rId33"/>
    <p:sldId id="258" r:id="rId34"/>
    <p:sldId id="362" r:id="rId35"/>
    <p:sldId id="264" r:id="rId36"/>
    <p:sldId id="267" r:id="rId37"/>
    <p:sldId id="266" r:id="rId38"/>
    <p:sldId id="268" r:id="rId39"/>
    <p:sldId id="269" r:id="rId40"/>
    <p:sldId id="363" r:id="rId41"/>
    <p:sldId id="383" r:id="rId42"/>
    <p:sldId id="364" r:id="rId43"/>
    <p:sldId id="388" r:id="rId44"/>
    <p:sldId id="317" r:id="rId45"/>
    <p:sldId id="291" r:id="rId46"/>
    <p:sldId id="368" r:id="rId47"/>
    <p:sldId id="369" r:id="rId48"/>
    <p:sldId id="370" r:id="rId49"/>
    <p:sldId id="371" r:id="rId50"/>
    <p:sldId id="372" r:id="rId51"/>
    <p:sldId id="384" r:id="rId52"/>
    <p:sldId id="318" r:id="rId53"/>
  </p:sldIdLst>
  <p:sldSz cx="12192000" cy="6858000"/>
  <p:notesSz cx="6858000" cy="9144000"/>
  <p:defaultTextStyle>
    <a:defPPr>
      <a:defRPr lang="en-A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34" autoAdjust="0"/>
    <p:restoredTop sz="86410" autoAdjust="0"/>
  </p:normalViewPr>
  <p:slideViewPr>
    <p:cSldViewPr>
      <p:cViewPr varScale="1">
        <p:scale>
          <a:sx n="66" d="100"/>
          <a:sy n="66" d="100"/>
        </p:scale>
        <p:origin x="768" y="43"/>
      </p:cViewPr>
      <p:guideLst>
        <p:guide orient="horz" pos="2160"/>
        <p:guide pos="3840"/>
      </p:guideLst>
    </p:cSldViewPr>
  </p:slideViewPr>
  <p:outlineViewPr>
    <p:cViewPr>
      <p:scale>
        <a:sx n="33" d="100"/>
        <a:sy n="33" d="100"/>
      </p:scale>
      <p:origin x="0" y="-7435"/>
    </p:cViewPr>
    <p:sldLst>
      <p:sld r:id="rId1" collapse="1"/>
      <p:sld r:id="rId2" collapse="1"/>
      <p:sld r:id="rId3" collapse="1"/>
    </p:sldLst>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_rels/viewProps.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slide" Target="slides/slide16.xml"/><Relationship Id="rId1"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E9B745-A6C0-4790-9062-CFC35726FA9A}" type="datetimeFigureOut">
              <a:rPr lang="en-AU" smtClean="0"/>
              <a:t>21/03/2025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88402E-BE8B-4D2D-8995-4E69B9DDB20C}" type="slidenum">
              <a:rPr lang="en-AU" smtClean="0"/>
              <a:t>‹#›</a:t>
            </a:fld>
            <a:endParaRPr lang="en-AU"/>
          </a:p>
        </p:txBody>
      </p:sp>
    </p:spTree>
    <p:extLst>
      <p:ext uri="{BB962C8B-B14F-4D97-AF65-F5344CB8AC3E}">
        <p14:creationId xmlns:p14="http://schemas.microsoft.com/office/powerpoint/2010/main" val="4214205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8">
            <a:extLst>
              <a:ext uri="{FF2B5EF4-FFF2-40B4-BE49-F238E27FC236}">
                <a16:creationId xmlns:a16="http://schemas.microsoft.com/office/drawing/2014/main" id="{9AA075DE-1813-4B8A-9451-8FAA4D14C35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AAB1C482-62E2-4F65-97EC-13D68717DE52}" type="slidenum">
              <a:rPr lang="en-US" altLang="en-US" smtClean="0">
                <a:latin typeface="Calibri" panose="020F0502020204030204" pitchFamily="34" charset="0"/>
              </a:rPr>
              <a:pPr>
                <a:spcBef>
                  <a:spcPct val="0"/>
                </a:spcBef>
                <a:buClrTx/>
                <a:buFontTx/>
                <a:buNone/>
              </a:pPr>
              <a:t>45</a:t>
            </a:fld>
            <a:endParaRPr lang="en-US" altLang="en-US">
              <a:latin typeface="Calibri" panose="020F0502020204030204" pitchFamily="34" charset="0"/>
            </a:endParaRPr>
          </a:p>
        </p:txBody>
      </p:sp>
      <p:sp>
        <p:nvSpPr>
          <p:cNvPr id="17411" name="Text Box 1">
            <a:extLst>
              <a:ext uri="{FF2B5EF4-FFF2-40B4-BE49-F238E27FC236}">
                <a16:creationId xmlns:a16="http://schemas.microsoft.com/office/drawing/2014/main" id="{A5441272-C31D-4FAB-BAFB-AE4E3C26CA59}"/>
              </a:ext>
            </a:extLst>
          </p:cNvPr>
          <p:cNvSpPr>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Text Box 2">
            <a:extLst>
              <a:ext uri="{FF2B5EF4-FFF2-40B4-BE49-F238E27FC236}">
                <a16:creationId xmlns:a16="http://schemas.microsoft.com/office/drawing/2014/main" id="{2BAAB472-BDDA-44C2-880C-010752569E01}"/>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7413" name="Text Box 3">
            <a:extLst>
              <a:ext uri="{FF2B5EF4-FFF2-40B4-BE49-F238E27FC236}">
                <a16:creationId xmlns:a16="http://schemas.microsoft.com/office/drawing/2014/main" id="{CC7CEA0C-91E6-45AE-845A-0C8CD41CF0AB}"/>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2656AB3D-DFE7-4E3C-9BFC-BACDA13189F7}" type="slidenum">
              <a:rPr lang="en-US" altLang="en-US">
                <a:latin typeface="Calibri" panose="020F0502020204030204" pitchFamily="34" charset="0"/>
              </a:rPr>
              <a:pPr algn="r" eaLnBrk="1" hangingPunct="1">
                <a:spcBef>
                  <a:spcPct val="0"/>
                </a:spcBef>
                <a:buClrTx/>
                <a:buFontTx/>
                <a:buNone/>
              </a:pPr>
              <a:t>45</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8641"/>
            <a:ext cx="10363200" cy="6264695"/>
          </a:xfrm>
        </p:spPr>
        <p:txBody>
          <a:bodyPr/>
          <a:lstStyle>
            <a:lvl1pPr algn="l">
              <a:defRPr/>
            </a:lvl1pPr>
          </a:lstStyle>
          <a:p>
            <a:r>
              <a:rPr lang="en-US"/>
              <a:t>Click to edit Master title style</a:t>
            </a:r>
            <a:endParaRPr lang="en-AU" dirty="0"/>
          </a:p>
        </p:txBody>
      </p:sp>
      <p:sp>
        <p:nvSpPr>
          <p:cNvPr id="3" name="Date Placeholder 3">
            <a:extLst>
              <a:ext uri="{FF2B5EF4-FFF2-40B4-BE49-F238E27FC236}">
                <a16:creationId xmlns:a16="http://schemas.microsoft.com/office/drawing/2014/main" id="{E1F52768-6708-438C-B5FA-5AD3140ADBAE}"/>
              </a:ext>
            </a:extLst>
          </p:cNvPr>
          <p:cNvSpPr>
            <a:spLocks noGrp="1"/>
          </p:cNvSpPr>
          <p:nvPr>
            <p:ph type="dt" sz="half" idx="10"/>
          </p:nvPr>
        </p:nvSpPr>
        <p:spPr/>
        <p:txBody>
          <a:bodyPr/>
          <a:lstStyle>
            <a:lvl1pPr>
              <a:defRPr/>
            </a:lvl1pPr>
          </a:lstStyle>
          <a:p>
            <a:pPr>
              <a:defRPr/>
            </a:pPr>
            <a:fld id="{1C1B4064-C10A-43AC-92EE-FA9C258A82BF}" type="datetimeFigureOut">
              <a:rPr lang="en-AU"/>
              <a:pPr>
                <a:defRPr/>
              </a:pPr>
              <a:t>21/03/2025</a:t>
            </a:fld>
            <a:endParaRPr lang="en-AU"/>
          </a:p>
        </p:txBody>
      </p:sp>
      <p:sp>
        <p:nvSpPr>
          <p:cNvPr id="4" name="Footer Placeholder 4">
            <a:extLst>
              <a:ext uri="{FF2B5EF4-FFF2-40B4-BE49-F238E27FC236}">
                <a16:creationId xmlns:a16="http://schemas.microsoft.com/office/drawing/2014/main" id="{D12E526D-70ED-4F2F-9B74-B23280BD80DE}"/>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BC720956-88D5-4639-8CA7-1648CC6892DA}"/>
              </a:ext>
            </a:extLst>
          </p:cNvPr>
          <p:cNvSpPr>
            <a:spLocks noGrp="1"/>
          </p:cNvSpPr>
          <p:nvPr>
            <p:ph type="sldNum" sz="quarter" idx="12"/>
          </p:nvPr>
        </p:nvSpPr>
        <p:spPr/>
        <p:txBody>
          <a:bodyPr/>
          <a:lstStyle>
            <a:lvl1pPr>
              <a:defRPr/>
            </a:lvl1pPr>
          </a:lstStyle>
          <a:p>
            <a:pPr>
              <a:defRPr/>
            </a:pPr>
            <a:fld id="{5986425D-9040-4985-9BA4-CF4F3E1EA39F}" type="slidenum">
              <a:rPr lang="en-AU" altLang="en-US"/>
              <a:pPr>
                <a:defRPr/>
              </a:pPr>
              <a:t>‹#›</a:t>
            </a:fld>
            <a:endParaRPr lang="en-AU" altLang="en-US"/>
          </a:p>
        </p:txBody>
      </p:sp>
    </p:spTree>
    <p:extLst>
      <p:ext uri="{BB962C8B-B14F-4D97-AF65-F5344CB8AC3E}">
        <p14:creationId xmlns:p14="http://schemas.microsoft.com/office/powerpoint/2010/main" val="1289378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E6706CA-D920-4C44-BE97-7AD56F3F9BF4}"/>
              </a:ext>
            </a:extLst>
          </p:cNvPr>
          <p:cNvSpPr>
            <a:spLocks noGrp="1"/>
          </p:cNvSpPr>
          <p:nvPr>
            <p:ph type="dt" sz="half" idx="10"/>
          </p:nvPr>
        </p:nvSpPr>
        <p:spPr/>
        <p:txBody>
          <a:bodyPr/>
          <a:lstStyle>
            <a:lvl1pPr>
              <a:defRPr/>
            </a:lvl1pPr>
          </a:lstStyle>
          <a:p>
            <a:pPr>
              <a:defRPr/>
            </a:pPr>
            <a:fld id="{0CD443CB-418A-46E4-9CC0-F23B9CDD0879}" type="datetimeFigureOut">
              <a:rPr lang="en-AU"/>
              <a:pPr>
                <a:defRPr/>
              </a:pPr>
              <a:t>21/03/2025</a:t>
            </a:fld>
            <a:endParaRPr lang="en-AU"/>
          </a:p>
        </p:txBody>
      </p:sp>
      <p:sp>
        <p:nvSpPr>
          <p:cNvPr id="5" name="Footer Placeholder 4">
            <a:extLst>
              <a:ext uri="{FF2B5EF4-FFF2-40B4-BE49-F238E27FC236}">
                <a16:creationId xmlns:a16="http://schemas.microsoft.com/office/drawing/2014/main" id="{B9B567D9-DDAE-4EE3-86FA-AA297F5F666C}"/>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E9558E9C-4EEB-47F8-910C-25DA3685607C}"/>
              </a:ext>
            </a:extLst>
          </p:cNvPr>
          <p:cNvSpPr>
            <a:spLocks noGrp="1"/>
          </p:cNvSpPr>
          <p:nvPr>
            <p:ph type="sldNum" sz="quarter" idx="12"/>
          </p:nvPr>
        </p:nvSpPr>
        <p:spPr/>
        <p:txBody>
          <a:bodyPr/>
          <a:lstStyle>
            <a:lvl1pPr>
              <a:defRPr/>
            </a:lvl1pPr>
          </a:lstStyle>
          <a:p>
            <a:pPr>
              <a:defRPr/>
            </a:pPr>
            <a:fld id="{6D2FC3F6-FC3A-4CD0-8A3D-A8ADD214124E}" type="slidenum">
              <a:rPr lang="en-AU" altLang="en-US"/>
              <a:pPr>
                <a:defRPr/>
              </a:pPr>
              <a:t>‹#›</a:t>
            </a:fld>
            <a:endParaRPr lang="en-AU" altLang="en-US"/>
          </a:p>
        </p:txBody>
      </p:sp>
    </p:spTree>
    <p:extLst>
      <p:ext uri="{BB962C8B-B14F-4D97-AF65-F5344CB8AC3E}">
        <p14:creationId xmlns:p14="http://schemas.microsoft.com/office/powerpoint/2010/main" val="1370113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8756334-FF63-4819-80EE-259962208F15}"/>
              </a:ext>
            </a:extLst>
          </p:cNvPr>
          <p:cNvSpPr>
            <a:spLocks noGrp="1"/>
          </p:cNvSpPr>
          <p:nvPr>
            <p:ph type="dt" sz="half" idx="10"/>
          </p:nvPr>
        </p:nvSpPr>
        <p:spPr/>
        <p:txBody>
          <a:bodyPr/>
          <a:lstStyle>
            <a:lvl1pPr>
              <a:defRPr/>
            </a:lvl1pPr>
          </a:lstStyle>
          <a:p>
            <a:pPr>
              <a:defRPr/>
            </a:pPr>
            <a:fld id="{D48CE605-C971-4C99-AB13-42EA85949E6B}" type="datetimeFigureOut">
              <a:rPr lang="en-AU"/>
              <a:pPr>
                <a:defRPr/>
              </a:pPr>
              <a:t>21/03/2025</a:t>
            </a:fld>
            <a:endParaRPr lang="en-AU"/>
          </a:p>
        </p:txBody>
      </p:sp>
      <p:sp>
        <p:nvSpPr>
          <p:cNvPr id="5" name="Footer Placeholder 4">
            <a:extLst>
              <a:ext uri="{FF2B5EF4-FFF2-40B4-BE49-F238E27FC236}">
                <a16:creationId xmlns:a16="http://schemas.microsoft.com/office/drawing/2014/main" id="{53B672B6-E61A-4E33-8571-94EAA6F0C16B}"/>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EFB7D78C-9CAE-4516-B226-B6B82828721D}"/>
              </a:ext>
            </a:extLst>
          </p:cNvPr>
          <p:cNvSpPr>
            <a:spLocks noGrp="1"/>
          </p:cNvSpPr>
          <p:nvPr>
            <p:ph type="sldNum" sz="quarter" idx="12"/>
          </p:nvPr>
        </p:nvSpPr>
        <p:spPr/>
        <p:txBody>
          <a:bodyPr/>
          <a:lstStyle>
            <a:lvl1pPr>
              <a:defRPr/>
            </a:lvl1pPr>
          </a:lstStyle>
          <a:p>
            <a:pPr>
              <a:defRPr/>
            </a:pPr>
            <a:fld id="{F4FC4EFD-491F-4737-96E8-A2BFBE80C7CB}" type="slidenum">
              <a:rPr lang="en-AU" altLang="en-US"/>
              <a:pPr>
                <a:defRPr/>
              </a:pPr>
              <a:t>‹#›</a:t>
            </a:fld>
            <a:endParaRPr lang="en-AU" altLang="en-US"/>
          </a:p>
        </p:txBody>
      </p:sp>
    </p:spTree>
    <p:extLst>
      <p:ext uri="{BB962C8B-B14F-4D97-AF65-F5344CB8AC3E}">
        <p14:creationId xmlns:p14="http://schemas.microsoft.com/office/powerpoint/2010/main" val="1546470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8E325-90A4-4437-9B4E-9FEF6B7CD76B}"/>
              </a:ext>
            </a:extLst>
          </p:cNvPr>
          <p:cNvSpPr>
            <a:spLocks noGrp="1"/>
          </p:cNvSpPr>
          <p:nvPr>
            <p:ph type="title"/>
          </p:nvPr>
        </p:nvSpPr>
        <p:spPr>
          <a:xfrm>
            <a:off x="609600" y="274638"/>
            <a:ext cx="10972800" cy="6323012"/>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CDEFA83-5F4A-4F44-B24A-414A379EF8D9}"/>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F646FDD-A3C2-462F-81EA-C705188A4AE9}"/>
              </a:ext>
            </a:extLst>
          </p:cNvPr>
          <p:cNvSpPr>
            <a:spLocks noGrp="1"/>
          </p:cNvSpPr>
          <p:nvPr>
            <p:ph type="dt" sz="half" idx="10"/>
          </p:nvPr>
        </p:nvSpPr>
        <p:spPr/>
        <p:txBody>
          <a:bodyPr/>
          <a:lstStyle>
            <a:lvl1pPr>
              <a:defRPr/>
            </a:lvl1pPr>
          </a:lstStyle>
          <a:p>
            <a:pPr>
              <a:defRPr/>
            </a:pPr>
            <a:fld id="{A01692A5-0597-42AD-ACC2-8DF1CA728A22}" type="datetimeFigureOut">
              <a:rPr lang="en-AU"/>
              <a:pPr>
                <a:defRPr/>
              </a:pPr>
              <a:t>21/03/2025</a:t>
            </a:fld>
            <a:endParaRPr lang="en-AU"/>
          </a:p>
        </p:txBody>
      </p:sp>
      <p:sp>
        <p:nvSpPr>
          <p:cNvPr id="5" name="Footer Placeholder 4">
            <a:extLst>
              <a:ext uri="{FF2B5EF4-FFF2-40B4-BE49-F238E27FC236}">
                <a16:creationId xmlns:a16="http://schemas.microsoft.com/office/drawing/2014/main" id="{65C1D081-6FA1-4D73-8751-70D89DA1F127}"/>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DD9D955D-3B0B-47A7-BB98-14582E72DBDF}"/>
              </a:ext>
            </a:extLst>
          </p:cNvPr>
          <p:cNvSpPr>
            <a:spLocks noGrp="1"/>
          </p:cNvSpPr>
          <p:nvPr>
            <p:ph type="sldNum" sz="quarter" idx="12"/>
          </p:nvPr>
        </p:nvSpPr>
        <p:spPr/>
        <p:txBody>
          <a:bodyPr/>
          <a:lstStyle>
            <a:lvl1pPr>
              <a:defRPr/>
            </a:lvl1pPr>
          </a:lstStyle>
          <a:p>
            <a:pPr>
              <a:defRPr/>
            </a:pPr>
            <a:fld id="{C784BCD4-74F2-41AF-9A34-30DBB4B7EA87}" type="slidenum">
              <a:rPr lang="en-AU" altLang="en-US"/>
              <a:pPr>
                <a:defRPr/>
              </a:pPr>
              <a:t>‹#›</a:t>
            </a:fld>
            <a:endParaRPr lang="en-AU" altLang="en-US"/>
          </a:p>
        </p:txBody>
      </p:sp>
    </p:spTree>
    <p:extLst>
      <p:ext uri="{BB962C8B-B14F-4D97-AF65-F5344CB8AC3E}">
        <p14:creationId xmlns:p14="http://schemas.microsoft.com/office/powerpoint/2010/main" val="25097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061CF-97CD-44E7-BD89-460FC29E52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63055328-D10B-4DD7-93DD-3B0AF1824B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27C3DA55-5F47-401C-A244-EE2CE747604A}"/>
              </a:ext>
            </a:extLst>
          </p:cNvPr>
          <p:cNvSpPr>
            <a:spLocks noGrp="1"/>
          </p:cNvSpPr>
          <p:nvPr>
            <p:ph type="dt" sz="half" idx="10"/>
          </p:nvPr>
        </p:nvSpPr>
        <p:spPr/>
        <p:txBody>
          <a:bodyPr/>
          <a:lstStyle>
            <a:lvl1pPr>
              <a:defRPr/>
            </a:lvl1pPr>
          </a:lstStyle>
          <a:p>
            <a:pPr>
              <a:defRPr/>
            </a:pPr>
            <a:fld id="{667925E4-4CBA-4ED2-BDB1-9D8FCE739F01}" type="datetimeFigureOut">
              <a:rPr lang="en-AU"/>
              <a:pPr>
                <a:defRPr/>
              </a:pPr>
              <a:t>21/03/2025</a:t>
            </a:fld>
            <a:endParaRPr lang="en-AU"/>
          </a:p>
        </p:txBody>
      </p:sp>
      <p:sp>
        <p:nvSpPr>
          <p:cNvPr id="5" name="Footer Placeholder 4">
            <a:extLst>
              <a:ext uri="{FF2B5EF4-FFF2-40B4-BE49-F238E27FC236}">
                <a16:creationId xmlns:a16="http://schemas.microsoft.com/office/drawing/2014/main" id="{4DA8525B-68AC-45FE-B3E8-BFA4C676BF85}"/>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CF6C9169-8378-4AF8-B50E-B695C3AD9E30}"/>
              </a:ext>
            </a:extLst>
          </p:cNvPr>
          <p:cNvSpPr>
            <a:spLocks noGrp="1"/>
          </p:cNvSpPr>
          <p:nvPr>
            <p:ph type="sldNum" sz="quarter" idx="12"/>
          </p:nvPr>
        </p:nvSpPr>
        <p:spPr/>
        <p:txBody>
          <a:bodyPr/>
          <a:lstStyle>
            <a:lvl1pPr>
              <a:defRPr/>
            </a:lvl1pPr>
          </a:lstStyle>
          <a:p>
            <a:pPr>
              <a:defRPr/>
            </a:pPr>
            <a:fld id="{8E630A57-5D19-4000-B850-E048023BEC6D}" type="slidenum">
              <a:rPr lang="en-AU" altLang="en-US"/>
              <a:pPr>
                <a:defRPr/>
              </a:pPr>
              <a:t>‹#›</a:t>
            </a:fld>
            <a:endParaRPr lang="en-AU" altLang="en-US"/>
          </a:p>
        </p:txBody>
      </p:sp>
    </p:spTree>
    <p:extLst>
      <p:ext uri="{BB962C8B-B14F-4D97-AF65-F5344CB8AC3E}">
        <p14:creationId xmlns:p14="http://schemas.microsoft.com/office/powerpoint/2010/main" val="1710915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178698"/>
          </a:xfrm>
        </p:spPr>
        <p:txBody>
          <a:bodyPr/>
          <a:lstStyle>
            <a:lvl1pPr algn="l">
              <a:defRPr sz="2400" b="1">
                <a:effectLst>
                  <a:outerShdw blurRad="38100" dist="38100" dir="2700000" algn="tl">
                    <a:srgbClr val="000000">
                      <a:alpha val="43137"/>
                    </a:srgbClr>
                  </a:outerShdw>
                </a:effectLst>
              </a:defRPr>
            </a:lvl1pPr>
          </a:lstStyle>
          <a:p>
            <a:r>
              <a:rPr lang="en-US"/>
              <a:t>Click to edit Master title style</a:t>
            </a:r>
            <a:endParaRPr lang="en-AU" dirty="0"/>
          </a:p>
        </p:txBody>
      </p:sp>
      <p:sp>
        <p:nvSpPr>
          <p:cNvPr id="3" name="Date Placeholder 3">
            <a:extLst>
              <a:ext uri="{FF2B5EF4-FFF2-40B4-BE49-F238E27FC236}">
                <a16:creationId xmlns:a16="http://schemas.microsoft.com/office/drawing/2014/main" id="{E7D26241-59A6-43F5-BB7B-E4C1FC4F2C57}"/>
              </a:ext>
            </a:extLst>
          </p:cNvPr>
          <p:cNvSpPr>
            <a:spLocks noGrp="1"/>
          </p:cNvSpPr>
          <p:nvPr>
            <p:ph type="dt" sz="half" idx="10"/>
          </p:nvPr>
        </p:nvSpPr>
        <p:spPr/>
        <p:txBody>
          <a:bodyPr/>
          <a:lstStyle>
            <a:lvl1pPr>
              <a:defRPr/>
            </a:lvl1pPr>
          </a:lstStyle>
          <a:p>
            <a:pPr>
              <a:defRPr/>
            </a:pPr>
            <a:fld id="{1667E891-D28B-4D6D-8699-28A251AE700A}" type="datetimeFigureOut">
              <a:rPr lang="en-AU"/>
              <a:pPr>
                <a:defRPr/>
              </a:pPr>
              <a:t>21/03/2025</a:t>
            </a:fld>
            <a:endParaRPr lang="en-AU"/>
          </a:p>
        </p:txBody>
      </p:sp>
      <p:sp>
        <p:nvSpPr>
          <p:cNvPr id="4" name="Footer Placeholder 4">
            <a:extLst>
              <a:ext uri="{FF2B5EF4-FFF2-40B4-BE49-F238E27FC236}">
                <a16:creationId xmlns:a16="http://schemas.microsoft.com/office/drawing/2014/main" id="{EAA6DB6C-EDC0-4FA0-A4D9-E564D8A85B57}"/>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D8B0C39F-3CB7-4285-BF6F-B4C4D9730640}"/>
              </a:ext>
            </a:extLst>
          </p:cNvPr>
          <p:cNvSpPr>
            <a:spLocks noGrp="1"/>
          </p:cNvSpPr>
          <p:nvPr>
            <p:ph type="sldNum" sz="quarter" idx="12"/>
          </p:nvPr>
        </p:nvSpPr>
        <p:spPr/>
        <p:txBody>
          <a:bodyPr/>
          <a:lstStyle>
            <a:lvl1pPr>
              <a:defRPr/>
            </a:lvl1pPr>
          </a:lstStyle>
          <a:p>
            <a:pPr>
              <a:defRPr/>
            </a:pPr>
            <a:fld id="{B63F5653-CBFE-451E-987B-BC4AD3A80CAE}" type="slidenum">
              <a:rPr lang="en-AU" altLang="en-US"/>
              <a:pPr>
                <a:defRPr/>
              </a:pPr>
              <a:t>‹#›</a:t>
            </a:fld>
            <a:endParaRPr lang="en-AU" altLang="en-US"/>
          </a:p>
        </p:txBody>
      </p:sp>
    </p:spTree>
    <p:extLst>
      <p:ext uri="{BB962C8B-B14F-4D97-AF65-F5344CB8AC3E}">
        <p14:creationId xmlns:p14="http://schemas.microsoft.com/office/powerpoint/2010/main" val="963226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5DFC13-C073-4E85-9008-6A09880639DA}"/>
              </a:ext>
            </a:extLst>
          </p:cNvPr>
          <p:cNvSpPr>
            <a:spLocks noGrp="1"/>
          </p:cNvSpPr>
          <p:nvPr>
            <p:ph type="dt" sz="half" idx="10"/>
          </p:nvPr>
        </p:nvSpPr>
        <p:spPr/>
        <p:txBody>
          <a:bodyPr/>
          <a:lstStyle>
            <a:lvl1pPr>
              <a:defRPr/>
            </a:lvl1pPr>
          </a:lstStyle>
          <a:p>
            <a:pPr>
              <a:defRPr/>
            </a:pPr>
            <a:fld id="{08589C8B-0177-43D8-91B4-D604D36925B2}" type="datetimeFigureOut">
              <a:rPr lang="en-AU"/>
              <a:pPr>
                <a:defRPr/>
              </a:pPr>
              <a:t>21/03/2025</a:t>
            </a:fld>
            <a:endParaRPr lang="en-AU"/>
          </a:p>
        </p:txBody>
      </p:sp>
      <p:sp>
        <p:nvSpPr>
          <p:cNvPr id="5" name="Footer Placeholder 4">
            <a:extLst>
              <a:ext uri="{FF2B5EF4-FFF2-40B4-BE49-F238E27FC236}">
                <a16:creationId xmlns:a16="http://schemas.microsoft.com/office/drawing/2014/main" id="{4121827C-BD76-437D-9CBF-9B4ECD65E9B3}"/>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12256A0D-A617-45EB-BCB2-53277697F9E7}"/>
              </a:ext>
            </a:extLst>
          </p:cNvPr>
          <p:cNvSpPr>
            <a:spLocks noGrp="1"/>
          </p:cNvSpPr>
          <p:nvPr>
            <p:ph type="sldNum" sz="quarter" idx="12"/>
          </p:nvPr>
        </p:nvSpPr>
        <p:spPr/>
        <p:txBody>
          <a:bodyPr/>
          <a:lstStyle>
            <a:lvl1pPr>
              <a:defRPr/>
            </a:lvl1pPr>
          </a:lstStyle>
          <a:p>
            <a:pPr>
              <a:defRPr/>
            </a:pPr>
            <a:fld id="{8007568A-855B-46C1-835A-8819B5A5B989}" type="slidenum">
              <a:rPr lang="en-AU" altLang="en-US"/>
              <a:pPr>
                <a:defRPr/>
              </a:pPr>
              <a:t>‹#›</a:t>
            </a:fld>
            <a:endParaRPr lang="en-AU" altLang="en-US"/>
          </a:p>
        </p:txBody>
      </p:sp>
    </p:spTree>
    <p:extLst>
      <p:ext uri="{BB962C8B-B14F-4D97-AF65-F5344CB8AC3E}">
        <p14:creationId xmlns:p14="http://schemas.microsoft.com/office/powerpoint/2010/main" val="3321392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a:extLst>
              <a:ext uri="{FF2B5EF4-FFF2-40B4-BE49-F238E27FC236}">
                <a16:creationId xmlns:a16="http://schemas.microsoft.com/office/drawing/2014/main" id="{D420B2E4-4F7F-496A-B183-CA170D8B0485}"/>
              </a:ext>
            </a:extLst>
          </p:cNvPr>
          <p:cNvSpPr>
            <a:spLocks noGrp="1"/>
          </p:cNvSpPr>
          <p:nvPr>
            <p:ph type="dt" sz="half" idx="10"/>
          </p:nvPr>
        </p:nvSpPr>
        <p:spPr/>
        <p:txBody>
          <a:bodyPr/>
          <a:lstStyle>
            <a:lvl1pPr>
              <a:defRPr/>
            </a:lvl1pPr>
          </a:lstStyle>
          <a:p>
            <a:pPr>
              <a:defRPr/>
            </a:pPr>
            <a:fld id="{B28718F0-51B3-46BC-B9F8-3E971E9F2993}" type="datetimeFigureOut">
              <a:rPr lang="en-AU"/>
              <a:pPr>
                <a:defRPr/>
              </a:pPr>
              <a:t>21/03/2025</a:t>
            </a:fld>
            <a:endParaRPr lang="en-AU"/>
          </a:p>
        </p:txBody>
      </p:sp>
      <p:sp>
        <p:nvSpPr>
          <p:cNvPr id="6" name="Footer Placeholder 4">
            <a:extLst>
              <a:ext uri="{FF2B5EF4-FFF2-40B4-BE49-F238E27FC236}">
                <a16:creationId xmlns:a16="http://schemas.microsoft.com/office/drawing/2014/main" id="{13709F87-1242-4EF0-A73A-3BA0FAEADB4D}"/>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579C28E8-C3B9-40BD-8C0A-29AD5EF89665}"/>
              </a:ext>
            </a:extLst>
          </p:cNvPr>
          <p:cNvSpPr>
            <a:spLocks noGrp="1"/>
          </p:cNvSpPr>
          <p:nvPr>
            <p:ph type="sldNum" sz="quarter" idx="12"/>
          </p:nvPr>
        </p:nvSpPr>
        <p:spPr/>
        <p:txBody>
          <a:bodyPr/>
          <a:lstStyle>
            <a:lvl1pPr>
              <a:defRPr/>
            </a:lvl1pPr>
          </a:lstStyle>
          <a:p>
            <a:pPr>
              <a:defRPr/>
            </a:pPr>
            <a:fld id="{B8B1CCDE-4F54-4A77-9E9C-4677EDDEFBBA}" type="slidenum">
              <a:rPr lang="en-AU" altLang="en-US"/>
              <a:pPr>
                <a:defRPr/>
              </a:pPr>
              <a:t>‹#›</a:t>
            </a:fld>
            <a:endParaRPr lang="en-AU" altLang="en-US"/>
          </a:p>
        </p:txBody>
      </p:sp>
    </p:spTree>
    <p:extLst>
      <p:ext uri="{BB962C8B-B14F-4D97-AF65-F5344CB8AC3E}">
        <p14:creationId xmlns:p14="http://schemas.microsoft.com/office/powerpoint/2010/main" val="2747290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a:extLst>
              <a:ext uri="{FF2B5EF4-FFF2-40B4-BE49-F238E27FC236}">
                <a16:creationId xmlns:a16="http://schemas.microsoft.com/office/drawing/2014/main" id="{CD968E0C-1000-46A1-A3D7-5694411F3071}"/>
              </a:ext>
            </a:extLst>
          </p:cNvPr>
          <p:cNvSpPr>
            <a:spLocks noGrp="1"/>
          </p:cNvSpPr>
          <p:nvPr>
            <p:ph type="dt" sz="half" idx="10"/>
          </p:nvPr>
        </p:nvSpPr>
        <p:spPr/>
        <p:txBody>
          <a:bodyPr/>
          <a:lstStyle>
            <a:lvl1pPr>
              <a:defRPr/>
            </a:lvl1pPr>
          </a:lstStyle>
          <a:p>
            <a:pPr>
              <a:defRPr/>
            </a:pPr>
            <a:fld id="{02EE1DEB-68ED-4538-8555-A2BAF139FECC}" type="datetimeFigureOut">
              <a:rPr lang="en-AU"/>
              <a:pPr>
                <a:defRPr/>
              </a:pPr>
              <a:t>21/03/2025</a:t>
            </a:fld>
            <a:endParaRPr lang="en-AU"/>
          </a:p>
        </p:txBody>
      </p:sp>
      <p:sp>
        <p:nvSpPr>
          <p:cNvPr id="8" name="Footer Placeholder 4">
            <a:extLst>
              <a:ext uri="{FF2B5EF4-FFF2-40B4-BE49-F238E27FC236}">
                <a16:creationId xmlns:a16="http://schemas.microsoft.com/office/drawing/2014/main" id="{721B84F6-94AC-40BF-BE4D-58547EE2D3F8}"/>
              </a:ext>
            </a:extLst>
          </p:cNvPr>
          <p:cNvSpPr>
            <a:spLocks noGrp="1"/>
          </p:cNvSpPr>
          <p:nvPr>
            <p:ph type="ftr" sz="quarter" idx="11"/>
          </p:nvPr>
        </p:nvSpPr>
        <p:spPr/>
        <p:txBody>
          <a:bodyPr/>
          <a:lstStyle>
            <a:lvl1pPr>
              <a:defRPr/>
            </a:lvl1pPr>
          </a:lstStyle>
          <a:p>
            <a:pPr>
              <a:defRPr/>
            </a:pPr>
            <a:endParaRPr lang="en-AU"/>
          </a:p>
        </p:txBody>
      </p:sp>
      <p:sp>
        <p:nvSpPr>
          <p:cNvPr id="9" name="Slide Number Placeholder 5">
            <a:extLst>
              <a:ext uri="{FF2B5EF4-FFF2-40B4-BE49-F238E27FC236}">
                <a16:creationId xmlns:a16="http://schemas.microsoft.com/office/drawing/2014/main" id="{9CDB1F05-6F7E-49FD-80C5-1A34E547823D}"/>
              </a:ext>
            </a:extLst>
          </p:cNvPr>
          <p:cNvSpPr>
            <a:spLocks noGrp="1"/>
          </p:cNvSpPr>
          <p:nvPr>
            <p:ph type="sldNum" sz="quarter" idx="12"/>
          </p:nvPr>
        </p:nvSpPr>
        <p:spPr/>
        <p:txBody>
          <a:bodyPr/>
          <a:lstStyle>
            <a:lvl1pPr>
              <a:defRPr/>
            </a:lvl1pPr>
          </a:lstStyle>
          <a:p>
            <a:pPr>
              <a:defRPr/>
            </a:pPr>
            <a:fld id="{D46C30D6-C843-4C3B-9FFD-6E3AE66E1C05}" type="slidenum">
              <a:rPr lang="en-AU" altLang="en-US"/>
              <a:pPr>
                <a:defRPr/>
              </a:pPr>
              <a:t>‹#›</a:t>
            </a:fld>
            <a:endParaRPr lang="en-AU" altLang="en-US"/>
          </a:p>
        </p:txBody>
      </p:sp>
    </p:spTree>
    <p:extLst>
      <p:ext uri="{BB962C8B-B14F-4D97-AF65-F5344CB8AC3E}">
        <p14:creationId xmlns:p14="http://schemas.microsoft.com/office/powerpoint/2010/main" val="1180747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a:extLst>
              <a:ext uri="{FF2B5EF4-FFF2-40B4-BE49-F238E27FC236}">
                <a16:creationId xmlns:a16="http://schemas.microsoft.com/office/drawing/2014/main" id="{7296C24A-B40E-42AC-8329-38BB6872BC0F}"/>
              </a:ext>
            </a:extLst>
          </p:cNvPr>
          <p:cNvSpPr>
            <a:spLocks noGrp="1"/>
          </p:cNvSpPr>
          <p:nvPr>
            <p:ph type="dt" sz="half" idx="10"/>
          </p:nvPr>
        </p:nvSpPr>
        <p:spPr/>
        <p:txBody>
          <a:bodyPr/>
          <a:lstStyle>
            <a:lvl1pPr>
              <a:defRPr/>
            </a:lvl1pPr>
          </a:lstStyle>
          <a:p>
            <a:pPr>
              <a:defRPr/>
            </a:pPr>
            <a:fld id="{4365483E-F358-4739-9704-1A45F47F7026}" type="datetimeFigureOut">
              <a:rPr lang="en-AU"/>
              <a:pPr>
                <a:defRPr/>
              </a:pPr>
              <a:t>21/03/2025</a:t>
            </a:fld>
            <a:endParaRPr lang="en-AU"/>
          </a:p>
        </p:txBody>
      </p:sp>
      <p:sp>
        <p:nvSpPr>
          <p:cNvPr id="4" name="Footer Placeholder 4">
            <a:extLst>
              <a:ext uri="{FF2B5EF4-FFF2-40B4-BE49-F238E27FC236}">
                <a16:creationId xmlns:a16="http://schemas.microsoft.com/office/drawing/2014/main" id="{353A90BB-5ACF-4C4A-95F6-77D9EC68B6C5}"/>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8DF81EB0-B04D-4972-8B7E-F9C3B18B7C3E}"/>
              </a:ext>
            </a:extLst>
          </p:cNvPr>
          <p:cNvSpPr>
            <a:spLocks noGrp="1"/>
          </p:cNvSpPr>
          <p:nvPr>
            <p:ph type="sldNum" sz="quarter" idx="12"/>
          </p:nvPr>
        </p:nvSpPr>
        <p:spPr/>
        <p:txBody>
          <a:bodyPr/>
          <a:lstStyle>
            <a:lvl1pPr>
              <a:defRPr/>
            </a:lvl1pPr>
          </a:lstStyle>
          <a:p>
            <a:pPr>
              <a:defRPr/>
            </a:pPr>
            <a:fld id="{56FFA7E6-1AE8-44A6-A7EF-FDF131A6F597}" type="slidenum">
              <a:rPr lang="en-AU" altLang="en-US"/>
              <a:pPr>
                <a:defRPr/>
              </a:pPr>
              <a:t>‹#›</a:t>
            </a:fld>
            <a:endParaRPr lang="en-AU" altLang="en-US"/>
          </a:p>
        </p:txBody>
      </p:sp>
    </p:spTree>
    <p:extLst>
      <p:ext uri="{BB962C8B-B14F-4D97-AF65-F5344CB8AC3E}">
        <p14:creationId xmlns:p14="http://schemas.microsoft.com/office/powerpoint/2010/main" val="1658556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3C406A1-750D-40F4-B280-78B25137DC1D}"/>
              </a:ext>
            </a:extLst>
          </p:cNvPr>
          <p:cNvSpPr>
            <a:spLocks noGrp="1"/>
          </p:cNvSpPr>
          <p:nvPr>
            <p:ph type="dt" sz="half" idx="10"/>
          </p:nvPr>
        </p:nvSpPr>
        <p:spPr/>
        <p:txBody>
          <a:bodyPr/>
          <a:lstStyle>
            <a:lvl1pPr>
              <a:defRPr/>
            </a:lvl1pPr>
          </a:lstStyle>
          <a:p>
            <a:pPr>
              <a:defRPr/>
            </a:pPr>
            <a:fld id="{81E26F1B-C2B4-444F-940C-C04C2F3BE4E9}" type="datetimeFigureOut">
              <a:rPr lang="en-AU"/>
              <a:pPr>
                <a:defRPr/>
              </a:pPr>
              <a:t>21/03/2025</a:t>
            </a:fld>
            <a:endParaRPr lang="en-AU"/>
          </a:p>
        </p:txBody>
      </p:sp>
      <p:sp>
        <p:nvSpPr>
          <p:cNvPr id="3" name="Footer Placeholder 4">
            <a:extLst>
              <a:ext uri="{FF2B5EF4-FFF2-40B4-BE49-F238E27FC236}">
                <a16:creationId xmlns:a16="http://schemas.microsoft.com/office/drawing/2014/main" id="{4A249FD2-55F1-419E-B522-CCAD83948DDD}"/>
              </a:ext>
            </a:extLst>
          </p:cNvPr>
          <p:cNvSpPr>
            <a:spLocks noGrp="1"/>
          </p:cNvSpPr>
          <p:nvPr>
            <p:ph type="ftr" sz="quarter" idx="11"/>
          </p:nvPr>
        </p:nvSpPr>
        <p:spPr/>
        <p:txBody>
          <a:bodyPr/>
          <a:lstStyle>
            <a:lvl1pPr>
              <a:defRPr/>
            </a:lvl1pPr>
          </a:lstStyle>
          <a:p>
            <a:pPr>
              <a:defRPr/>
            </a:pPr>
            <a:endParaRPr lang="en-AU"/>
          </a:p>
        </p:txBody>
      </p:sp>
      <p:sp>
        <p:nvSpPr>
          <p:cNvPr id="4" name="Slide Number Placeholder 5">
            <a:extLst>
              <a:ext uri="{FF2B5EF4-FFF2-40B4-BE49-F238E27FC236}">
                <a16:creationId xmlns:a16="http://schemas.microsoft.com/office/drawing/2014/main" id="{CADD0031-0286-4EC4-B46D-A2041C97D994}"/>
              </a:ext>
            </a:extLst>
          </p:cNvPr>
          <p:cNvSpPr>
            <a:spLocks noGrp="1"/>
          </p:cNvSpPr>
          <p:nvPr>
            <p:ph type="sldNum" sz="quarter" idx="12"/>
          </p:nvPr>
        </p:nvSpPr>
        <p:spPr/>
        <p:txBody>
          <a:bodyPr/>
          <a:lstStyle>
            <a:lvl1pPr>
              <a:defRPr/>
            </a:lvl1pPr>
          </a:lstStyle>
          <a:p>
            <a:pPr>
              <a:defRPr/>
            </a:pPr>
            <a:fld id="{C973A9E0-7D49-44D6-ABBC-4FD6A01CC5F8}" type="slidenum">
              <a:rPr lang="en-AU" altLang="en-US"/>
              <a:pPr>
                <a:defRPr/>
              </a:pPr>
              <a:t>‹#›</a:t>
            </a:fld>
            <a:endParaRPr lang="en-AU" altLang="en-US"/>
          </a:p>
        </p:txBody>
      </p:sp>
    </p:spTree>
    <p:extLst>
      <p:ext uri="{BB962C8B-B14F-4D97-AF65-F5344CB8AC3E}">
        <p14:creationId xmlns:p14="http://schemas.microsoft.com/office/powerpoint/2010/main" val="108722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800AEFAF-67F1-4256-A6B0-DFEFE3869D43}"/>
              </a:ext>
            </a:extLst>
          </p:cNvPr>
          <p:cNvSpPr>
            <a:spLocks noGrp="1"/>
          </p:cNvSpPr>
          <p:nvPr>
            <p:ph type="dt" sz="half" idx="10"/>
          </p:nvPr>
        </p:nvSpPr>
        <p:spPr/>
        <p:txBody>
          <a:bodyPr/>
          <a:lstStyle>
            <a:lvl1pPr>
              <a:defRPr/>
            </a:lvl1pPr>
          </a:lstStyle>
          <a:p>
            <a:pPr>
              <a:defRPr/>
            </a:pPr>
            <a:fld id="{0C3C5FAE-7213-4352-ADBF-1102E520FA42}" type="datetimeFigureOut">
              <a:rPr lang="en-AU"/>
              <a:pPr>
                <a:defRPr/>
              </a:pPr>
              <a:t>21/03/2025</a:t>
            </a:fld>
            <a:endParaRPr lang="en-AU"/>
          </a:p>
        </p:txBody>
      </p:sp>
      <p:sp>
        <p:nvSpPr>
          <p:cNvPr id="6" name="Footer Placeholder 4">
            <a:extLst>
              <a:ext uri="{FF2B5EF4-FFF2-40B4-BE49-F238E27FC236}">
                <a16:creationId xmlns:a16="http://schemas.microsoft.com/office/drawing/2014/main" id="{3E50F635-852A-4313-AD02-C3FF2CCF66D0}"/>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96C6BA21-6564-4C53-8459-311FA17051E0}"/>
              </a:ext>
            </a:extLst>
          </p:cNvPr>
          <p:cNvSpPr>
            <a:spLocks noGrp="1"/>
          </p:cNvSpPr>
          <p:nvPr>
            <p:ph type="sldNum" sz="quarter" idx="12"/>
          </p:nvPr>
        </p:nvSpPr>
        <p:spPr/>
        <p:txBody>
          <a:bodyPr/>
          <a:lstStyle>
            <a:lvl1pPr>
              <a:defRPr/>
            </a:lvl1pPr>
          </a:lstStyle>
          <a:p>
            <a:pPr>
              <a:defRPr/>
            </a:pPr>
            <a:fld id="{53200E62-5C2F-4D73-88CC-1640972AD4C7}" type="slidenum">
              <a:rPr lang="en-AU" altLang="en-US"/>
              <a:pPr>
                <a:defRPr/>
              </a:pPr>
              <a:t>‹#›</a:t>
            </a:fld>
            <a:endParaRPr lang="en-AU" altLang="en-US"/>
          </a:p>
        </p:txBody>
      </p:sp>
    </p:spTree>
    <p:extLst>
      <p:ext uri="{BB962C8B-B14F-4D97-AF65-F5344CB8AC3E}">
        <p14:creationId xmlns:p14="http://schemas.microsoft.com/office/powerpoint/2010/main" val="467999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24D33948-F1FB-40C7-9E35-3480BAD2A6C7}"/>
              </a:ext>
            </a:extLst>
          </p:cNvPr>
          <p:cNvSpPr>
            <a:spLocks noGrp="1"/>
          </p:cNvSpPr>
          <p:nvPr>
            <p:ph type="dt" sz="half" idx="10"/>
          </p:nvPr>
        </p:nvSpPr>
        <p:spPr/>
        <p:txBody>
          <a:bodyPr/>
          <a:lstStyle>
            <a:lvl1pPr>
              <a:defRPr/>
            </a:lvl1pPr>
          </a:lstStyle>
          <a:p>
            <a:pPr>
              <a:defRPr/>
            </a:pPr>
            <a:fld id="{2787955E-6471-476C-8AAE-9D41752E7BF7}" type="datetimeFigureOut">
              <a:rPr lang="en-AU"/>
              <a:pPr>
                <a:defRPr/>
              </a:pPr>
              <a:t>21/03/2025</a:t>
            </a:fld>
            <a:endParaRPr lang="en-AU"/>
          </a:p>
        </p:txBody>
      </p:sp>
      <p:sp>
        <p:nvSpPr>
          <p:cNvPr id="6" name="Footer Placeholder 4">
            <a:extLst>
              <a:ext uri="{FF2B5EF4-FFF2-40B4-BE49-F238E27FC236}">
                <a16:creationId xmlns:a16="http://schemas.microsoft.com/office/drawing/2014/main" id="{CE975105-59C9-4415-BD9C-9F63F3A6F719}"/>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393C170F-73BE-48E2-AE56-11DA6ECC8873}"/>
              </a:ext>
            </a:extLst>
          </p:cNvPr>
          <p:cNvSpPr>
            <a:spLocks noGrp="1"/>
          </p:cNvSpPr>
          <p:nvPr>
            <p:ph type="sldNum" sz="quarter" idx="12"/>
          </p:nvPr>
        </p:nvSpPr>
        <p:spPr/>
        <p:txBody>
          <a:bodyPr/>
          <a:lstStyle>
            <a:lvl1pPr>
              <a:defRPr/>
            </a:lvl1pPr>
          </a:lstStyle>
          <a:p>
            <a:pPr>
              <a:defRPr/>
            </a:pPr>
            <a:fld id="{33ACD171-42C3-48CB-B26E-DED1624954BE}" type="slidenum">
              <a:rPr lang="en-AU" altLang="en-US"/>
              <a:pPr>
                <a:defRPr/>
              </a:pPr>
              <a:t>‹#›</a:t>
            </a:fld>
            <a:endParaRPr lang="en-AU" altLang="en-US"/>
          </a:p>
        </p:txBody>
      </p:sp>
    </p:spTree>
    <p:extLst>
      <p:ext uri="{BB962C8B-B14F-4D97-AF65-F5344CB8AC3E}">
        <p14:creationId xmlns:p14="http://schemas.microsoft.com/office/powerpoint/2010/main" val="4292643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371E40B-DD08-4A8C-8CE4-393E904B9848}"/>
              </a:ext>
            </a:extLst>
          </p:cNvPr>
          <p:cNvSpPr>
            <a:spLocks noGrp="1"/>
          </p:cNvSpPr>
          <p:nvPr>
            <p:ph type="title"/>
          </p:nvPr>
        </p:nvSpPr>
        <p:spPr bwMode="auto">
          <a:xfrm>
            <a:off x="609600" y="274638"/>
            <a:ext cx="10972800" cy="63230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dirty="0"/>
          </a:p>
        </p:txBody>
      </p:sp>
      <p:sp>
        <p:nvSpPr>
          <p:cNvPr id="4" name="Date Placeholder 3">
            <a:extLst>
              <a:ext uri="{FF2B5EF4-FFF2-40B4-BE49-F238E27FC236}">
                <a16:creationId xmlns:a16="http://schemas.microsoft.com/office/drawing/2014/main" id="{B440D2CD-B261-4448-9355-D892C6D36AD4}"/>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8598094-DFB1-4B3C-A09B-927D77E50FCE}" type="datetimeFigureOut">
              <a:rPr lang="en-AU"/>
              <a:pPr>
                <a:defRPr/>
              </a:pPr>
              <a:t>21/03/2025</a:t>
            </a:fld>
            <a:endParaRPr lang="en-AU"/>
          </a:p>
        </p:txBody>
      </p:sp>
      <p:sp>
        <p:nvSpPr>
          <p:cNvPr id="5" name="Footer Placeholder 4">
            <a:extLst>
              <a:ext uri="{FF2B5EF4-FFF2-40B4-BE49-F238E27FC236}">
                <a16:creationId xmlns:a16="http://schemas.microsoft.com/office/drawing/2014/main" id="{3C512ACC-D1D9-4BBA-8CF8-97551A75A611}"/>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AU"/>
          </a:p>
        </p:txBody>
      </p:sp>
      <p:sp>
        <p:nvSpPr>
          <p:cNvPr id="6" name="Slide Number Placeholder 5">
            <a:extLst>
              <a:ext uri="{FF2B5EF4-FFF2-40B4-BE49-F238E27FC236}">
                <a16:creationId xmlns:a16="http://schemas.microsoft.com/office/drawing/2014/main" id="{AF8D28D6-CF33-4994-BD10-7C0EF214C7AD}"/>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A215F341-40C4-4B4E-BFDA-30A50F78313C}" type="slidenum">
              <a:rPr lang="en-AU" altLang="en-US"/>
              <a:pPr>
                <a:defRPr/>
              </a:pPr>
              <a:t>‹#›</a:t>
            </a:fld>
            <a:endParaRPr lang="en-AU"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1" fontAlgn="base" hangingPunct="1">
        <a:spcBef>
          <a:spcPct val="0"/>
        </a:spcBef>
        <a:spcAft>
          <a:spcPct val="0"/>
        </a:spcAft>
        <a:defRPr sz="3200" b="1" kern="1200">
          <a:solidFill>
            <a:schemeClr val="tx1"/>
          </a:solidFill>
          <a:effectLst>
            <a:outerShdw blurRad="38100" dist="38100" dir="2700000" algn="tl">
              <a:srgbClr val="000000">
                <a:alpha val="43137"/>
              </a:srgbClr>
            </a:outerShdw>
          </a:effectLst>
          <a:latin typeface="Comic Sans MS" pitchFamily="66" charset="0"/>
          <a:ea typeface="+mj-ea"/>
          <a:cs typeface="+mj-cs"/>
        </a:defRPr>
      </a:lvl1pPr>
      <a:lvl2pPr algn="ctr" rtl="0" eaLnBrk="1" fontAlgn="base" hangingPunct="1">
        <a:spcBef>
          <a:spcPct val="0"/>
        </a:spcBef>
        <a:spcAft>
          <a:spcPct val="0"/>
        </a:spcAft>
        <a:defRPr sz="3200" b="1">
          <a:solidFill>
            <a:schemeClr val="tx1"/>
          </a:solidFill>
          <a:latin typeface="Comic Sans MS" pitchFamily="66" charset="0"/>
        </a:defRPr>
      </a:lvl2pPr>
      <a:lvl3pPr algn="ctr" rtl="0" eaLnBrk="1" fontAlgn="base" hangingPunct="1">
        <a:spcBef>
          <a:spcPct val="0"/>
        </a:spcBef>
        <a:spcAft>
          <a:spcPct val="0"/>
        </a:spcAft>
        <a:defRPr sz="3200" b="1">
          <a:solidFill>
            <a:schemeClr val="tx1"/>
          </a:solidFill>
          <a:latin typeface="Comic Sans MS" pitchFamily="66" charset="0"/>
        </a:defRPr>
      </a:lvl3pPr>
      <a:lvl4pPr algn="ctr" rtl="0" eaLnBrk="1" fontAlgn="base" hangingPunct="1">
        <a:spcBef>
          <a:spcPct val="0"/>
        </a:spcBef>
        <a:spcAft>
          <a:spcPct val="0"/>
        </a:spcAft>
        <a:defRPr sz="3200" b="1">
          <a:solidFill>
            <a:schemeClr val="tx1"/>
          </a:solidFill>
          <a:latin typeface="Comic Sans MS" pitchFamily="66" charset="0"/>
        </a:defRPr>
      </a:lvl4pPr>
      <a:lvl5pPr algn="ctr" rtl="0" eaLnBrk="1" fontAlgn="base" hangingPunct="1">
        <a:spcBef>
          <a:spcPct val="0"/>
        </a:spcBef>
        <a:spcAft>
          <a:spcPct val="0"/>
        </a:spcAft>
        <a:defRPr sz="3200" b="1">
          <a:solidFill>
            <a:schemeClr val="tx1"/>
          </a:solidFill>
          <a:latin typeface="Comic Sans MS" pitchFamily="66"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https://assembly.uca.org.au/media/k2/items/cache/8d7d615a68d2ad1b0beadd8091ab5b84_XL.jpg">
            <a:extLst>
              <a:ext uri="{FF2B5EF4-FFF2-40B4-BE49-F238E27FC236}">
                <a16:creationId xmlns:a16="http://schemas.microsoft.com/office/drawing/2014/main" id="{6EE615E9-6DBF-497E-9E38-0C08DCAA420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C6340-DCAC-4001-BED6-F88F77726CCC}"/>
              </a:ext>
            </a:extLst>
          </p:cNvPr>
          <p:cNvSpPr>
            <a:spLocks noGrp="1"/>
          </p:cNvSpPr>
          <p:nvPr>
            <p:ph type="title" idx="4294967295"/>
          </p:nvPr>
        </p:nvSpPr>
        <p:spPr>
          <a:xfrm>
            <a:off x="1981200" y="0"/>
            <a:ext cx="8229600" cy="6178550"/>
          </a:xfrm>
        </p:spPr>
        <p:txBody>
          <a:bodyPr/>
          <a:lstStyle/>
          <a:p>
            <a:pPr algn="l"/>
            <a:r>
              <a:rPr lang="en-GB" dirty="0">
                <a:solidFill>
                  <a:srgbClr val="0070C0"/>
                </a:solidFill>
                <a:effectLst/>
              </a:rPr>
              <a:t>Isaiah 55:1-9</a:t>
            </a:r>
            <a:br>
              <a:rPr lang="en-GB" dirty="0">
                <a:effectLst/>
              </a:rPr>
            </a:br>
            <a:r>
              <a:rPr lang="en-GB" dirty="0">
                <a:effectLst/>
              </a:rPr>
              <a:t>Ho, everyone who thirsts,</a:t>
            </a:r>
            <a:br>
              <a:rPr lang="en-GB" dirty="0">
                <a:effectLst/>
              </a:rPr>
            </a:br>
            <a:r>
              <a:rPr lang="en-GB" dirty="0">
                <a:effectLst/>
              </a:rPr>
              <a:t>   come to the waters;</a:t>
            </a:r>
            <a:br>
              <a:rPr lang="en-GB" dirty="0">
                <a:effectLst/>
              </a:rPr>
            </a:br>
            <a:r>
              <a:rPr lang="en-GB" dirty="0">
                <a:effectLst/>
              </a:rPr>
              <a:t>and you that have no money,</a:t>
            </a:r>
            <a:br>
              <a:rPr lang="en-GB" dirty="0">
                <a:effectLst/>
              </a:rPr>
            </a:br>
            <a:r>
              <a:rPr lang="en-GB" dirty="0">
                <a:effectLst/>
              </a:rPr>
              <a:t>   come, buy and eat!</a:t>
            </a:r>
            <a:br>
              <a:rPr lang="en-GB" dirty="0">
                <a:effectLst/>
              </a:rPr>
            </a:br>
            <a:r>
              <a:rPr lang="en-GB" dirty="0">
                <a:effectLst/>
              </a:rPr>
              <a:t>Come, buy wine and milk</a:t>
            </a:r>
            <a:br>
              <a:rPr lang="en-GB" dirty="0">
                <a:effectLst/>
              </a:rPr>
            </a:br>
            <a:r>
              <a:rPr lang="en-GB" dirty="0">
                <a:effectLst/>
              </a:rPr>
              <a:t>   without money and without price. </a:t>
            </a:r>
            <a:endParaRPr lang="en-AU" dirty="0">
              <a:solidFill>
                <a:schemeClr val="tx2">
                  <a:lumMod val="60000"/>
                  <a:lumOff val="40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F98A6-AE0A-422A-A078-86B5F3A9B1DD}"/>
              </a:ext>
            </a:extLst>
          </p:cNvPr>
          <p:cNvSpPr>
            <a:spLocks noGrp="1"/>
          </p:cNvSpPr>
          <p:nvPr>
            <p:ph type="title" idx="4294967295"/>
          </p:nvPr>
        </p:nvSpPr>
        <p:spPr>
          <a:xfrm>
            <a:off x="551384" y="274638"/>
            <a:ext cx="11521280" cy="6323012"/>
          </a:xfrm>
        </p:spPr>
        <p:txBody>
          <a:bodyPr/>
          <a:lstStyle/>
          <a:p>
            <a:pPr algn="l"/>
            <a:r>
              <a:rPr lang="en-GB" baseline="30000" dirty="0">
                <a:effectLst/>
              </a:rPr>
              <a:t>2</a:t>
            </a:r>
            <a:r>
              <a:rPr lang="en-GB" dirty="0">
                <a:effectLst/>
              </a:rPr>
              <a:t> Why do you spend your money for that which is not bread,</a:t>
            </a:r>
            <a:br>
              <a:rPr lang="en-GB" dirty="0">
                <a:effectLst/>
              </a:rPr>
            </a:br>
            <a:r>
              <a:rPr lang="en-GB" dirty="0">
                <a:effectLst/>
              </a:rPr>
              <a:t>   and your labour for that which does not satisfy?</a:t>
            </a:r>
            <a:br>
              <a:rPr lang="en-GB" dirty="0">
                <a:effectLst/>
              </a:rPr>
            </a:br>
            <a:r>
              <a:rPr lang="en-GB" dirty="0">
                <a:effectLst/>
              </a:rPr>
              <a:t>Listen carefully to me, and eat what is good,</a:t>
            </a:r>
            <a:br>
              <a:rPr lang="en-GB" dirty="0">
                <a:effectLst/>
              </a:rPr>
            </a:br>
            <a:r>
              <a:rPr lang="en-GB" dirty="0">
                <a:effectLst/>
              </a:rPr>
              <a:t>   and delight yourselves in rich food. </a:t>
            </a:r>
            <a:br>
              <a:rPr lang="en-GB" dirty="0">
                <a:effectLst/>
              </a:rPr>
            </a:br>
            <a:r>
              <a:rPr lang="en-GB" baseline="30000" dirty="0">
                <a:effectLst/>
              </a:rPr>
              <a:t>3</a:t>
            </a:r>
            <a:r>
              <a:rPr lang="en-GB" dirty="0">
                <a:effectLst/>
              </a:rPr>
              <a:t> Incline your ear, and come to me;</a:t>
            </a:r>
            <a:br>
              <a:rPr lang="en-GB" dirty="0">
                <a:effectLst/>
              </a:rPr>
            </a:br>
            <a:r>
              <a:rPr lang="en-GB" dirty="0">
                <a:effectLst/>
              </a:rPr>
              <a:t>   listen, so that you may live.</a:t>
            </a:r>
            <a:br>
              <a:rPr lang="en-GB" dirty="0">
                <a:effectLst/>
              </a:rPr>
            </a:br>
            <a:r>
              <a:rPr lang="en-GB" dirty="0">
                <a:effectLst/>
              </a:rPr>
              <a:t>I will make with you an everlasting covenant,</a:t>
            </a:r>
            <a:br>
              <a:rPr lang="en-GB" dirty="0">
                <a:effectLst/>
              </a:rPr>
            </a:br>
            <a:r>
              <a:rPr lang="en-GB" dirty="0">
                <a:effectLst/>
              </a:rPr>
              <a:t>   my steadfast, sure love for David. </a:t>
            </a:r>
            <a:endParaRPr lang="en-AU" dirty="0"/>
          </a:p>
        </p:txBody>
      </p:sp>
    </p:spTree>
    <p:extLst>
      <p:ext uri="{BB962C8B-B14F-4D97-AF65-F5344CB8AC3E}">
        <p14:creationId xmlns:p14="http://schemas.microsoft.com/office/powerpoint/2010/main" val="2216522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7D685-7424-4E6C-A772-898F41CE491E}"/>
              </a:ext>
            </a:extLst>
          </p:cNvPr>
          <p:cNvSpPr>
            <a:spLocks noGrp="1"/>
          </p:cNvSpPr>
          <p:nvPr>
            <p:ph type="title" idx="4294967295"/>
          </p:nvPr>
        </p:nvSpPr>
        <p:spPr/>
        <p:txBody>
          <a:bodyPr/>
          <a:lstStyle/>
          <a:p>
            <a:pPr algn="l"/>
            <a:r>
              <a:rPr lang="en-GB" baseline="30000" dirty="0">
                <a:effectLst/>
              </a:rPr>
              <a:t>4</a:t>
            </a:r>
            <a:r>
              <a:rPr lang="en-GB" dirty="0">
                <a:effectLst/>
              </a:rPr>
              <a:t> See, I made him a witness to the peoples,</a:t>
            </a:r>
            <a:br>
              <a:rPr lang="en-GB" dirty="0">
                <a:effectLst/>
              </a:rPr>
            </a:br>
            <a:r>
              <a:rPr lang="en-GB" dirty="0">
                <a:effectLst/>
              </a:rPr>
              <a:t>   a leader and commander for the peoples. </a:t>
            </a:r>
            <a:br>
              <a:rPr lang="en-GB" dirty="0">
                <a:effectLst/>
              </a:rPr>
            </a:br>
            <a:r>
              <a:rPr lang="en-GB" baseline="30000" dirty="0">
                <a:effectLst/>
              </a:rPr>
              <a:t>5</a:t>
            </a:r>
            <a:r>
              <a:rPr lang="en-GB" dirty="0">
                <a:effectLst/>
              </a:rPr>
              <a:t> See, you shall call nations that you do not know,</a:t>
            </a:r>
            <a:br>
              <a:rPr lang="en-GB" dirty="0">
                <a:effectLst/>
              </a:rPr>
            </a:br>
            <a:r>
              <a:rPr lang="en-GB" dirty="0">
                <a:effectLst/>
              </a:rPr>
              <a:t>   and nations that do not know you shall run to you,</a:t>
            </a:r>
            <a:br>
              <a:rPr lang="en-GB" dirty="0">
                <a:effectLst/>
              </a:rPr>
            </a:br>
            <a:r>
              <a:rPr lang="en-GB" dirty="0">
                <a:effectLst/>
              </a:rPr>
              <a:t>because of the Lord your God, the Holy One of Israel,</a:t>
            </a:r>
            <a:br>
              <a:rPr lang="en-GB" dirty="0">
                <a:effectLst/>
              </a:rPr>
            </a:br>
            <a:r>
              <a:rPr lang="en-GB" dirty="0">
                <a:effectLst/>
              </a:rPr>
              <a:t>   for he has glorified you. </a:t>
            </a:r>
            <a:br>
              <a:rPr lang="en-GB" dirty="0">
                <a:effectLst/>
              </a:rPr>
            </a:br>
            <a:r>
              <a:rPr lang="en-GB" baseline="30000" dirty="0">
                <a:effectLst/>
              </a:rPr>
              <a:t>6</a:t>
            </a:r>
            <a:r>
              <a:rPr lang="en-GB" dirty="0">
                <a:effectLst/>
              </a:rPr>
              <a:t> Seek the Lord while he may be found,</a:t>
            </a:r>
            <a:br>
              <a:rPr lang="en-GB" dirty="0">
                <a:effectLst/>
              </a:rPr>
            </a:br>
            <a:r>
              <a:rPr lang="en-GB" dirty="0">
                <a:effectLst/>
              </a:rPr>
              <a:t>   call upon him while he is near; </a:t>
            </a:r>
            <a:br>
              <a:rPr lang="en-GB" dirty="0">
                <a:effectLst/>
              </a:rPr>
            </a:br>
            <a:endParaRPr lang="en-AU" dirty="0"/>
          </a:p>
        </p:txBody>
      </p:sp>
    </p:spTree>
    <p:extLst>
      <p:ext uri="{BB962C8B-B14F-4D97-AF65-F5344CB8AC3E}">
        <p14:creationId xmlns:p14="http://schemas.microsoft.com/office/powerpoint/2010/main" val="1994195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02C9C-0447-414C-A18A-B75C5A140A97}"/>
              </a:ext>
            </a:extLst>
          </p:cNvPr>
          <p:cNvSpPr>
            <a:spLocks noGrp="1"/>
          </p:cNvSpPr>
          <p:nvPr>
            <p:ph type="title" idx="4294967295"/>
          </p:nvPr>
        </p:nvSpPr>
        <p:spPr/>
        <p:txBody>
          <a:bodyPr/>
          <a:lstStyle/>
          <a:p>
            <a:pPr algn="l"/>
            <a:r>
              <a:rPr lang="en-GB" baseline="30000" dirty="0">
                <a:effectLst/>
              </a:rPr>
              <a:t>7</a:t>
            </a:r>
            <a:r>
              <a:rPr lang="en-GB" dirty="0">
                <a:effectLst/>
              </a:rPr>
              <a:t> let the wicked forsake their way,</a:t>
            </a:r>
            <a:br>
              <a:rPr lang="en-GB" dirty="0">
                <a:effectLst/>
              </a:rPr>
            </a:br>
            <a:r>
              <a:rPr lang="en-GB" dirty="0">
                <a:effectLst/>
              </a:rPr>
              <a:t>   and the unrighteous their thoughts;</a:t>
            </a:r>
            <a:br>
              <a:rPr lang="en-GB" dirty="0">
                <a:effectLst/>
              </a:rPr>
            </a:br>
            <a:r>
              <a:rPr lang="en-GB" dirty="0">
                <a:effectLst/>
              </a:rPr>
              <a:t>let them return to the Lord, that he may have mercy on them,</a:t>
            </a:r>
            <a:br>
              <a:rPr lang="en-GB" dirty="0">
                <a:effectLst/>
              </a:rPr>
            </a:br>
            <a:r>
              <a:rPr lang="en-GB" dirty="0">
                <a:effectLst/>
              </a:rPr>
              <a:t>   and to our God, for he will abundantly pardon. </a:t>
            </a:r>
            <a:br>
              <a:rPr lang="en-GB" dirty="0">
                <a:effectLst/>
              </a:rPr>
            </a:br>
            <a:r>
              <a:rPr lang="en-GB" baseline="30000" dirty="0">
                <a:effectLst/>
              </a:rPr>
              <a:t>8</a:t>
            </a:r>
            <a:r>
              <a:rPr lang="en-GB" dirty="0">
                <a:effectLst/>
              </a:rPr>
              <a:t> For my thoughts are not your thoughts,</a:t>
            </a:r>
            <a:br>
              <a:rPr lang="en-GB" dirty="0">
                <a:effectLst/>
              </a:rPr>
            </a:br>
            <a:r>
              <a:rPr lang="en-GB" dirty="0">
                <a:effectLst/>
              </a:rPr>
              <a:t>   nor are your ways my ways, says the Lord. </a:t>
            </a:r>
            <a:br>
              <a:rPr lang="en-GB" dirty="0">
                <a:effectLst/>
              </a:rPr>
            </a:br>
            <a:r>
              <a:rPr lang="en-GB" baseline="30000" dirty="0">
                <a:effectLst/>
              </a:rPr>
              <a:t>9</a:t>
            </a:r>
            <a:r>
              <a:rPr lang="en-GB" dirty="0">
                <a:effectLst/>
              </a:rPr>
              <a:t> For as the heavens are higher than the earth,</a:t>
            </a:r>
            <a:br>
              <a:rPr lang="en-GB" dirty="0">
                <a:effectLst/>
              </a:rPr>
            </a:br>
            <a:r>
              <a:rPr lang="en-GB" dirty="0">
                <a:effectLst/>
              </a:rPr>
              <a:t>   so are my ways higher than your ways</a:t>
            </a:r>
            <a:br>
              <a:rPr lang="en-GB" dirty="0">
                <a:effectLst/>
              </a:rPr>
            </a:br>
            <a:r>
              <a:rPr lang="en-GB" dirty="0">
                <a:effectLst/>
              </a:rPr>
              <a:t>   and my thoughts than your thoughts.</a:t>
            </a:r>
            <a:br>
              <a:rPr lang="en-GB" dirty="0">
                <a:effectLst/>
              </a:rPr>
            </a:br>
            <a:r>
              <a:rPr lang="en-AU" sz="2800" dirty="0">
                <a:solidFill>
                  <a:schemeClr val="tx2">
                    <a:lumMod val="60000"/>
                    <a:lumOff val="40000"/>
                  </a:schemeClr>
                </a:solidFill>
                <a:effectLst/>
                <a:sym typeface="Wingdings" panose="05000000000000000000" pitchFamily="2" charset="2"/>
              </a:rPr>
              <a:t></a:t>
            </a:r>
            <a:endParaRPr lang="en-AU" dirty="0"/>
          </a:p>
        </p:txBody>
      </p:sp>
    </p:spTree>
    <p:extLst>
      <p:ext uri="{BB962C8B-B14F-4D97-AF65-F5344CB8AC3E}">
        <p14:creationId xmlns:p14="http://schemas.microsoft.com/office/powerpoint/2010/main" val="2079708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18732D-FE78-4DD2-8969-684F9E676E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02808" y="-19329"/>
            <a:ext cx="9144000" cy="6858000"/>
          </a:xfrm>
          <a:prstGeom prst="rect">
            <a:avLst/>
          </a:prstGeom>
        </p:spPr>
      </p:pic>
      <p:sp>
        <p:nvSpPr>
          <p:cNvPr id="5" name="Rectangle 4">
            <a:extLst>
              <a:ext uri="{FF2B5EF4-FFF2-40B4-BE49-F238E27FC236}">
                <a16:creationId xmlns:a16="http://schemas.microsoft.com/office/drawing/2014/main" id="{56DBE57C-95C7-4F29-83CE-7E8B694A7600}"/>
              </a:ext>
            </a:extLst>
          </p:cNvPr>
          <p:cNvSpPr/>
          <p:nvPr/>
        </p:nvSpPr>
        <p:spPr>
          <a:xfrm rot="385593">
            <a:off x="3839078" y="1993365"/>
            <a:ext cx="6553930" cy="707886"/>
          </a:xfrm>
          <a:prstGeom prst="rect">
            <a:avLst/>
          </a:prstGeom>
          <a:noFill/>
        </p:spPr>
        <p:txBody>
          <a:bodyPr wrap="square" lIns="91440" tIns="45720" rIns="91440" bIns="45720">
            <a:spAutoFit/>
          </a:bodyPr>
          <a:lstStyle/>
          <a:p>
            <a:pPr algn="ctr"/>
            <a:r>
              <a:rPr lang="en-GB" sz="4000" b="1" dirty="0">
                <a:effectLst>
                  <a:outerShdw blurRad="60007" dist="355600" dir="4800000" sx="98000" sy="98000" kx="-1800000" algn="bl" rotWithShape="0">
                    <a:prstClr val="black">
                      <a:alpha val="32000"/>
                    </a:prstClr>
                  </a:outerShdw>
                </a:effectLst>
              </a:rPr>
              <a:t>Choices ?? ?? ??</a:t>
            </a:r>
            <a:endParaRPr lang="en-AU" sz="4000" b="1" dirty="0">
              <a:effectLst>
                <a:outerShdw blurRad="60007" dist="355600" dir="4800000" sx="98000" sy="98000" kx="-1800000" algn="bl" rotWithShape="0">
                  <a:prstClr val="black">
                    <a:alpha val="32000"/>
                  </a:prstClr>
                </a:outerShdw>
              </a:effectLst>
            </a:endParaRPr>
          </a:p>
        </p:txBody>
      </p:sp>
    </p:spTree>
    <p:extLst>
      <p:ext uri="{BB962C8B-B14F-4D97-AF65-F5344CB8AC3E}">
        <p14:creationId xmlns:p14="http://schemas.microsoft.com/office/powerpoint/2010/main" val="1067979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3C902E4-3A14-44E7-867C-67438E2981C0}"/>
              </a:ext>
            </a:extLst>
          </p:cNvPr>
          <p:cNvSpPr>
            <a:spLocks noGrp="1" noChangeArrowheads="1"/>
          </p:cNvSpPr>
          <p:nvPr>
            <p:ph type="body" idx="1"/>
          </p:nvPr>
        </p:nvSpPr>
        <p:spPr>
          <a:xfrm>
            <a:off x="0" y="0"/>
            <a:ext cx="12192000" cy="7461250"/>
          </a:xfrm>
          <a:gradFill rotWithShape="1">
            <a:gsLst>
              <a:gs pos="0">
                <a:schemeClr val="folHlink">
                  <a:alpha val="56000"/>
                </a:schemeClr>
              </a:gs>
              <a:gs pos="100000">
                <a:schemeClr val="folHlink">
                  <a:gamma/>
                  <a:shade val="46275"/>
                  <a:invGamma/>
                  <a:alpha val="58000"/>
                </a:schemeClr>
              </a:gs>
            </a:gsLst>
            <a:lin ang="5400000" scaled="1"/>
          </a:gradFill>
        </p:spPr>
        <p:txBody>
          <a:bodyPr/>
          <a:lstStyle/>
          <a:p>
            <a:pPr marL="609600" indent="-609600" algn="ctr" defTabSz="762000">
              <a:lnSpc>
                <a:spcPct val="120000"/>
              </a:lnSpc>
              <a:spcBef>
                <a:spcPct val="150000"/>
              </a:spcBef>
              <a:buNone/>
            </a:pPr>
            <a:r>
              <a:rPr lang="en-AU" altLang="en-US" sz="3600" b="1" dirty="0">
                <a:solidFill>
                  <a:schemeClr val="bg1"/>
                </a:solidFill>
                <a:effectLst>
                  <a:outerShdw blurRad="38100" dist="38100" dir="2700000" algn="tl">
                    <a:srgbClr val="FFFFFF"/>
                  </a:outerShdw>
                </a:effectLst>
                <a:latin typeface="Comic Sans MS" panose="030F0702030302020204" pitchFamily="66" charset="0"/>
              </a:rPr>
              <a:t>	</a:t>
            </a:r>
            <a:endParaRPr lang="en-AU" altLang="en-US" sz="3600" b="1" dirty="0">
              <a:solidFill>
                <a:schemeClr val="bg1"/>
              </a:solidFill>
              <a:latin typeface="Comic Sans MS" panose="030F0702030302020204" pitchFamily="66" charset="0"/>
            </a:endParaRPr>
          </a:p>
          <a:p>
            <a:pPr marL="609600" indent="-609600" algn="ctr" defTabSz="762000">
              <a:lnSpc>
                <a:spcPct val="120000"/>
              </a:lnSpc>
              <a:spcBef>
                <a:spcPct val="150000"/>
              </a:spcBef>
              <a:buNone/>
            </a:pPr>
            <a:r>
              <a:rPr lang="en-AU" altLang="en-US" sz="3600" b="1" dirty="0">
                <a:solidFill>
                  <a:schemeClr val="bg1"/>
                </a:solidFill>
                <a:latin typeface="Comic Sans MS" panose="030F0702030302020204" pitchFamily="66" charset="0"/>
              </a:rPr>
              <a:t>Guide me, O my great Redeemer, </a:t>
            </a:r>
            <a:br>
              <a:rPr lang="en-AU" altLang="en-US" sz="3600" b="1" dirty="0">
                <a:solidFill>
                  <a:schemeClr val="bg1"/>
                </a:solidFill>
                <a:latin typeface="Comic Sans MS" panose="030F0702030302020204" pitchFamily="66" charset="0"/>
              </a:rPr>
            </a:br>
            <a:r>
              <a:rPr lang="en-AU" altLang="en-US" sz="3600" b="1" dirty="0">
                <a:solidFill>
                  <a:schemeClr val="bg1"/>
                </a:solidFill>
                <a:latin typeface="Comic Sans MS" panose="030F0702030302020204" pitchFamily="66" charset="0"/>
              </a:rPr>
              <a:t>pilgrim through this barren land.</a:t>
            </a:r>
            <a:br>
              <a:rPr lang="en-AU" altLang="en-US" sz="3600" b="1" dirty="0">
                <a:solidFill>
                  <a:schemeClr val="bg1"/>
                </a:solidFill>
                <a:latin typeface="Comic Sans MS" panose="030F0702030302020204" pitchFamily="66" charset="0"/>
              </a:rPr>
            </a:br>
            <a:r>
              <a:rPr lang="en-AU" altLang="en-US" sz="3600" b="1" dirty="0">
                <a:solidFill>
                  <a:schemeClr val="bg1"/>
                </a:solidFill>
                <a:latin typeface="Comic Sans MS" panose="030F0702030302020204" pitchFamily="66" charset="0"/>
              </a:rPr>
              <a:t>I am weak, but you are mighty;</a:t>
            </a:r>
            <a:br>
              <a:rPr lang="en-AU" altLang="en-US" sz="3600" b="1" dirty="0">
                <a:solidFill>
                  <a:schemeClr val="bg1"/>
                </a:solidFill>
                <a:latin typeface="Comic Sans MS" panose="030F0702030302020204" pitchFamily="66" charset="0"/>
              </a:rPr>
            </a:br>
            <a:r>
              <a:rPr lang="en-AU" altLang="en-US" sz="3600" b="1" dirty="0">
                <a:solidFill>
                  <a:schemeClr val="bg1"/>
                </a:solidFill>
                <a:latin typeface="Comic Sans MS" panose="030F0702030302020204" pitchFamily="66" charset="0"/>
              </a:rPr>
              <a:t>hold me with your powerful hand.</a:t>
            </a:r>
            <a:br>
              <a:rPr lang="en-AU" altLang="en-US" sz="3600" b="1" dirty="0">
                <a:solidFill>
                  <a:schemeClr val="bg1"/>
                </a:solidFill>
                <a:latin typeface="Comic Sans MS" panose="030F0702030302020204" pitchFamily="66" charset="0"/>
              </a:rPr>
            </a:br>
            <a:r>
              <a:rPr lang="en-AU" altLang="en-US" sz="3600" b="1" dirty="0">
                <a:solidFill>
                  <a:schemeClr val="bg1"/>
                </a:solidFill>
                <a:latin typeface="Comic Sans MS" panose="030F0702030302020204" pitchFamily="66" charset="0"/>
              </a:rPr>
              <a:t>Bread of heaven, bread of heaven,</a:t>
            </a:r>
            <a:br>
              <a:rPr lang="en-AU" altLang="en-US" sz="3600" b="1" dirty="0">
                <a:solidFill>
                  <a:schemeClr val="bg1"/>
                </a:solidFill>
                <a:latin typeface="Comic Sans MS" panose="030F0702030302020204" pitchFamily="66" charset="0"/>
              </a:rPr>
            </a:br>
            <a:r>
              <a:rPr lang="en-AU" altLang="en-US" sz="3600" b="1" dirty="0">
                <a:solidFill>
                  <a:schemeClr val="bg1"/>
                </a:solidFill>
                <a:latin typeface="Comic Sans MS" panose="030F0702030302020204" pitchFamily="66" charset="0"/>
              </a:rPr>
              <a:t>feed me now and evermore;</a:t>
            </a:r>
            <a:br>
              <a:rPr lang="en-AU" altLang="en-US" sz="3600" b="1" dirty="0">
                <a:solidFill>
                  <a:schemeClr val="bg1"/>
                </a:solidFill>
                <a:latin typeface="Comic Sans MS" panose="030F0702030302020204" pitchFamily="66" charset="0"/>
              </a:rPr>
            </a:br>
            <a:r>
              <a:rPr lang="en-AU" altLang="en-US" sz="3600" b="1" dirty="0">
                <a:solidFill>
                  <a:schemeClr val="bg1"/>
                </a:solidFill>
                <a:latin typeface="Comic Sans MS" panose="030F0702030302020204" pitchFamily="66" charset="0"/>
              </a:rPr>
              <a:t> feed me now and evermore.</a:t>
            </a:r>
            <a:r>
              <a:rPr lang="en-AU" altLang="en-US" b="1" dirty="0">
                <a:solidFill>
                  <a:schemeClr val="bg1"/>
                </a:solidFill>
                <a:effectLst>
                  <a:outerShdw blurRad="38100" dist="38100" dir="2700000" algn="tl">
                    <a:srgbClr val="FFFFFF"/>
                  </a:outerShdw>
                </a:effectLst>
                <a:latin typeface="Comic Sans MS" panose="030F0702030302020204" pitchFamily="66" charset="0"/>
              </a:rPr>
              <a:t> </a:t>
            </a:r>
            <a:endParaRPr lang="en-US" altLang="en-US" b="1" dirty="0">
              <a:solidFill>
                <a:schemeClr val="bg1"/>
              </a:solidFill>
              <a:effectLst>
                <a:outerShdw blurRad="38100" dist="38100" dir="2700000" algn="tl">
                  <a:srgbClr val="FFFFFF"/>
                </a:outerShdw>
              </a:effectLst>
              <a:latin typeface="Comic Sans MS" panose="030F0702030302020204" pitchFamily="66" charset="0"/>
            </a:endParaRPr>
          </a:p>
        </p:txBody>
      </p:sp>
      <p:sp>
        <p:nvSpPr>
          <p:cNvPr id="3075" name="Rectangle 3">
            <a:extLst>
              <a:ext uri="{FF2B5EF4-FFF2-40B4-BE49-F238E27FC236}">
                <a16:creationId xmlns:a16="http://schemas.microsoft.com/office/drawing/2014/main" id="{8B20A7AD-FED6-4D50-9916-0EAFA336D8D7}"/>
              </a:ext>
            </a:extLst>
          </p:cNvPr>
          <p:cNvSpPr>
            <a:spLocks noChangeArrowheads="1"/>
          </p:cNvSpPr>
          <p:nvPr/>
        </p:nvSpPr>
        <p:spPr bwMode="auto">
          <a:xfrm>
            <a:off x="6781801" y="5867400"/>
            <a:ext cx="29511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AU" altLang="en-US" sz="1400"/>
              <a:t>e</a:t>
            </a:r>
          </a:p>
        </p:txBody>
      </p:sp>
    </p:spTree>
    <p:extLst>
      <p:ext uri="{BB962C8B-B14F-4D97-AF65-F5344CB8AC3E}">
        <p14:creationId xmlns:p14="http://schemas.microsoft.com/office/powerpoint/2010/main" val="1565501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7F9D4A4-701F-494B-AB60-BCAE6EFA5A95}"/>
              </a:ext>
            </a:extLst>
          </p:cNvPr>
          <p:cNvSpPr>
            <a:spLocks noGrp="1" noChangeArrowheads="1"/>
          </p:cNvSpPr>
          <p:nvPr>
            <p:ph type="body" idx="1"/>
          </p:nvPr>
        </p:nvSpPr>
        <p:spPr>
          <a:xfrm>
            <a:off x="0" y="0"/>
            <a:ext cx="12192000" cy="6858000"/>
          </a:xfrm>
          <a:solidFill>
            <a:schemeClr val="folHlink">
              <a:alpha val="56000"/>
            </a:schemeClr>
          </a:solidFill>
        </p:spPr>
        <p:txBody>
          <a:bodyPr/>
          <a:lstStyle/>
          <a:p>
            <a:pPr algn="ctr" defTabSz="762000">
              <a:lnSpc>
                <a:spcPct val="120000"/>
              </a:lnSpc>
              <a:spcBef>
                <a:spcPct val="0"/>
              </a:spcBef>
              <a:buNone/>
            </a:pPr>
            <a:endParaRPr lang="en-US" altLang="en-US" sz="2800" b="1" dirty="0">
              <a:solidFill>
                <a:schemeClr val="tx2"/>
              </a:solidFill>
              <a:effectLst>
                <a:outerShdw blurRad="38100" dist="38100" dir="2700000" algn="tl">
                  <a:srgbClr val="000000"/>
                </a:outerShdw>
              </a:effectLst>
              <a:latin typeface="Comic Sans MS" panose="030F0702030302020204" pitchFamily="66" charset="0"/>
            </a:endParaRPr>
          </a:p>
          <a:p>
            <a:pPr algn="ctr" defTabSz="762000">
              <a:lnSpc>
                <a:spcPct val="120000"/>
              </a:lnSpc>
              <a:spcBef>
                <a:spcPct val="0"/>
              </a:spcBef>
              <a:buNone/>
            </a:pPr>
            <a:r>
              <a:rPr lang="en-AU" altLang="en-US" sz="2800" b="1" dirty="0">
                <a:solidFill>
                  <a:schemeClr val="bg1"/>
                </a:solidFill>
                <a:effectLst>
                  <a:outerShdw blurRad="38100" dist="38100" dir="2700000" algn="tl">
                    <a:srgbClr val="FFFFFF"/>
                  </a:outerShdw>
                </a:effectLst>
                <a:latin typeface="Comic Sans MS" panose="030F0702030302020204" pitchFamily="66" charset="0"/>
              </a:rPr>
              <a:t> </a:t>
            </a:r>
          </a:p>
          <a:p>
            <a:pPr algn="ctr" defTabSz="762000">
              <a:lnSpc>
                <a:spcPct val="120000"/>
              </a:lnSpc>
              <a:spcBef>
                <a:spcPct val="0"/>
              </a:spcBef>
              <a:buNone/>
            </a:pPr>
            <a:r>
              <a:rPr lang="en-AU" altLang="en-US" sz="3600" b="1" dirty="0">
                <a:solidFill>
                  <a:schemeClr val="bg1"/>
                </a:solidFill>
                <a:latin typeface="Comic Sans MS" panose="030F0702030302020204" pitchFamily="66" charset="0"/>
              </a:rPr>
              <a:t>Open now the crystal fountain,</a:t>
            </a:r>
            <a:br>
              <a:rPr lang="en-AU" altLang="en-US" sz="3600" b="1" dirty="0">
                <a:solidFill>
                  <a:schemeClr val="bg1"/>
                </a:solidFill>
                <a:latin typeface="Comic Sans MS" panose="030F0702030302020204" pitchFamily="66" charset="0"/>
              </a:rPr>
            </a:br>
            <a:r>
              <a:rPr lang="en-AU" altLang="en-US" sz="3600" b="1" dirty="0">
                <a:solidFill>
                  <a:schemeClr val="bg1"/>
                </a:solidFill>
                <a:latin typeface="Comic Sans MS" panose="030F0702030302020204" pitchFamily="66" charset="0"/>
              </a:rPr>
              <a:t>where the living waters flow; </a:t>
            </a:r>
            <a:br>
              <a:rPr lang="en-AU" altLang="en-US" sz="3600" b="1" dirty="0">
                <a:solidFill>
                  <a:schemeClr val="bg1"/>
                </a:solidFill>
                <a:latin typeface="Comic Sans MS" panose="030F0702030302020204" pitchFamily="66" charset="0"/>
              </a:rPr>
            </a:br>
            <a:r>
              <a:rPr lang="en-AU" altLang="en-US" sz="3600" b="1" dirty="0">
                <a:solidFill>
                  <a:schemeClr val="bg1"/>
                </a:solidFill>
                <a:latin typeface="Comic Sans MS" panose="030F0702030302020204" pitchFamily="66" charset="0"/>
              </a:rPr>
              <a:t>let the fire and cloudy pillar</a:t>
            </a:r>
            <a:br>
              <a:rPr lang="en-AU" altLang="en-US" sz="3600" b="1" dirty="0">
                <a:solidFill>
                  <a:schemeClr val="bg1"/>
                </a:solidFill>
                <a:latin typeface="Comic Sans MS" panose="030F0702030302020204" pitchFamily="66" charset="0"/>
              </a:rPr>
            </a:br>
            <a:r>
              <a:rPr lang="en-AU" altLang="en-US" sz="3600" b="1" dirty="0">
                <a:solidFill>
                  <a:schemeClr val="bg1"/>
                </a:solidFill>
                <a:latin typeface="Comic Sans MS" panose="030F0702030302020204" pitchFamily="66" charset="0"/>
              </a:rPr>
              <a:t>lead me all my journey through.</a:t>
            </a:r>
            <a:br>
              <a:rPr lang="en-AU" altLang="en-US" sz="3600" b="1" dirty="0">
                <a:solidFill>
                  <a:schemeClr val="bg1"/>
                </a:solidFill>
                <a:latin typeface="Comic Sans MS" panose="030F0702030302020204" pitchFamily="66" charset="0"/>
              </a:rPr>
            </a:br>
            <a:r>
              <a:rPr lang="en-AU" altLang="en-US" sz="3600" b="1" dirty="0">
                <a:solidFill>
                  <a:schemeClr val="bg1"/>
                </a:solidFill>
                <a:latin typeface="Comic Sans MS" panose="030F0702030302020204" pitchFamily="66" charset="0"/>
              </a:rPr>
              <a:t>Strong deliverer, strong deliverer,</a:t>
            </a:r>
            <a:br>
              <a:rPr lang="en-AU" altLang="en-US" sz="3600" b="1" dirty="0">
                <a:solidFill>
                  <a:schemeClr val="bg1"/>
                </a:solidFill>
                <a:latin typeface="Comic Sans MS" panose="030F0702030302020204" pitchFamily="66" charset="0"/>
              </a:rPr>
            </a:br>
            <a:r>
              <a:rPr lang="en-AU" altLang="en-US" sz="3600" b="1" dirty="0">
                <a:solidFill>
                  <a:schemeClr val="bg1"/>
                </a:solidFill>
                <a:latin typeface="Comic Sans MS" panose="030F0702030302020204" pitchFamily="66" charset="0"/>
              </a:rPr>
              <a:t>ever by my strength and shield;</a:t>
            </a:r>
            <a:br>
              <a:rPr lang="en-AU" altLang="en-US" sz="3600" b="1" dirty="0">
                <a:solidFill>
                  <a:schemeClr val="bg1"/>
                </a:solidFill>
                <a:latin typeface="Comic Sans MS" panose="030F0702030302020204" pitchFamily="66" charset="0"/>
              </a:rPr>
            </a:br>
            <a:r>
              <a:rPr lang="en-AU" altLang="en-US" sz="3600" b="1" dirty="0">
                <a:solidFill>
                  <a:schemeClr val="bg1"/>
                </a:solidFill>
                <a:latin typeface="Comic Sans MS" panose="030F0702030302020204" pitchFamily="66" charset="0"/>
              </a:rPr>
              <a:t>ever be my strength and shield</a:t>
            </a:r>
            <a:r>
              <a:rPr lang="en-AU" altLang="en-US" sz="2800" b="1" dirty="0">
                <a:solidFill>
                  <a:schemeClr val="tx2"/>
                </a:solidFill>
                <a:latin typeface="Comic Sans MS" panose="030F0702030302020204" pitchFamily="66" charset="0"/>
              </a:rPr>
              <a:t> </a:t>
            </a:r>
            <a:endParaRPr lang="en-US" altLang="en-US" sz="2800" b="1" dirty="0">
              <a:solidFill>
                <a:schemeClr val="tx2"/>
              </a:solidFill>
              <a:latin typeface="Comic Sans MS" panose="030F0702030302020204" pitchFamily="66" charset="0"/>
            </a:endParaRPr>
          </a:p>
        </p:txBody>
      </p:sp>
      <p:sp>
        <p:nvSpPr>
          <p:cNvPr id="4099" name="Rectangle 3">
            <a:extLst>
              <a:ext uri="{FF2B5EF4-FFF2-40B4-BE49-F238E27FC236}">
                <a16:creationId xmlns:a16="http://schemas.microsoft.com/office/drawing/2014/main" id="{68E9C950-0A62-4AA0-A154-1A8D174E8550}"/>
              </a:ext>
            </a:extLst>
          </p:cNvPr>
          <p:cNvSpPr>
            <a:spLocks noChangeArrowheads="1"/>
          </p:cNvSpPr>
          <p:nvPr/>
        </p:nvSpPr>
        <p:spPr bwMode="auto">
          <a:xfrm>
            <a:off x="6781801" y="5867400"/>
            <a:ext cx="29511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AU" altLang="en-US" sz="1400"/>
              <a:t>e</a:t>
            </a:r>
          </a:p>
        </p:txBody>
      </p:sp>
      <p:sp>
        <p:nvSpPr>
          <p:cNvPr id="4100" name="Rectangle 4">
            <a:extLst>
              <a:ext uri="{FF2B5EF4-FFF2-40B4-BE49-F238E27FC236}">
                <a16:creationId xmlns:a16="http://schemas.microsoft.com/office/drawing/2014/main" id="{27D0320A-5AF8-42FF-9E46-1BCBA7A2F472}"/>
              </a:ext>
            </a:extLst>
          </p:cNvPr>
          <p:cNvSpPr>
            <a:spLocks noChangeArrowheads="1"/>
          </p:cNvSpPr>
          <p:nvPr/>
        </p:nvSpPr>
        <p:spPr bwMode="auto">
          <a:xfrm>
            <a:off x="6383338" y="5949951"/>
            <a:ext cx="3810000"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eaLnBrk="0" hangingPunct="0">
              <a:spcBef>
                <a:spcPct val="50000"/>
              </a:spcBef>
            </a:pPr>
            <a:endParaRPr lang="en-US" altLang="en-US" sz="1400">
              <a:solidFill>
                <a:schemeClr val="bg1"/>
              </a:solidFill>
              <a:latin typeface="Comic Sans MS" panose="030F0702030302020204" pitchFamily="66" charset="0"/>
            </a:endParaRPr>
          </a:p>
        </p:txBody>
      </p:sp>
    </p:spTree>
    <p:extLst>
      <p:ext uri="{BB962C8B-B14F-4D97-AF65-F5344CB8AC3E}">
        <p14:creationId xmlns:p14="http://schemas.microsoft.com/office/powerpoint/2010/main" val="3489403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319EE69-B60B-4DE1-ADEA-1E05D59DCD5A}"/>
              </a:ext>
            </a:extLst>
          </p:cNvPr>
          <p:cNvSpPr>
            <a:spLocks noGrp="1" noChangeArrowheads="1"/>
          </p:cNvSpPr>
          <p:nvPr>
            <p:ph type="body" idx="1"/>
          </p:nvPr>
        </p:nvSpPr>
        <p:spPr>
          <a:xfrm>
            <a:off x="0" y="0"/>
            <a:ext cx="12192000" cy="6858000"/>
          </a:xfrm>
          <a:gradFill rotWithShape="1">
            <a:gsLst>
              <a:gs pos="0">
                <a:schemeClr val="folHlink">
                  <a:alpha val="56000"/>
                </a:schemeClr>
              </a:gs>
              <a:gs pos="100000">
                <a:schemeClr val="folHlink">
                  <a:gamma/>
                  <a:shade val="46275"/>
                  <a:invGamma/>
                  <a:alpha val="58000"/>
                </a:schemeClr>
              </a:gs>
            </a:gsLst>
            <a:lin ang="5400000" scaled="1"/>
          </a:gradFill>
        </p:spPr>
        <p:txBody>
          <a:bodyPr/>
          <a:lstStyle/>
          <a:p>
            <a:pPr algn="ctr" defTabSz="762000">
              <a:lnSpc>
                <a:spcPct val="120000"/>
              </a:lnSpc>
              <a:spcBef>
                <a:spcPct val="0"/>
              </a:spcBef>
              <a:buNone/>
            </a:pPr>
            <a:endParaRPr lang="en-US" altLang="en-US" sz="2800" b="1" dirty="0">
              <a:solidFill>
                <a:schemeClr val="bg1"/>
              </a:solidFill>
              <a:effectLst>
                <a:outerShdw blurRad="38100" dist="38100" dir="2700000" algn="tl">
                  <a:srgbClr val="FFFFFF"/>
                </a:outerShdw>
              </a:effectLst>
              <a:latin typeface="Comic Sans MS" panose="030F0702030302020204" pitchFamily="66" charset="0"/>
            </a:endParaRPr>
          </a:p>
          <a:p>
            <a:pPr algn="ctr" defTabSz="762000">
              <a:lnSpc>
                <a:spcPct val="120000"/>
              </a:lnSpc>
              <a:spcBef>
                <a:spcPct val="0"/>
              </a:spcBef>
              <a:buNone/>
            </a:pPr>
            <a:r>
              <a:rPr lang="en-AU" altLang="en-US" sz="3600" b="1" dirty="0">
                <a:solidFill>
                  <a:schemeClr val="bg1"/>
                </a:solidFill>
                <a:effectLst>
                  <a:outerShdw blurRad="38100" dist="38100" dir="2700000" algn="tl">
                    <a:srgbClr val="FFFFFF"/>
                  </a:outerShdw>
                </a:effectLst>
                <a:latin typeface="Comic Sans MS" panose="030F0702030302020204" pitchFamily="66" charset="0"/>
              </a:rPr>
              <a:t>		</a:t>
            </a:r>
          </a:p>
          <a:p>
            <a:pPr algn="ctr" defTabSz="762000">
              <a:lnSpc>
                <a:spcPct val="120000"/>
              </a:lnSpc>
              <a:spcBef>
                <a:spcPct val="0"/>
              </a:spcBef>
              <a:buNone/>
            </a:pPr>
            <a:r>
              <a:rPr lang="en-AU" altLang="en-US" sz="3600" b="1" dirty="0">
                <a:solidFill>
                  <a:schemeClr val="bg1"/>
                </a:solidFill>
                <a:latin typeface="Comic Sans MS" panose="030F0702030302020204" pitchFamily="66" charset="0"/>
              </a:rPr>
              <a:t>When I tread the verge of Jordan, </a:t>
            </a:r>
            <a:br>
              <a:rPr lang="en-AU" altLang="en-US" sz="3600" b="1" dirty="0">
                <a:solidFill>
                  <a:schemeClr val="bg1"/>
                </a:solidFill>
                <a:latin typeface="Comic Sans MS" panose="030F0702030302020204" pitchFamily="66" charset="0"/>
              </a:rPr>
            </a:br>
            <a:r>
              <a:rPr lang="en-AU" altLang="en-US" sz="3600" b="1" dirty="0">
                <a:solidFill>
                  <a:schemeClr val="bg1"/>
                </a:solidFill>
                <a:latin typeface="Comic Sans MS" panose="030F0702030302020204" pitchFamily="66" charset="0"/>
              </a:rPr>
              <a:t>bid my anxious fears subside;</a:t>
            </a:r>
            <a:br>
              <a:rPr lang="en-AU" altLang="en-US" sz="3600" b="1" dirty="0">
                <a:solidFill>
                  <a:schemeClr val="bg1"/>
                </a:solidFill>
                <a:latin typeface="Comic Sans MS" panose="030F0702030302020204" pitchFamily="66" charset="0"/>
              </a:rPr>
            </a:br>
            <a:r>
              <a:rPr lang="en-AU" altLang="en-US" sz="3600" b="1" dirty="0">
                <a:solidFill>
                  <a:schemeClr val="bg1"/>
                </a:solidFill>
                <a:latin typeface="Comic Sans MS" panose="030F0702030302020204" pitchFamily="66" charset="0"/>
              </a:rPr>
              <a:t>death of death and hell's destruction,</a:t>
            </a:r>
            <a:br>
              <a:rPr lang="en-AU" altLang="en-US" sz="3600" b="1" dirty="0">
                <a:solidFill>
                  <a:schemeClr val="bg1"/>
                </a:solidFill>
                <a:latin typeface="Comic Sans MS" panose="030F0702030302020204" pitchFamily="66" charset="0"/>
              </a:rPr>
            </a:br>
            <a:r>
              <a:rPr lang="en-AU" altLang="en-US" sz="3600" b="1" dirty="0">
                <a:solidFill>
                  <a:schemeClr val="bg1"/>
                </a:solidFill>
                <a:latin typeface="Comic Sans MS" panose="030F0702030302020204" pitchFamily="66" charset="0"/>
              </a:rPr>
              <a:t>land me safe on Canaan's side.</a:t>
            </a:r>
            <a:br>
              <a:rPr lang="en-AU" altLang="en-US" sz="3600" b="1" dirty="0">
                <a:solidFill>
                  <a:schemeClr val="bg1"/>
                </a:solidFill>
                <a:latin typeface="Comic Sans MS" panose="030F0702030302020204" pitchFamily="66" charset="0"/>
              </a:rPr>
            </a:br>
            <a:r>
              <a:rPr lang="en-AU" altLang="en-US" sz="3600" b="1" dirty="0">
                <a:solidFill>
                  <a:schemeClr val="bg1"/>
                </a:solidFill>
                <a:latin typeface="Comic Sans MS" panose="030F0702030302020204" pitchFamily="66" charset="0"/>
              </a:rPr>
              <a:t>Songs of praises, songs of praises,</a:t>
            </a:r>
            <a:br>
              <a:rPr lang="en-AU" altLang="en-US" sz="3600" b="1" dirty="0">
                <a:solidFill>
                  <a:schemeClr val="bg1"/>
                </a:solidFill>
                <a:latin typeface="Comic Sans MS" panose="030F0702030302020204" pitchFamily="66" charset="0"/>
              </a:rPr>
            </a:br>
            <a:r>
              <a:rPr lang="en-AU" altLang="en-US" sz="3600" b="1" dirty="0">
                <a:solidFill>
                  <a:schemeClr val="bg1"/>
                </a:solidFill>
                <a:latin typeface="Comic Sans MS" panose="030F0702030302020204" pitchFamily="66" charset="0"/>
              </a:rPr>
              <a:t>I will ever sing to thee;</a:t>
            </a:r>
            <a:br>
              <a:rPr lang="en-AU" altLang="en-US" sz="3600" b="1" dirty="0">
                <a:solidFill>
                  <a:schemeClr val="bg1"/>
                </a:solidFill>
                <a:latin typeface="Comic Sans MS" panose="030F0702030302020204" pitchFamily="66" charset="0"/>
              </a:rPr>
            </a:br>
            <a:r>
              <a:rPr lang="en-AU" altLang="en-US" sz="3600" b="1" dirty="0">
                <a:solidFill>
                  <a:schemeClr val="bg1"/>
                </a:solidFill>
                <a:latin typeface="Comic Sans MS" panose="030F0702030302020204" pitchFamily="66" charset="0"/>
              </a:rPr>
              <a:t>I will ever sing to thee</a:t>
            </a:r>
            <a:r>
              <a:rPr lang="en-AU" altLang="en-US" b="1" dirty="0">
                <a:solidFill>
                  <a:schemeClr val="bg1"/>
                </a:solidFill>
                <a:latin typeface="Comic Sans MS" panose="030F0702030302020204" pitchFamily="66" charset="0"/>
              </a:rPr>
              <a:t> </a:t>
            </a:r>
            <a:endParaRPr lang="en-US" altLang="en-US" b="1" dirty="0">
              <a:solidFill>
                <a:schemeClr val="bg1"/>
              </a:solidFill>
              <a:latin typeface="Comic Sans MS" panose="030F0702030302020204" pitchFamily="66" charset="0"/>
            </a:endParaRPr>
          </a:p>
        </p:txBody>
      </p:sp>
      <p:sp>
        <p:nvSpPr>
          <p:cNvPr id="5123" name="Rectangle 3">
            <a:extLst>
              <a:ext uri="{FF2B5EF4-FFF2-40B4-BE49-F238E27FC236}">
                <a16:creationId xmlns:a16="http://schemas.microsoft.com/office/drawing/2014/main" id="{5E18C42C-5391-4CC0-947E-D161B0B5FAFE}"/>
              </a:ext>
            </a:extLst>
          </p:cNvPr>
          <p:cNvSpPr>
            <a:spLocks noChangeArrowheads="1"/>
          </p:cNvSpPr>
          <p:nvPr/>
        </p:nvSpPr>
        <p:spPr bwMode="auto">
          <a:xfrm>
            <a:off x="6781801" y="5867400"/>
            <a:ext cx="29511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AU" altLang="en-US" sz="1400"/>
              <a:t>e</a:t>
            </a:r>
          </a:p>
        </p:txBody>
      </p:sp>
      <p:sp>
        <p:nvSpPr>
          <p:cNvPr id="5124" name="Rectangle 4">
            <a:extLst>
              <a:ext uri="{FF2B5EF4-FFF2-40B4-BE49-F238E27FC236}">
                <a16:creationId xmlns:a16="http://schemas.microsoft.com/office/drawing/2014/main" id="{310FAFAC-34F5-442D-B4DA-94C626CDEE89}"/>
              </a:ext>
            </a:extLst>
          </p:cNvPr>
          <p:cNvSpPr>
            <a:spLocks noChangeArrowheads="1"/>
          </p:cNvSpPr>
          <p:nvPr/>
        </p:nvSpPr>
        <p:spPr bwMode="auto">
          <a:xfrm>
            <a:off x="5159896" y="5876925"/>
            <a:ext cx="4962004" cy="40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r" eaLnBrk="0" hangingPunct="0">
              <a:spcBef>
                <a:spcPct val="50000"/>
              </a:spcBef>
            </a:pPr>
            <a:r>
              <a:rPr lang="en-AU" altLang="en-US" sz="2000" b="1" dirty="0">
                <a:solidFill>
                  <a:srgbClr val="002060"/>
                </a:solidFill>
                <a:latin typeface="Comic Sans MS" panose="030F0702030302020204" pitchFamily="66" charset="0"/>
              </a:rPr>
              <a:t>William Williams  CCLI  222909</a:t>
            </a:r>
          </a:p>
        </p:txBody>
      </p:sp>
    </p:spTree>
    <p:extLst>
      <p:ext uri="{BB962C8B-B14F-4D97-AF65-F5344CB8AC3E}">
        <p14:creationId xmlns:p14="http://schemas.microsoft.com/office/powerpoint/2010/main" val="697637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00BC82-975B-4232-A69F-62A4DDD94CB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289586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a:extLst>
              <a:ext uri="{FF2B5EF4-FFF2-40B4-BE49-F238E27FC236}">
                <a16:creationId xmlns:a16="http://schemas.microsoft.com/office/drawing/2014/main" id="{47D466B6-F3E7-47CF-BECC-E2F01EDC2E80}"/>
              </a:ext>
            </a:extLst>
          </p:cNvPr>
          <p:cNvSpPr>
            <a:spLocks noGrp="1" noChangeArrowheads="1"/>
          </p:cNvSpPr>
          <p:nvPr>
            <p:ph type="body" idx="1"/>
          </p:nvPr>
        </p:nvSpPr>
        <p:spPr>
          <a:xfrm>
            <a:off x="263353" y="188641"/>
            <a:ext cx="9194972" cy="5937524"/>
          </a:xfrm>
        </p:spPr>
        <p:txBody>
          <a:bodyPr/>
          <a:lstStyle/>
          <a:p>
            <a:pPr eaLnBrk="1" hangingPunct="1">
              <a:lnSpc>
                <a:spcPct val="90000"/>
              </a:lnSpc>
              <a:buFontTx/>
              <a:buNone/>
            </a:pPr>
            <a:r>
              <a:rPr lang="en-AU" altLang="en-US" sz="4000" b="1" dirty="0">
                <a:latin typeface="Comic Sans MS" panose="030F0702030302020204" pitchFamily="66" charset="0"/>
              </a:rPr>
              <a:t>And can it be that I should gain</a:t>
            </a:r>
          </a:p>
          <a:p>
            <a:pPr eaLnBrk="1" hangingPunct="1">
              <a:lnSpc>
                <a:spcPct val="90000"/>
              </a:lnSpc>
              <a:buFontTx/>
              <a:buNone/>
            </a:pPr>
            <a:r>
              <a:rPr lang="en-AU" altLang="en-US" sz="4000" b="1" dirty="0">
                <a:latin typeface="Comic Sans MS" panose="030F0702030302020204" pitchFamily="66" charset="0"/>
              </a:rPr>
              <a:t>an interest in my Saviour’s blood?</a:t>
            </a:r>
          </a:p>
          <a:p>
            <a:pPr eaLnBrk="1" hangingPunct="1">
              <a:lnSpc>
                <a:spcPct val="90000"/>
              </a:lnSpc>
              <a:buFontTx/>
              <a:buNone/>
            </a:pPr>
            <a:r>
              <a:rPr lang="en-AU" altLang="en-US" sz="4000" b="1" dirty="0">
                <a:latin typeface="Comic Sans MS" panose="030F0702030302020204" pitchFamily="66" charset="0"/>
              </a:rPr>
              <a:t>Died he for me, who caused his pain-</a:t>
            </a:r>
          </a:p>
          <a:p>
            <a:pPr eaLnBrk="1" hangingPunct="1">
              <a:lnSpc>
                <a:spcPct val="90000"/>
              </a:lnSpc>
              <a:buFontTx/>
              <a:buNone/>
            </a:pPr>
            <a:r>
              <a:rPr lang="en-AU" altLang="en-US" sz="4000" b="1" dirty="0">
                <a:latin typeface="Comic Sans MS" panose="030F0702030302020204" pitchFamily="66" charset="0"/>
              </a:rPr>
              <a:t>for me, who him to death pursued?</a:t>
            </a:r>
          </a:p>
          <a:p>
            <a:pPr eaLnBrk="1" hangingPunct="1">
              <a:lnSpc>
                <a:spcPct val="90000"/>
              </a:lnSpc>
              <a:buFontTx/>
              <a:buNone/>
            </a:pPr>
            <a:r>
              <a:rPr lang="en-AU" altLang="en-US" sz="4000" b="1" dirty="0">
                <a:latin typeface="Comic Sans MS" panose="030F0702030302020204" pitchFamily="66" charset="0"/>
              </a:rPr>
              <a:t>Amazing love! How can it be</a:t>
            </a:r>
          </a:p>
          <a:p>
            <a:pPr eaLnBrk="1" hangingPunct="1">
              <a:lnSpc>
                <a:spcPct val="90000"/>
              </a:lnSpc>
              <a:buFontTx/>
              <a:buNone/>
            </a:pPr>
            <a:r>
              <a:rPr lang="en-AU" altLang="en-US" sz="4000" b="1" dirty="0">
                <a:latin typeface="Comic Sans MS" panose="030F0702030302020204" pitchFamily="66" charset="0"/>
              </a:rPr>
              <a:t>that thou, my God, </a:t>
            </a:r>
            <a:r>
              <a:rPr lang="en-AU" altLang="en-US" sz="4000" b="1" dirty="0" err="1">
                <a:latin typeface="Comic Sans MS" panose="030F0702030302020204" pitchFamily="66" charset="0"/>
              </a:rPr>
              <a:t>shouldst</a:t>
            </a:r>
            <a:r>
              <a:rPr lang="en-AU" altLang="en-US" sz="4000" b="1" dirty="0">
                <a:latin typeface="Comic Sans MS" panose="030F0702030302020204" pitchFamily="66" charset="0"/>
              </a:rPr>
              <a:t> die for me!</a:t>
            </a:r>
          </a:p>
        </p:txBody>
      </p:sp>
      <p:pic>
        <p:nvPicPr>
          <p:cNvPr id="2052" name="Picture 4" descr="emmaus_tbn">
            <a:extLst>
              <a:ext uri="{FF2B5EF4-FFF2-40B4-BE49-F238E27FC236}">
                <a16:creationId xmlns:a16="http://schemas.microsoft.com/office/drawing/2014/main" id="{BEAEBCCD-C777-40D0-836B-25376ABF36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458325" y="1700808"/>
            <a:ext cx="2733675"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5FCB429-A90B-4245-A7A4-3BFD8F202B87}"/>
              </a:ext>
            </a:extLst>
          </p:cNvPr>
          <p:cNvSpPr txBox="1"/>
          <p:nvPr/>
        </p:nvSpPr>
        <p:spPr>
          <a:xfrm>
            <a:off x="1271464" y="6126165"/>
            <a:ext cx="2592288" cy="369332"/>
          </a:xfrm>
          <a:prstGeom prst="rect">
            <a:avLst/>
          </a:prstGeom>
          <a:noFill/>
        </p:spPr>
        <p:txBody>
          <a:bodyPr wrap="square" rtlCol="0">
            <a:spAutoFit/>
          </a:bodyPr>
          <a:lstStyle/>
          <a:p>
            <a:r>
              <a:rPr lang="en-GB" dirty="0"/>
              <a:t>Choices</a:t>
            </a:r>
            <a:endParaRPr lang="en-AU" dirty="0"/>
          </a:p>
        </p:txBody>
      </p:sp>
    </p:spTree>
    <p:extLst>
      <p:ext uri="{BB962C8B-B14F-4D97-AF65-F5344CB8AC3E}">
        <p14:creationId xmlns:p14="http://schemas.microsoft.com/office/powerpoint/2010/main" val="4169238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D5B5"/>
        </a:solidFill>
        <a:effectLst/>
      </p:bgPr>
    </p:bg>
    <p:spTree>
      <p:nvGrpSpPr>
        <p:cNvPr id="1" name=""/>
        <p:cNvGrpSpPr/>
        <p:nvPr/>
      </p:nvGrpSpPr>
      <p:grpSpPr>
        <a:xfrm>
          <a:off x="0" y="0"/>
          <a:ext cx="0" cy="0"/>
          <a:chOff x="0" y="0"/>
          <a:chExt cx="0" cy="0"/>
        </a:xfrm>
      </p:grpSpPr>
      <p:pic>
        <p:nvPicPr>
          <p:cNvPr id="3074" name="Picture 3">
            <a:extLst>
              <a:ext uri="{FF2B5EF4-FFF2-40B4-BE49-F238E27FC236}">
                <a16:creationId xmlns:a16="http://schemas.microsoft.com/office/drawing/2014/main" id="{9CB7AFC1-2195-489A-A8CD-D2E834B055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5560" y="400051"/>
            <a:ext cx="1135062"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a:extLst>
              <a:ext uri="{FF2B5EF4-FFF2-40B4-BE49-F238E27FC236}">
                <a16:creationId xmlns:a16="http://schemas.microsoft.com/office/drawing/2014/main" id="{86FC4E7C-1091-4914-8269-F3AEDEECCE23}"/>
              </a:ext>
            </a:extLst>
          </p:cNvPr>
          <p:cNvSpPr txBox="1">
            <a:spLocks noChangeArrowheads="1"/>
          </p:cNvSpPr>
          <p:nvPr/>
        </p:nvSpPr>
        <p:spPr bwMode="auto">
          <a:xfrm>
            <a:off x="5815133" y="211138"/>
            <a:ext cx="6372225" cy="1323975"/>
          </a:xfrm>
          <a:prstGeom prst="rect">
            <a:avLst/>
          </a:prstGeom>
          <a:noFill/>
          <a:ln w="9525">
            <a:noFill/>
            <a:miter lim="800000"/>
            <a:headEnd/>
            <a:tailEnd/>
          </a:ln>
          <a:effectLst/>
        </p:spPr>
        <p:txBody>
          <a:bodyPr>
            <a:spAutoFit/>
          </a:bodyPr>
          <a:lstStyle/>
          <a:p>
            <a:pPr algn="ctr" eaLnBrk="1" fontAlgn="auto" hangingPunct="1">
              <a:spcBef>
                <a:spcPct val="50000"/>
              </a:spcBef>
              <a:spcAft>
                <a:spcPts val="0"/>
              </a:spcAft>
              <a:defRPr/>
            </a:pPr>
            <a:r>
              <a:rPr lang="en-AU" sz="3200" b="1" dirty="0">
                <a:effectLst>
                  <a:outerShdw blurRad="38100" dist="38100" dir="2700000" algn="tl">
                    <a:srgbClr val="FFFFFF"/>
                  </a:outerShdw>
                </a:effectLst>
                <a:latin typeface="Comic Sans MS" pitchFamily="66" charset="0"/>
                <a:cs typeface="+mn-cs"/>
              </a:rPr>
              <a:t>Welcome to worship</a:t>
            </a:r>
          </a:p>
          <a:p>
            <a:pPr algn="ctr" eaLnBrk="1" fontAlgn="auto" hangingPunct="1">
              <a:spcBef>
                <a:spcPct val="50000"/>
              </a:spcBef>
              <a:spcAft>
                <a:spcPts val="0"/>
              </a:spcAft>
              <a:defRPr/>
            </a:pPr>
            <a:r>
              <a:rPr lang="en-AU" sz="3200" b="1" dirty="0">
                <a:effectLst>
                  <a:outerShdw blurRad="38100" dist="38100" dir="2700000" algn="tl">
                    <a:srgbClr val="FFFFFF"/>
                  </a:outerShdw>
                </a:effectLst>
                <a:latin typeface="Comic Sans MS" pitchFamily="66" charset="0"/>
                <a:cs typeface="+mn-cs"/>
              </a:rPr>
              <a:t>at St Georges - Eden</a:t>
            </a:r>
          </a:p>
        </p:txBody>
      </p:sp>
      <p:pic>
        <p:nvPicPr>
          <p:cNvPr id="3" name="Picture 2">
            <a:extLst>
              <a:ext uri="{FF2B5EF4-FFF2-40B4-BE49-F238E27FC236}">
                <a16:creationId xmlns:a16="http://schemas.microsoft.com/office/drawing/2014/main" id="{6F9473C5-AC50-4A97-A8C2-6C9D81AB1F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9416" y="1988840"/>
            <a:ext cx="10513168" cy="499414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90A8E614-CDE9-4E6D-A0F4-19E1C499CEA7}"/>
              </a:ext>
            </a:extLst>
          </p:cNvPr>
          <p:cNvSpPr>
            <a:spLocks noGrp="1" noChangeArrowheads="1"/>
          </p:cNvSpPr>
          <p:nvPr>
            <p:ph type="body" idx="1"/>
          </p:nvPr>
        </p:nvSpPr>
        <p:spPr>
          <a:xfrm>
            <a:off x="838200" y="908720"/>
            <a:ext cx="10515600" cy="5268243"/>
          </a:xfrm>
        </p:spPr>
        <p:txBody>
          <a:bodyPr/>
          <a:lstStyle/>
          <a:p>
            <a:pPr eaLnBrk="1" hangingPunct="1">
              <a:buFontTx/>
              <a:buNone/>
            </a:pPr>
            <a:r>
              <a:rPr lang="en-AU" altLang="en-US" sz="4000" b="1" dirty="0" err="1">
                <a:latin typeface="Comic Sans MS" panose="030F0702030302020204" pitchFamily="66" charset="0"/>
              </a:rPr>
              <a:t>‘Tis</a:t>
            </a:r>
            <a:r>
              <a:rPr lang="en-AU" altLang="en-US" sz="4000" b="1" dirty="0">
                <a:latin typeface="Comic Sans MS" panose="030F0702030302020204" pitchFamily="66" charset="0"/>
              </a:rPr>
              <a:t> mystery all! The immortal dies:</a:t>
            </a:r>
          </a:p>
          <a:p>
            <a:pPr eaLnBrk="1" hangingPunct="1">
              <a:buFontTx/>
              <a:buNone/>
            </a:pPr>
            <a:r>
              <a:rPr lang="en-AU" altLang="en-US" sz="4000" b="1" dirty="0">
                <a:latin typeface="Comic Sans MS" panose="030F0702030302020204" pitchFamily="66" charset="0"/>
              </a:rPr>
              <a:t>who can explore this strange design?</a:t>
            </a:r>
          </a:p>
          <a:p>
            <a:pPr eaLnBrk="1" hangingPunct="1">
              <a:buFontTx/>
              <a:buNone/>
            </a:pPr>
            <a:r>
              <a:rPr lang="en-AU" altLang="en-US" sz="4000" b="1" dirty="0">
                <a:latin typeface="Comic Sans MS" panose="030F0702030302020204" pitchFamily="66" charset="0"/>
              </a:rPr>
              <a:t>In vain the first-born seraph tries</a:t>
            </a:r>
          </a:p>
          <a:p>
            <a:pPr eaLnBrk="1" hangingPunct="1">
              <a:buFontTx/>
              <a:buNone/>
            </a:pPr>
            <a:r>
              <a:rPr lang="en-AU" altLang="en-US" sz="4000" b="1" dirty="0">
                <a:latin typeface="Comic Sans MS" panose="030F0702030302020204" pitchFamily="66" charset="0"/>
              </a:rPr>
              <a:t> to sound the depths of love divine.</a:t>
            </a:r>
          </a:p>
          <a:p>
            <a:pPr eaLnBrk="1" hangingPunct="1">
              <a:buFontTx/>
              <a:buNone/>
            </a:pPr>
            <a:r>
              <a:rPr lang="en-AU" altLang="en-US" sz="4000" b="1" dirty="0" err="1">
                <a:latin typeface="Comic Sans MS" panose="030F0702030302020204" pitchFamily="66" charset="0"/>
              </a:rPr>
              <a:t>‘Tis</a:t>
            </a:r>
            <a:r>
              <a:rPr lang="en-AU" altLang="en-US" sz="4000" b="1" dirty="0">
                <a:latin typeface="Comic Sans MS" panose="030F0702030302020204" pitchFamily="66" charset="0"/>
              </a:rPr>
              <a:t> mercy all! Let earth adore,</a:t>
            </a:r>
          </a:p>
          <a:p>
            <a:pPr eaLnBrk="1" hangingPunct="1">
              <a:buFontTx/>
              <a:buNone/>
            </a:pPr>
            <a:r>
              <a:rPr lang="en-AU" altLang="en-US" sz="4000" b="1" dirty="0">
                <a:latin typeface="Comic Sans MS" panose="030F0702030302020204" pitchFamily="66" charset="0"/>
              </a:rPr>
              <a:t>let angel minds inquire no more.</a:t>
            </a:r>
          </a:p>
        </p:txBody>
      </p:sp>
    </p:spTree>
    <p:extLst>
      <p:ext uri="{BB962C8B-B14F-4D97-AF65-F5344CB8AC3E}">
        <p14:creationId xmlns:p14="http://schemas.microsoft.com/office/powerpoint/2010/main" val="573389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a:extLst>
              <a:ext uri="{FF2B5EF4-FFF2-40B4-BE49-F238E27FC236}">
                <a16:creationId xmlns:a16="http://schemas.microsoft.com/office/drawing/2014/main" id="{C20EF3F6-DCE7-4F8C-B16B-E17C6AC2FFB4}"/>
              </a:ext>
            </a:extLst>
          </p:cNvPr>
          <p:cNvSpPr>
            <a:spLocks noGrp="1" noChangeArrowheads="1"/>
          </p:cNvSpPr>
          <p:nvPr>
            <p:ph type="body" idx="1"/>
          </p:nvPr>
        </p:nvSpPr>
        <p:spPr>
          <a:xfrm>
            <a:off x="838200" y="764704"/>
            <a:ext cx="10515600" cy="5412259"/>
          </a:xfrm>
        </p:spPr>
        <p:txBody>
          <a:bodyPr/>
          <a:lstStyle/>
          <a:p>
            <a:pPr eaLnBrk="1" hangingPunct="1">
              <a:buFontTx/>
              <a:buNone/>
            </a:pPr>
            <a:r>
              <a:rPr lang="en-AU" altLang="en-US" sz="4000" b="1" dirty="0">
                <a:latin typeface="Comic Sans MS" panose="030F0702030302020204" pitchFamily="66" charset="0"/>
              </a:rPr>
              <a:t>He left his Father’s throne above</a:t>
            </a:r>
          </a:p>
          <a:p>
            <a:pPr eaLnBrk="1" hangingPunct="1">
              <a:buFontTx/>
              <a:buNone/>
            </a:pPr>
            <a:r>
              <a:rPr lang="en-AU" altLang="en-US" sz="4000" b="1" dirty="0">
                <a:latin typeface="Comic Sans MS" panose="030F0702030302020204" pitchFamily="66" charset="0"/>
              </a:rPr>
              <a:t>(so free, so infinite his grace!),</a:t>
            </a:r>
          </a:p>
          <a:p>
            <a:pPr eaLnBrk="1" hangingPunct="1">
              <a:buFontTx/>
              <a:buNone/>
            </a:pPr>
            <a:r>
              <a:rPr lang="en-AU" altLang="en-US" sz="4000" b="1" dirty="0">
                <a:latin typeface="Comic Sans MS" panose="030F0702030302020204" pitchFamily="66" charset="0"/>
              </a:rPr>
              <a:t>emptied himself of all but love,</a:t>
            </a:r>
          </a:p>
          <a:p>
            <a:pPr eaLnBrk="1" hangingPunct="1">
              <a:buFontTx/>
              <a:buNone/>
            </a:pPr>
            <a:r>
              <a:rPr lang="en-AU" altLang="en-US" sz="4000" b="1" dirty="0">
                <a:latin typeface="Comic Sans MS" panose="030F0702030302020204" pitchFamily="66" charset="0"/>
              </a:rPr>
              <a:t>and bled for Adam’s helpless race.</a:t>
            </a:r>
          </a:p>
          <a:p>
            <a:pPr eaLnBrk="1" hangingPunct="1">
              <a:buFontTx/>
              <a:buNone/>
            </a:pPr>
            <a:r>
              <a:rPr lang="en-AU" altLang="en-US" sz="4000" b="1" dirty="0" err="1">
                <a:latin typeface="Comic Sans MS" panose="030F0702030302020204" pitchFamily="66" charset="0"/>
              </a:rPr>
              <a:t>‘Tis</a:t>
            </a:r>
            <a:r>
              <a:rPr lang="en-AU" altLang="en-US" sz="4000" b="1" dirty="0">
                <a:latin typeface="Comic Sans MS" panose="030F0702030302020204" pitchFamily="66" charset="0"/>
              </a:rPr>
              <a:t> mercy all, immense and free:</a:t>
            </a:r>
          </a:p>
          <a:p>
            <a:pPr eaLnBrk="1" hangingPunct="1">
              <a:buFontTx/>
              <a:buNone/>
            </a:pPr>
            <a:r>
              <a:rPr lang="en-AU" altLang="en-US" sz="4000" b="1" dirty="0">
                <a:latin typeface="Comic Sans MS" panose="030F0702030302020204" pitchFamily="66" charset="0"/>
              </a:rPr>
              <a:t>for, O my God, it found out me.</a:t>
            </a:r>
          </a:p>
        </p:txBody>
      </p:sp>
    </p:spTree>
    <p:extLst>
      <p:ext uri="{BB962C8B-B14F-4D97-AF65-F5344CB8AC3E}">
        <p14:creationId xmlns:p14="http://schemas.microsoft.com/office/powerpoint/2010/main" val="3055527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59C01C71-8676-432A-970B-87C7A75495F5}"/>
              </a:ext>
            </a:extLst>
          </p:cNvPr>
          <p:cNvSpPr>
            <a:spLocks noGrp="1" noChangeArrowheads="1"/>
          </p:cNvSpPr>
          <p:nvPr>
            <p:ph type="body" idx="1"/>
          </p:nvPr>
        </p:nvSpPr>
        <p:spPr>
          <a:xfrm>
            <a:off x="838200" y="620688"/>
            <a:ext cx="10515600" cy="5556275"/>
          </a:xfrm>
        </p:spPr>
        <p:txBody>
          <a:bodyPr/>
          <a:lstStyle/>
          <a:p>
            <a:pPr eaLnBrk="1" hangingPunct="1">
              <a:buFontTx/>
              <a:buNone/>
            </a:pPr>
            <a:r>
              <a:rPr lang="en-AU" altLang="en-US" sz="4000" b="1" dirty="0">
                <a:latin typeface="Comic Sans MS" panose="030F0702030302020204" pitchFamily="66" charset="0"/>
              </a:rPr>
              <a:t>Long my imprisoned spirit lay</a:t>
            </a:r>
          </a:p>
          <a:p>
            <a:pPr eaLnBrk="1" hangingPunct="1">
              <a:buFontTx/>
              <a:buNone/>
            </a:pPr>
            <a:r>
              <a:rPr lang="en-AU" altLang="en-US" sz="4000" b="1" dirty="0">
                <a:latin typeface="Comic Sans MS" panose="030F0702030302020204" pitchFamily="66" charset="0"/>
              </a:rPr>
              <a:t>fast bound in sin and nature’s night:</a:t>
            </a:r>
          </a:p>
          <a:p>
            <a:pPr eaLnBrk="1" hangingPunct="1">
              <a:buFontTx/>
              <a:buNone/>
            </a:pPr>
            <a:r>
              <a:rPr lang="en-AU" altLang="en-US" sz="4000" b="1" dirty="0">
                <a:latin typeface="Comic Sans MS" panose="030F0702030302020204" pitchFamily="66" charset="0"/>
              </a:rPr>
              <a:t>thine eye diffused a quickening ray-</a:t>
            </a:r>
          </a:p>
          <a:p>
            <a:pPr eaLnBrk="1" hangingPunct="1">
              <a:buFontTx/>
              <a:buNone/>
            </a:pPr>
            <a:r>
              <a:rPr lang="en-AU" altLang="en-US" sz="4000" b="1" dirty="0">
                <a:latin typeface="Comic Sans MS" panose="030F0702030302020204" pitchFamily="66" charset="0"/>
              </a:rPr>
              <a:t>I woke; the dungeon flamed with light!</a:t>
            </a:r>
          </a:p>
          <a:p>
            <a:pPr eaLnBrk="1" hangingPunct="1">
              <a:buFontTx/>
              <a:buNone/>
            </a:pPr>
            <a:r>
              <a:rPr lang="en-AU" altLang="en-US" sz="4000" b="1" dirty="0">
                <a:latin typeface="Comic Sans MS" panose="030F0702030302020204" pitchFamily="66" charset="0"/>
              </a:rPr>
              <a:t>my chains fell off, my heart was free,</a:t>
            </a:r>
          </a:p>
          <a:p>
            <a:pPr eaLnBrk="1" hangingPunct="1">
              <a:buFontTx/>
              <a:buNone/>
            </a:pPr>
            <a:r>
              <a:rPr lang="en-AU" altLang="en-US" sz="4000" b="1" dirty="0">
                <a:latin typeface="Comic Sans MS" panose="030F0702030302020204" pitchFamily="66" charset="0"/>
              </a:rPr>
              <a:t>I rose, went forth, and followed thee.</a:t>
            </a:r>
          </a:p>
        </p:txBody>
      </p:sp>
    </p:spTree>
    <p:extLst>
      <p:ext uri="{BB962C8B-B14F-4D97-AF65-F5344CB8AC3E}">
        <p14:creationId xmlns:p14="http://schemas.microsoft.com/office/powerpoint/2010/main" val="3050224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3E4CF0F6-56F6-43B3-9A78-C6384C9649D6}"/>
              </a:ext>
            </a:extLst>
          </p:cNvPr>
          <p:cNvSpPr>
            <a:spLocks noGrp="1" noChangeArrowheads="1"/>
          </p:cNvSpPr>
          <p:nvPr>
            <p:ph type="body" idx="1"/>
          </p:nvPr>
        </p:nvSpPr>
        <p:spPr>
          <a:xfrm>
            <a:off x="241850" y="548680"/>
            <a:ext cx="11978480" cy="4525963"/>
          </a:xfrm>
        </p:spPr>
        <p:txBody>
          <a:bodyPr/>
          <a:lstStyle/>
          <a:p>
            <a:pPr eaLnBrk="1" hangingPunct="1">
              <a:buFontTx/>
              <a:buNone/>
            </a:pPr>
            <a:r>
              <a:rPr lang="en-AU" altLang="en-US" sz="4000" b="1" dirty="0">
                <a:latin typeface="Comic Sans MS" panose="030F0702030302020204" pitchFamily="66" charset="0"/>
              </a:rPr>
              <a:t>No condemnation now I dread:</a:t>
            </a:r>
          </a:p>
          <a:p>
            <a:pPr eaLnBrk="1" hangingPunct="1">
              <a:buFontTx/>
              <a:buNone/>
            </a:pPr>
            <a:r>
              <a:rPr lang="en-AU" altLang="en-US" sz="4000" b="1" dirty="0">
                <a:latin typeface="Comic Sans MS" panose="030F0702030302020204" pitchFamily="66" charset="0"/>
              </a:rPr>
              <a:t>Jesus, and all in him, is mine!</a:t>
            </a:r>
          </a:p>
          <a:p>
            <a:pPr eaLnBrk="1" hangingPunct="1">
              <a:buFontTx/>
              <a:buNone/>
            </a:pPr>
            <a:r>
              <a:rPr lang="en-AU" altLang="en-US" sz="4000" b="1" dirty="0">
                <a:latin typeface="Comic Sans MS" panose="030F0702030302020204" pitchFamily="66" charset="0"/>
              </a:rPr>
              <a:t>Alive in him, my living Head,</a:t>
            </a:r>
          </a:p>
          <a:p>
            <a:pPr eaLnBrk="1" hangingPunct="1">
              <a:buFontTx/>
              <a:buNone/>
            </a:pPr>
            <a:r>
              <a:rPr lang="en-AU" altLang="en-US" sz="4000" b="1" dirty="0">
                <a:latin typeface="Comic Sans MS" panose="030F0702030302020204" pitchFamily="66" charset="0"/>
              </a:rPr>
              <a:t>and clothed in righteousness divine,</a:t>
            </a:r>
          </a:p>
          <a:p>
            <a:pPr eaLnBrk="1" hangingPunct="1">
              <a:buFontTx/>
              <a:buNone/>
            </a:pPr>
            <a:r>
              <a:rPr lang="en-AU" altLang="en-US" sz="4000" b="1" dirty="0">
                <a:latin typeface="Comic Sans MS" panose="030F0702030302020204" pitchFamily="66" charset="0"/>
              </a:rPr>
              <a:t>bold I approach the eternal throne,</a:t>
            </a:r>
          </a:p>
          <a:p>
            <a:pPr eaLnBrk="1" hangingPunct="1">
              <a:buFontTx/>
              <a:buNone/>
            </a:pPr>
            <a:r>
              <a:rPr lang="en-AU" altLang="en-US" sz="4000" b="1" dirty="0">
                <a:latin typeface="Comic Sans MS" panose="030F0702030302020204" pitchFamily="66" charset="0"/>
              </a:rPr>
              <a:t>and claim the crown, through Christ, my own.</a:t>
            </a:r>
          </a:p>
        </p:txBody>
      </p:sp>
      <p:sp>
        <p:nvSpPr>
          <p:cNvPr id="6147" name="Text Box 4">
            <a:extLst>
              <a:ext uri="{FF2B5EF4-FFF2-40B4-BE49-F238E27FC236}">
                <a16:creationId xmlns:a16="http://schemas.microsoft.com/office/drawing/2014/main" id="{C29D727F-F136-440E-914D-0EE00F39CEB6}"/>
              </a:ext>
            </a:extLst>
          </p:cNvPr>
          <p:cNvSpPr txBox="1">
            <a:spLocks noChangeArrowheads="1"/>
          </p:cNvSpPr>
          <p:nvPr/>
        </p:nvSpPr>
        <p:spPr bwMode="auto">
          <a:xfrm>
            <a:off x="5643563" y="5681663"/>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a:t>Charles Wesley, CCLI 222909</a:t>
            </a:r>
          </a:p>
        </p:txBody>
      </p:sp>
    </p:spTree>
    <p:extLst>
      <p:ext uri="{BB962C8B-B14F-4D97-AF65-F5344CB8AC3E}">
        <p14:creationId xmlns:p14="http://schemas.microsoft.com/office/powerpoint/2010/main" val="945964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5EB4A5-AA5D-4B81-B8A7-17D5CE80875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3352" y="0"/>
            <a:ext cx="11665296" cy="6858000"/>
          </a:xfrm>
          <a:prstGeom prst="rect">
            <a:avLst/>
          </a:prstGeom>
        </p:spPr>
      </p:pic>
      <p:sp>
        <p:nvSpPr>
          <p:cNvPr id="4" name="TextBox 3">
            <a:extLst>
              <a:ext uri="{FF2B5EF4-FFF2-40B4-BE49-F238E27FC236}">
                <a16:creationId xmlns:a16="http://schemas.microsoft.com/office/drawing/2014/main" id="{BA57F748-3EAC-42E6-8EDE-E88075CCF633}"/>
              </a:ext>
            </a:extLst>
          </p:cNvPr>
          <p:cNvSpPr txBox="1"/>
          <p:nvPr/>
        </p:nvSpPr>
        <p:spPr>
          <a:xfrm>
            <a:off x="839416" y="404664"/>
            <a:ext cx="10585176" cy="2677656"/>
          </a:xfrm>
          <a:prstGeom prst="rect">
            <a:avLst/>
          </a:prstGeom>
          <a:solidFill>
            <a:schemeClr val="bg2">
              <a:lumMod val="75000"/>
              <a:alpha val="68000"/>
            </a:schemeClr>
          </a:solidFill>
        </p:spPr>
        <p:txBody>
          <a:bodyPr wrap="square" rtlCol="0">
            <a:spAutoFit/>
          </a:bodyPr>
          <a:lstStyle/>
          <a:p>
            <a:r>
              <a:rPr lang="en-GB" sz="4800" b="1" dirty="0"/>
              <a:t>Notices</a:t>
            </a:r>
          </a:p>
          <a:p>
            <a:r>
              <a:rPr lang="en-GB" sz="4000" b="1" dirty="0"/>
              <a:t>Faith conversation – Wed evenings</a:t>
            </a:r>
          </a:p>
          <a:p>
            <a:r>
              <a:rPr lang="en-GB" sz="4000" b="1" dirty="0"/>
              <a:t>Pantry – Thursdays</a:t>
            </a:r>
          </a:p>
          <a:p>
            <a:r>
              <a:rPr lang="en-GB" sz="4000" b="1" dirty="0"/>
              <a:t>Peter </a:t>
            </a:r>
            <a:r>
              <a:rPr lang="en-GB" sz="4000" b="1" dirty="0" err="1"/>
              <a:t>Yelds</a:t>
            </a:r>
            <a:r>
              <a:rPr lang="en-GB" sz="4000" b="1" dirty="0"/>
              <a:t> reaffirmation – Tues 5pm</a:t>
            </a:r>
            <a:endParaRPr lang="en-AU" sz="4800" b="1" dirty="0"/>
          </a:p>
        </p:txBody>
      </p:sp>
    </p:spTree>
    <p:extLst>
      <p:ext uri="{BB962C8B-B14F-4D97-AF65-F5344CB8AC3E}">
        <p14:creationId xmlns:p14="http://schemas.microsoft.com/office/powerpoint/2010/main" val="1923252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FA8A86-C144-4D29-8E19-81F010B329C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604561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DD23E-C2C9-482C-94BD-D3BE5CFEB4B0}"/>
              </a:ext>
            </a:extLst>
          </p:cNvPr>
          <p:cNvSpPr>
            <a:spLocks noGrp="1"/>
          </p:cNvSpPr>
          <p:nvPr>
            <p:ph type="ctrTitle"/>
          </p:nvPr>
        </p:nvSpPr>
        <p:spPr/>
        <p:txBody>
          <a:bodyPr/>
          <a:lstStyle/>
          <a:p>
            <a:pPr hangingPunct="0"/>
            <a:r>
              <a:rPr lang="en-US" dirty="0">
                <a:effectLst/>
              </a:rPr>
              <a:t>Think of various phrases you have heard or used to explain tragic events.  </a:t>
            </a:r>
            <a:br>
              <a:rPr lang="en-US" dirty="0">
                <a:effectLst/>
              </a:rPr>
            </a:br>
            <a:br>
              <a:rPr lang="en-AU" dirty="0">
                <a:effectLst/>
              </a:rPr>
            </a:br>
            <a:r>
              <a:rPr lang="en-US" dirty="0">
                <a:effectLst/>
              </a:rPr>
              <a:t>As you look at the list which ones would you choose to use and which ones bother you?</a:t>
            </a:r>
            <a:endParaRPr lang="en-AU" dirty="0"/>
          </a:p>
        </p:txBody>
      </p:sp>
    </p:spTree>
    <p:extLst>
      <p:ext uri="{BB962C8B-B14F-4D97-AF65-F5344CB8AC3E}">
        <p14:creationId xmlns:p14="http://schemas.microsoft.com/office/powerpoint/2010/main" val="34747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213D0-EDC3-4CDF-B479-9D8052C2DE95}"/>
              </a:ext>
            </a:extLst>
          </p:cNvPr>
          <p:cNvSpPr>
            <a:spLocks noGrp="1"/>
          </p:cNvSpPr>
          <p:nvPr>
            <p:ph type="title" idx="4294967295"/>
          </p:nvPr>
        </p:nvSpPr>
        <p:spPr>
          <a:xfrm>
            <a:off x="609600" y="116632"/>
            <a:ext cx="10972800" cy="6624736"/>
          </a:xfrm>
        </p:spPr>
        <p:txBody>
          <a:bodyPr/>
          <a:lstStyle/>
          <a:p>
            <a:pPr algn="l"/>
            <a:r>
              <a:rPr lang="en-US" u="none" dirty="0">
                <a:solidFill>
                  <a:srgbClr val="0070C0"/>
                </a:solidFill>
                <a:effectLst/>
              </a:rPr>
              <a:t>Luke 13: 1-9</a:t>
            </a:r>
            <a:r>
              <a:rPr lang="en-US" dirty="0">
                <a:effectLst/>
              </a:rPr>
              <a:t>  Some people came to Jesus and told him that a massacre had occurred in a place of worship. They said that a death squad, sent by Pilate, had butchered a group of Galileans while they were offering sacrifices. Jesus questioned the people about what they thought this meant:</a:t>
            </a:r>
            <a:br>
              <a:rPr lang="en-US" dirty="0">
                <a:effectLst/>
              </a:rPr>
            </a:br>
            <a:r>
              <a:rPr lang="en-US" dirty="0">
                <a:effectLst/>
              </a:rPr>
              <a:t>........“Do you think there’s some kind of justice in this? Do you think that because these particular Galileans copped it, they must therefore have been the worst sinners in Galilee? No, they didn’t deserve it any more than anyone else; but all the same, unless you turn your lives around and follow God, you’ll end up just as dead as them.</a:t>
            </a:r>
            <a:endParaRPr lang="en-AU" dirty="0"/>
          </a:p>
        </p:txBody>
      </p:sp>
    </p:spTree>
    <p:extLst>
      <p:ext uri="{BB962C8B-B14F-4D97-AF65-F5344CB8AC3E}">
        <p14:creationId xmlns:p14="http://schemas.microsoft.com/office/powerpoint/2010/main" val="368180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FE182C-2663-482A-AA92-A82EC6DF674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1000" y="0"/>
            <a:ext cx="11430000" cy="6858000"/>
          </a:xfrm>
          <a:prstGeom prst="rect">
            <a:avLst/>
          </a:prstGeom>
        </p:spPr>
      </p:pic>
    </p:spTree>
    <p:extLst>
      <p:ext uri="{BB962C8B-B14F-4D97-AF65-F5344CB8AC3E}">
        <p14:creationId xmlns:p14="http://schemas.microsoft.com/office/powerpoint/2010/main" val="4062088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666F58-3098-41AC-AEB7-B2928C120E9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406"/>
            <a:ext cx="12192000" cy="6851188"/>
          </a:xfrm>
          <a:prstGeom prst="rect">
            <a:avLst/>
          </a:prstGeom>
        </p:spPr>
      </p:pic>
    </p:spTree>
    <p:extLst>
      <p:ext uri="{BB962C8B-B14F-4D97-AF65-F5344CB8AC3E}">
        <p14:creationId xmlns:p14="http://schemas.microsoft.com/office/powerpoint/2010/main" val="685121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39E6D2-4305-4933-BF95-A460D4E8DC10}"/>
              </a:ext>
            </a:extLst>
          </p:cNvPr>
          <p:cNvSpPr txBox="1"/>
          <p:nvPr/>
        </p:nvSpPr>
        <p:spPr>
          <a:xfrm>
            <a:off x="1703389" y="5373689"/>
            <a:ext cx="8785225" cy="369332"/>
          </a:xfrm>
          <a:prstGeom prst="rect">
            <a:avLst/>
          </a:prstGeom>
          <a:solidFill>
            <a:schemeClr val="accent6">
              <a:lumMod val="20000"/>
              <a:lumOff val="80000"/>
              <a:alpha val="42000"/>
            </a:schemeClr>
          </a:solidFill>
        </p:spPr>
        <p:txBody>
          <a:bodyPr>
            <a:spAutoFit/>
          </a:bodyPr>
          <a:lstStyle/>
          <a:p>
            <a:pPr algn="ctr" eaLnBrk="1" hangingPunct="1">
              <a:defRPr/>
            </a:pPr>
            <a:endParaRPr lang="en-AU" b="1" dirty="0">
              <a:latin typeface="Arial" charset="0"/>
              <a:cs typeface="Arial" charset="0"/>
            </a:endParaRPr>
          </a:p>
        </p:txBody>
      </p:sp>
      <p:pic>
        <p:nvPicPr>
          <p:cNvPr id="4" name="Picture 3">
            <a:extLst>
              <a:ext uri="{FF2B5EF4-FFF2-40B4-BE49-F238E27FC236}">
                <a16:creationId xmlns:a16="http://schemas.microsoft.com/office/drawing/2014/main" id="{D846652A-8B63-46D1-A1FC-5088903FC9B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6400" b="17451"/>
          <a:stretch/>
        </p:blipFill>
        <p:spPr>
          <a:xfrm>
            <a:off x="2667000" y="332656"/>
            <a:ext cx="6858000" cy="453650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Notellingu\My Documents\My Pictures on D\Qld floods 2010\Qld_Country_17.jpg">
            <a:extLst>
              <a:ext uri="{FF2B5EF4-FFF2-40B4-BE49-F238E27FC236}">
                <a16:creationId xmlns:a16="http://schemas.microsoft.com/office/drawing/2014/main" id="{BD873FD3-CCE0-4E42-A6A2-7C286C1CFFE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1" y="266700"/>
            <a:ext cx="9191625"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Notellingu\My Documents\My Pictures on D\Qld floods 2010\Qld_Country_21.jpg">
            <a:extLst>
              <a:ext uri="{FF2B5EF4-FFF2-40B4-BE49-F238E27FC236}">
                <a16:creationId xmlns:a16="http://schemas.microsoft.com/office/drawing/2014/main" id="{9C7B7406-5064-4B4A-A985-A32DCBA1CBB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71438"/>
            <a:ext cx="9278938" cy="650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567575-3826-4567-BD18-AAD4A5AB7E4F}"/>
              </a:ext>
            </a:extLst>
          </p:cNvPr>
          <p:cNvPicPr>
            <a:picLocks noChangeAspect="1"/>
          </p:cNvPicPr>
          <p:nvPr/>
        </p:nvPicPr>
        <p:blipFill>
          <a:blip r:embed="rId2"/>
          <a:stretch>
            <a:fillRect/>
          </a:stretch>
        </p:blipFill>
        <p:spPr>
          <a:xfrm>
            <a:off x="1524000" y="726086"/>
            <a:ext cx="9144000" cy="5405828"/>
          </a:xfrm>
          <a:prstGeom prst="rect">
            <a:avLst/>
          </a:prstGeom>
        </p:spPr>
      </p:pic>
    </p:spTree>
    <p:extLst>
      <p:ext uri="{BB962C8B-B14F-4D97-AF65-F5344CB8AC3E}">
        <p14:creationId xmlns:p14="http://schemas.microsoft.com/office/powerpoint/2010/main" val="877307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EA6682-A381-4EDD-8535-5CA7AAFC7399}"/>
              </a:ext>
            </a:extLst>
          </p:cNvPr>
          <p:cNvPicPr>
            <a:picLocks noChangeAspect="1"/>
          </p:cNvPicPr>
          <p:nvPr/>
        </p:nvPicPr>
        <p:blipFill>
          <a:blip r:embed="rId2"/>
          <a:stretch>
            <a:fillRect/>
          </a:stretch>
        </p:blipFill>
        <p:spPr>
          <a:xfrm>
            <a:off x="1650797" y="404664"/>
            <a:ext cx="8890406" cy="6048672"/>
          </a:xfrm>
          <a:prstGeom prst="rect">
            <a:avLst/>
          </a:prstGeom>
        </p:spPr>
      </p:pic>
    </p:spTree>
    <p:extLst>
      <p:ext uri="{BB962C8B-B14F-4D97-AF65-F5344CB8AC3E}">
        <p14:creationId xmlns:p14="http://schemas.microsoft.com/office/powerpoint/2010/main" val="84832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D06AFB-F351-4221-BEC8-10653C95565E}"/>
              </a:ext>
            </a:extLst>
          </p:cNvPr>
          <p:cNvPicPr>
            <a:picLocks noChangeAspect="1"/>
          </p:cNvPicPr>
          <p:nvPr/>
        </p:nvPicPr>
        <p:blipFill>
          <a:blip r:embed="rId2"/>
          <a:stretch>
            <a:fillRect/>
          </a:stretch>
        </p:blipFill>
        <p:spPr>
          <a:xfrm>
            <a:off x="1938382" y="44624"/>
            <a:ext cx="8315236" cy="5616624"/>
          </a:xfrm>
          <a:prstGeom prst="rect">
            <a:avLst/>
          </a:prstGeom>
        </p:spPr>
      </p:pic>
      <p:sp>
        <p:nvSpPr>
          <p:cNvPr id="4" name="TextBox 3">
            <a:extLst>
              <a:ext uri="{FF2B5EF4-FFF2-40B4-BE49-F238E27FC236}">
                <a16:creationId xmlns:a16="http://schemas.microsoft.com/office/drawing/2014/main" id="{BBCC5F19-E434-4FD8-8518-D6C3A9B6A32D}"/>
              </a:ext>
            </a:extLst>
          </p:cNvPr>
          <p:cNvSpPr txBox="1"/>
          <p:nvPr/>
        </p:nvSpPr>
        <p:spPr>
          <a:xfrm>
            <a:off x="4871864" y="5877272"/>
            <a:ext cx="3168352" cy="400110"/>
          </a:xfrm>
          <a:prstGeom prst="rect">
            <a:avLst/>
          </a:prstGeom>
          <a:noFill/>
        </p:spPr>
        <p:txBody>
          <a:bodyPr wrap="square" rtlCol="0">
            <a:spAutoFit/>
          </a:bodyPr>
          <a:lstStyle/>
          <a:p>
            <a:r>
              <a:rPr lang="en-GB" sz="2000" b="1" dirty="0"/>
              <a:t>Lahaina, Maui</a:t>
            </a:r>
            <a:endParaRPr lang="en-AU" sz="2000" b="1" dirty="0"/>
          </a:p>
        </p:txBody>
      </p:sp>
    </p:spTree>
    <p:extLst>
      <p:ext uri="{BB962C8B-B14F-4D97-AF65-F5344CB8AC3E}">
        <p14:creationId xmlns:p14="http://schemas.microsoft.com/office/powerpoint/2010/main" val="4228713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F245D7-D0C1-43D7-BD35-D7F98CC4628A}"/>
              </a:ext>
            </a:extLst>
          </p:cNvPr>
          <p:cNvPicPr>
            <a:picLocks noChangeAspect="1"/>
          </p:cNvPicPr>
          <p:nvPr/>
        </p:nvPicPr>
        <p:blipFill>
          <a:blip r:embed="rId2"/>
          <a:stretch>
            <a:fillRect/>
          </a:stretch>
        </p:blipFill>
        <p:spPr>
          <a:xfrm>
            <a:off x="1703512" y="116632"/>
            <a:ext cx="8506318" cy="6048670"/>
          </a:xfrm>
          <a:prstGeom prst="rect">
            <a:avLst/>
          </a:prstGeom>
        </p:spPr>
      </p:pic>
      <p:sp>
        <p:nvSpPr>
          <p:cNvPr id="3" name="TextBox 2">
            <a:extLst>
              <a:ext uri="{FF2B5EF4-FFF2-40B4-BE49-F238E27FC236}">
                <a16:creationId xmlns:a16="http://schemas.microsoft.com/office/drawing/2014/main" id="{0ACDA7B0-EB2C-4520-81DE-93E64FCE3560}"/>
              </a:ext>
            </a:extLst>
          </p:cNvPr>
          <p:cNvSpPr txBox="1"/>
          <p:nvPr/>
        </p:nvSpPr>
        <p:spPr>
          <a:xfrm>
            <a:off x="2639616" y="6381328"/>
            <a:ext cx="6696744" cy="369332"/>
          </a:xfrm>
          <a:prstGeom prst="rect">
            <a:avLst/>
          </a:prstGeom>
          <a:noFill/>
        </p:spPr>
        <p:txBody>
          <a:bodyPr wrap="square" rtlCol="0">
            <a:spAutoFit/>
          </a:bodyPr>
          <a:lstStyle/>
          <a:p>
            <a:pPr algn="ctr"/>
            <a:r>
              <a:rPr lang="en-GB" b="1" dirty="0"/>
              <a:t>ABC News Friday 21</a:t>
            </a:r>
            <a:r>
              <a:rPr lang="en-GB" b="1" baseline="30000" dirty="0"/>
              <a:t>st</a:t>
            </a:r>
            <a:r>
              <a:rPr lang="en-GB" b="1" dirty="0"/>
              <a:t> March 2025</a:t>
            </a:r>
            <a:endParaRPr lang="en-AU" b="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919E2F6C-8DB8-4DA9-97A8-CF149528A50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06600" y="642939"/>
            <a:ext cx="81788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DAD402E9-D663-478E-8A84-EFFEA07601A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14539" y="714375"/>
            <a:ext cx="8162925"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601FA80B-E7F0-4977-B9C5-E7617C97BD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35200" y="857250"/>
            <a:ext cx="77216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1011F3-26F7-44F8-BDB2-E656A8AEA1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7408" y="106935"/>
            <a:ext cx="10657184" cy="664413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C242D7-BFDD-4424-ACF8-597E7AEA50A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049963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89563-D136-4E89-BBF4-1DB0488D08BB}"/>
              </a:ext>
            </a:extLst>
          </p:cNvPr>
          <p:cNvSpPr>
            <a:spLocks noGrp="1"/>
          </p:cNvSpPr>
          <p:nvPr>
            <p:ph type="title" idx="4294967295"/>
          </p:nvPr>
        </p:nvSpPr>
        <p:spPr/>
        <p:txBody>
          <a:bodyPr/>
          <a:lstStyle/>
          <a:p>
            <a:pPr algn="l"/>
            <a:r>
              <a:rPr lang="en-US" dirty="0">
                <a:effectLst/>
              </a:rPr>
              <a:t>........“What about the eighteen people who were crushed to death when the Tower of Siloam collapsed? Do you think that such a disaster proved that they had offended God more than the rest of the population of Jerusalem? If you do, I can tell you you’re wrong; but I can also tell you that unless you get your lives back on track with God, your number will soon be up too.”</a:t>
            </a:r>
            <a:endParaRPr lang="en-AU" dirty="0"/>
          </a:p>
        </p:txBody>
      </p:sp>
    </p:spTree>
    <p:extLst>
      <p:ext uri="{BB962C8B-B14F-4D97-AF65-F5344CB8AC3E}">
        <p14:creationId xmlns:p14="http://schemas.microsoft.com/office/powerpoint/2010/main" val="3641301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243172-ACBB-47F7-9BF5-2AD1C3EA7B2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84672" y="120650"/>
            <a:ext cx="10160000" cy="6616700"/>
          </a:xfrm>
          <a:prstGeom prst="rect">
            <a:avLst/>
          </a:prstGeom>
        </p:spPr>
      </p:pic>
      <p:sp>
        <p:nvSpPr>
          <p:cNvPr id="4" name="TextBox 3">
            <a:extLst>
              <a:ext uri="{FF2B5EF4-FFF2-40B4-BE49-F238E27FC236}">
                <a16:creationId xmlns:a16="http://schemas.microsoft.com/office/drawing/2014/main" id="{AACB78DD-9164-4486-AE8F-FED09467AAC6}"/>
              </a:ext>
            </a:extLst>
          </p:cNvPr>
          <p:cNvSpPr txBox="1"/>
          <p:nvPr/>
        </p:nvSpPr>
        <p:spPr>
          <a:xfrm>
            <a:off x="119336" y="1412776"/>
            <a:ext cx="1728192" cy="646331"/>
          </a:xfrm>
          <a:prstGeom prst="rect">
            <a:avLst/>
          </a:prstGeom>
          <a:noFill/>
        </p:spPr>
        <p:txBody>
          <a:bodyPr wrap="square" rtlCol="0">
            <a:spAutoFit/>
          </a:bodyPr>
          <a:lstStyle/>
          <a:p>
            <a:pPr algn="r"/>
            <a:r>
              <a:rPr lang="en-GB" dirty="0"/>
              <a:t>Arlie</a:t>
            </a:r>
          </a:p>
          <a:p>
            <a:pPr algn="r"/>
            <a:r>
              <a:rPr lang="en-GB" dirty="0"/>
              <a:t>Richardson</a:t>
            </a:r>
            <a:endParaRPr lang="en-AU" dirty="0"/>
          </a:p>
        </p:txBody>
      </p:sp>
    </p:spTree>
    <p:extLst>
      <p:ext uri="{BB962C8B-B14F-4D97-AF65-F5344CB8AC3E}">
        <p14:creationId xmlns:p14="http://schemas.microsoft.com/office/powerpoint/2010/main" val="7357212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A069B-2D48-493A-8DA2-7CDEFB29F0C5}"/>
              </a:ext>
            </a:extLst>
          </p:cNvPr>
          <p:cNvSpPr>
            <a:spLocks noGrp="1"/>
          </p:cNvSpPr>
          <p:nvPr>
            <p:ph type="title" idx="4294967295"/>
          </p:nvPr>
        </p:nvSpPr>
        <p:spPr>
          <a:xfrm>
            <a:off x="609600" y="503121"/>
            <a:ext cx="10972800" cy="6323012"/>
          </a:xfrm>
        </p:spPr>
        <p:txBody>
          <a:bodyPr/>
          <a:lstStyle/>
          <a:p>
            <a:pPr algn="l"/>
            <a:r>
              <a:rPr lang="en-US" dirty="0">
                <a:effectLst/>
              </a:rPr>
              <a:t>Then he told a story to illustrate the point:</a:t>
            </a:r>
            <a:br>
              <a:rPr lang="en-US" dirty="0">
                <a:effectLst/>
              </a:rPr>
            </a:br>
            <a:r>
              <a:rPr lang="en-US" dirty="0">
                <a:effectLst/>
              </a:rPr>
              <a:t>..“A bloke had a fruit tree planted on his property. One day, after finding that the tree had still not produced any fruit, he ran out of patience with it. He called his gardener and said, ‘I’ve given up on this tree. It’s been here for three years and has produced nothing but leaves. Chop it down! It’s a waste of good soil.’ </a:t>
            </a:r>
            <a:br>
              <a:rPr lang="en-US" dirty="0">
                <a:effectLst/>
              </a:rPr>
            </a:br>
            <a:r>
              <a:rPr lang="en-US" dirty="0">
                <a:effectLst/>
              </a:rPr>
              <a:t>But the gardener replied, ‘Boss, let’s give it one more year. I’ll loosen up the soil and keep the </a:t>
            </a:r>
            <a:r>
              <a:rPr lang="en-US" dirty="0" err="1">
                <a:effectLst/>
              </a:rPr>
              <a:t>fertiliser</a:t>
            </a:r>
            <a:r>
              <a:rPr lang="en-US" dirty="0">
                <a:effectLst/>
              </a:rPr>
              <a:t> up to it and we’ll see if it gives us a crop next summer. If it does, great; but if there’s still nothing, we’ll take the axe to it then.’”</a:t>
            </a:r>
            <a:r>
              <a:rPr lang="en-AU" sz="2800" dirty="0">
                <a:solidFill>
                  <a:schemeClr val="tx2">
                    <a:lumMod val="60000"/>
                    <a:lumOff val="40000"/>
                  </a:schemeClr>
                </a:solidFill>
                <a:effectLst/>
                <a:sym typeface="Wingdings" panose="05000000000000000000" pitchFamily="2" charset="2"/>
              </a:rPr>
              <a:t></a:t>
            </a:r>
            <a:br>
              <a:rPr lang="en-AU" altLang="en-US" sz="2400" dirty="0">
                <a:effectLst>
                  <a:outerShdw blurRad="38100" dist="38100" dir="2700000" algn="tl">
                    <a:srgbClr val="C0C0C0"/>
                  </a:outerShdw>
                </a:effectLst>
                <a:latin typeface="Arial" panose="020B0604020202020204" pitchFamily="34" charset="0"/>
                <a:cs typeface="Times New Roman" panose="02020603050405020304" pitchFamily="18" charset="0"/>
              </a:rPr>
            </a:br>
            <a:endParaRPr lang="en-AU" dirty="0"/>
          </a:p>
        </p:txBody>
      </p:sp>
    </p:spTree>
    <p:extLst>
      <p:ext uri="{BB962C8B-B14F-4D97-AF65-F5344CB8AC3E}">
        <p14:creationId xmlns:p14="http://schemas.microsoft.com/office/powerpoint/2010/main" val="8171260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243172-ACBB-47F7-9BF5-2AD1C3EA7B2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84672" y="120650"/>
            <a:ext cx="10160000" cy="6616700"/>
          </a:xfrm>
          <a:prstGeom prst="rect">
            <a:avLst/>
          </a:prstGeom>
        </p:spPr>
      </p:pic>
      <p:sp>
        <p:nvSpPr>
          <p:cNvPr id="4" name="TextBox 3">
            <a:extLst>
              <a:ext uri="{FF2B5EF4-FFF2-40B4-BE49-F238E27FC236}">
                <a16:creationId xmlns:a16="http://schemas.microsoft.com/office/drawing/2014/main" id="{AACB78DD-9164-4486-AE8F-FED09467AAC6}"/>
              </a:ext>
            </a:extLst>
          </p:cNvPr>
          <p:cNvSpPr txBox="1"/>
          <p:nvPr/>
        </p:nvSpPr>
        <p:spPr>
          <a:xfrm>
            <a:off x="119336" y="1412776"/>
            <a:ext cx="1728192" cy="646331"/>
          </a:xfrm>
          <a:prstGeom prst="rect">
            <a:avLst/>
          </a:prstGeom>
          <a:noFill/>
        </p:spPr>
        <p:txBody>
          <a:bodyPr wrap="square" rtlCol="0">
            <a:spAutoFit/>
          </a:bodyPr>
          <a:lstStyle/>
          <a:p>
            <a:pPr algn="r"/>
            <a:r>
              <a:rPr lang="en-GB" dirty="0"/>
              <a:t>Arlie</a:t>
            </a:r>
          </a:p>
          <a:p>
            <a:pPr algn="r"/>
            <a:r>
              <a:rPr lang="en-GB" dirty="0"/>
              <a:t>Richardson</a:t>
            </a:r>
            <a:endParaRPr lang="en-AU" dirty="0"/>
          </a:p>
        </p:txBody>
      </p:sp>
    </p:spTree>
    <p:extLst>
      <p:ext uri="{BB962C8B-B14F-4D97-AF65-F5344CB8AC3E}">
        <p14:creationId xmlns:p14="http://schemas.microsoft.com/office/powerpoint/2010/main" val="2403206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spiritseasons.com/client20/clipart/1189.jpg">
            <a:extLst>
              <a:ext uri="{FF2B5EF4-FFF2-40B4-BE49-F238E27FC236}">
                <a16:creationId xmlns:a16="http://schemas.microsoft.com/office/drawing/2014/main" id="{30625A33-E7CF-4E2E-ADB4-6DC94E604886}"/>
              </a:ext>
            </a:extLst>
          </p:cNvPr>
          <p:cNvPicPr>
            <a:picLocks noChangeAspect="1" noChangeArrowheads="1"/>
          </p:cNvPicPr>
          <p:nvPr/>
        </p:nvPicPr>
        <p:blipFill>
          <a:blip r:embed="rId2"/>
          <a:srcRect/>
          <a:stretch>
            <a:fillRect/>
          </a:stretch>
        </p:blipFill>
        <p:spPr bwMode="auto">
          <a:xfrm>
            <a:off x="1524000" y="6351"/>
            <a:ext cx="9144000" cy="6664325"/>
          </a:xfrm>
          <a:prstGeom prst="rect">
            <a:avLst/>
          </a:prstGeom>
          <a:solidFill>
            <a:schemeClr val="accent2">
              <a:lumMod val="20000"/>
              <a:lumOff val="80000"/>
            </a:schemeClr>
          </a:solid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a:extLst>
              <a:ext uri="{FF2B5EF4-FFF2-40B4-BE49-F238E27FC236}">
                <a16:creationId xmlns:a16="http://schemas.microsoft.com/office/drawing/2014/main" id="{A390D1D6-78A3-4F9B-92D4-B32E28B90CFE}"/>
              </a:ext>
            </a:extLst>
          </p:cNvPr>
          <p:cNvSpPr txBox="1">
            <a:spLocks noChangeArrowheads="1"/>
          </p:cNvSpPr>
          <p:nvPr/>
        </p:nvSpPr>
        <p:spPr bwMode="auto">
          <a:xfrm>
            <a:off x="1958976" y="295276"/>
            <a:ext cx="8507413" cy="6650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9pPr>
          </a:lstStyle>
          <a:p>
            <a:pPr eaLnBrk="1" hangingPunct="1">
              <a:spcBef>
                <a:spcPct val="0"/>
              </a:spcBef>
              <a:buClrTx/>
              <a:buFontTx/>
              <a:buNone/>
            </a:pPr>
            <a:r>
              <a:rPr lang="en-US" altLang="en-US"/>
              <a:t>Lord’s Prayer</a:t>
            </a:r>
          </a:p>
          <a:p>
            <a:pPr eaLnBrk="1" hangingPunct="1">
              <a:spcBef>
                <a:spcPct val="0"/>
              </a:spcBef>
              <a:buClrTx/>
              <a:buFontTx/>
              <a:buNone/>
            </a:pPr>
            <a:endParaRPr lang="en-US" altLang="en-US" sz="1000"/>
          </a:p>
          <a:p>
            <a:pPr eaLnBrk="1" hangingPunct="1">
              <a:spcBef>
                <a:spcPct val="0"/>
              </a:spcBef>
              <a:buClrTx/>
              <a:buFontTx/>
              <a:buNone/>
            </a:pPr>
            <a:r>
              <a:rPr lang="en-US" altLang="en-US" b="1"/>
              <a:t>Our Father in Heaven, </a:t>
            </a:r>
          </a:p>
          <a:p>
            <a:pPr eaLnBrk="1" hangingPunct="1">
              <a:spcBef>
                <a:spcPct val="0"/>
              </a:spcBef>
              <a:buClrTx/>
              <a:buFontTx/>
              <a:buNone/>
            </a:pPr>
            <a:r>
              <a:rPr lang="en-US" altLang="en-US" b="1"/>
              <a:t>	Hallowed be your name,</a:t>
            </a:r>
          </a:p>
          <a:p>
            <a:pPr eaLnBrk="1" hangingPunct="1">
              <a:spcBef>
                <a:spcPct val="0"/>
              </a:spcBef>
              <a:buClrTx/>
              <a:buFontTx/>
              <a:buNone/>
            </a:pPr>
            <a:r>
              <a:rPr lang="en-US" altLang="en-US" b="1"/>
              <a:t>	your kingdom come, </a:t>
            </a:r>
          </a:p>
          <a:p>
            <a:pPr eaLnBrk="1" hangingPunct="1">
              <a:spcBef>
                <a:spcPct val="0"/>
              </a:spcBef>
              <a:buClrTx/>
              <a:buFontTx/>
              <a:buNone/>
            </a:pPr>
            <a:r>
              <a:rPr lang="en-US" altLang="en-US" b="1"/>
              <a:t>	your will be done, on earth as in heaven.</a:t>
            </a:r>
          </a:p>
          <a:p>
            <a:pPr eaLnBrk="1" hangingPunct="1">
              <a:spcBef>
                <a:spcPct val="0"/>
              </a:spcBef>
              <a:buClrTx/>
              <a:buFontTx/>
              <a:buNone/>
            </a:pPr>
            <a:r>
              <a:rPr lang="en-US" altLang="en-US" b="1"/>
              <a:t>Give us today our daily bread.</a:t>
            </a:r>
          </a:p>
          <a:p>
            <a:pPr eaLnBrk="1" hangingPunct="1">
              <a:spcBef>
                <a:spcPct val="0"/>
              </a:spcBef>
              <a:buClrTx/>
              <a:buFontTx/>
              <a:buNone/>
            </a:pPr>
            <a:r>
              <a:rPr lang="en-US" altLang="en-US" b="1"/>
              <a:t>Forgive our sins </a:t>
            </a:r>
          </a:p>
          <a:p>
            <a:pPr eaLnBrk="1" hangingPunct="1">
              <a:spcBef>
                <a:spcPct val="0"/>
              </a:spcBef>
              <a:buClrTx/>
              <a:buFontTx/>
              <a:buNone/>
            </a:pPr>
            <a:r>
              <a:rPr lang="en-US" altLang="en-US" b="1"/>
              <a:t>	as we forgive those who sin against us.</a:t>
            </a:r>
          </a:p>
          <a:p>
            <a:pPr eaLnBrk="1" hangingPunct="1">
              <a:spcBef>
                <a:spcPct val="0"/>
              </a:spcBef>
              <a:buClrTx/>
              <a:buFontTx/>
              <a:buNone/>
            </a:pPr>
            <a:r>
              <a:rPr lang="en-US" altLang="en-US" b="1"/>
              <a:t>Save us from the time of trial </a:t>
            </a:r>
          </a:p>
          <a:p>
            <a:pPr eaLnBrk="1" hangingPunct="1">
              <a:spcBef>
                <a:spcPct val="0"/>
              </a:spcBef>
              <a:buClrTx/>
              <a:buFontTx/>
              <a:buNone/>
            </a:pPr>
            <a:r>
              <a:rPr lang="en-US" altLang="en-US" b="1"/>
              <a:t>	and deliver us from evil.</a:t>
            </a:r>
          </a:p>
          <a:p>
            <a:pPr eaLnBrk="1" hangingPunct="1">
              <a:spcBef>
                <a:spcPct val="0"/>
              </a:spcBef>
              <a:buClrTx/>
              <a:buFontTx/>
              <a:buNone/>
            </a:pPr>
            <a:r>
              <a:rPr lang="en-US" altLang="en-US" b="1"/>
              <a:t>For the Kingdom, the power, </a:t>
            </a:r>
          </a:p>
          <a:p>
            <a:pPr eaLnBrk="1" hangingPunct="1">
              <a:spcBef>
                <a:spcPct val="0"/>
              </a:spcBef>
              <a:buClrTx/>
              <a:buFontTx/>
              <a:buNone/>
            </a:pPr>
            <a:r>
              <a:rPr lang="en-US" altLang="en-US" b="1"/>
              <a:t>and the glory are yours now and forever. Amen</a:t>
            </a:r>
          </a:p>
          <a:p>
            <a:pPr eaLnBrk="1" hangingPunct="1">
              <a:spcBef>
                <a:spcPct val="0"/>
              </a:spcBef>
              <a:buClrTx/>
              <a:buFontTx/>
              <a:buNone/>
            </a:pPr>
            <a:endParaRPr lang="en-US" altLang="en-US" b="1"/>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8122C426-5BDC-449D-BA4D-E84B0F09CC91}"/>
              </a:ext>
            </a:extLst>
          </p:cNvPr>
          <p:cNvSpPr>
            <a:spLocks noGrp="1"/>
          </p:cNvSpPr>
          <p:nvPr>
            <p:ph type="ctrTitle"/>
          </p:nvPr>
        </p:nvSpPr>
        <p:spPr>
          <a:xfrm>
            <a:off x="76474" y="0"/>
            <a:ext cx="11996190" cy="5229200"/>
          </a:xfrm>
        </p:spPr>
        <p:txBody>
          <a:bodyPr/>
          <a:lstStyle/>
          <a:p>
            <a:r>
              <a:rPr lang="en-US" altLang="en-US" sz="4000" b="1" dirty="0">
                <a:effectLst/>
                <a:latin typeface="Comic Sans MS" panose="030F0702030302020204" pitchFamily="66" charset="0"/>
              </a:rPr>
              <a:t>Lord the light of Your love is shining </a:t>
            </a:r>
            <a:br>
              <a:rPr lang="en-US" altLang="en-US" sz="4000" b="1" dirty="0">
                <a:effectLst/>
                <a:latin typeface="Comic Sans MS" panose="030F0702030302020204" pitchFamily="66" charset="0"/>
              </a:rPr>
            </a:br>
            <a:r>
              <a:rPr lang="en-US" altLang="en-US" sz="4000" b="1" dirty="0">
                <a:effectLst/>
                <a:latin typeface="Comic Sans MS" panose="030F0702030302020204" pitchFamily="66" charset="0"/>
              </a:rPr>
              <a:t>In the midst of the darkness, shining</a:t>
            </a:r>
            <a:br>
              <a:rPr lang="en-US" altLang="en-US" sz="4000" b="1" dirty="0">
                <a:effectLst/>
                <a:latin typeface="Comic Sans MS" panose="030F0702030302020204" pitchFamily="66" charset="0"/>
              </a:rPr>
            </a:br>
            <a:r>
              <a:rPr lang="en-US" altLang="en-US" sz="4000" b="1" dirty="0">
                <a:effectLst/>
                <a:latin typeface="Comic Sans MS" panose="030F0702030302020204" pitchFamily="66" charset="0"/>
              </a:rPr>
              <a:t>Jesus, Light of the world, shine upon us</a:t>
            </a:r>
            <a:br>
              <a:rPr lang="en-US" altLang="en-US" sz="4000" b="1" dirty="0">
                <a:effectLst/>
                <a:latin typeface="Comic Sans MS" panose="030F0702030302020204" pitchFamily="66" charset="0"/>
              </a:rPr>
            </a:br>
            <a:r>
              <a:rPr lang="en-US" altLang="en-US" sz="4000" b="1" dirty="0">
                <a:effectLst/>
                <a:latin typeface="Comic Sans MS" panose="030F0702030302020204" pitchFamily="66" charset="0"/>
              </a:rPr>
              <a:t>Set us free by the truth You now bring us</a:t>
            </a:r>
            <a:br>
              <a:rPr lang="en-US" altLang="en-US" sz="4000" b="1" dirty="0">
                <a:effectLst/>
                <a:latin typeface="Comic Sans MS" panose="030F0702030302020204" pitchFamily="66" charset="0"/>
              </a:rPr>
            </a:br>
            <a:r>
              <a:rPr lang="en-US" altLang="en-US" sz="4000" b="1" dirty="0">
                <a:effectLst/>
                <a:latin typeface="Comic Sans MS" panose="030F0702030302020204" pitchFamily="66" charset="0"/>
              </a:rPr>
              <a:t>Shine on me</a:t>
            </a:r>
            <a:br>
              <a:rPr lang="en-US" altLang="en-US" sz="4000" b="1" dirty="0">
                <a:effectLst/>
                <a:latin typeface="Comic Sans MS" panose="030F0702030302020204" pitchFamily="66" charset="0"/>
              </a:rPr>
            </a:br>
            <a:r>
              <a:rPr lang="en-US" altLang="en-US" sz="4000" b="1" dirty="0">
                <a:effectLst/>
                <a:latin typeface="Comic Sans MS" panose="030F0702030302020204" pitchFamily="66" charset="0"/>
              </a:rPr>
              <a:t>Shine on me</a:t>
            </a:r>
            <a:endParaRPr lang="en-AU" altLang="en-US" sz="4000" b="1" dirty="0">
              <a:effectLst/>
              <a:latin typeface="Comic Sans MS" panose="030F0702030302020204" pitchFamily="66" charset="0"/>
            </a:endParaRPr>
          </a:p>
        </p:txBody>
      </p:sp>
    </p:spTree>
    <p:extLst>
      <p:ext uri="{BB962C8B-B14F-4D97-AF65-F5344CB8AC3E}">
        <p14:creationId xmlns:p14="http://schemas.microsoft.com/office/powerpoint/2010/main" val="28443918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E7E36-CC00-4B4F-99F9-EA82F5026D78}"/>
              </a:ext>
            </a:extLst>
          </p:cNvPr>
          <p:cNvSpPr>
            <a:spLocks noGrp="1"/>
          </p:cNvSpPr>
          <p:nvPr>
            <p:ph type="title"/>
          </p:nvPr>
        </p:nvSpPr>
        <p:spPr>
          <a:xfrm>
            <a:off x="306787" y="274639"/>
            <a:ext cx="11549854" cy="6226175"/>
          </a:xfrm>
        </p:spPr>
        <p:txBody>
          <a:bodyPr rtlCol="0">
            <a:normAutofit/>
          </a:bodyPr>
          <a:lstStyle/>
          <a:p>
            <a:pPr fontAlgn="auto">
              <a:spcAft>
                <a:spcPts val="0"/>
              </a:spcAft>
              <a:defRPr/>
            </a:pPr>
            <a:r>
              <a:rPr lang="en-US" sz="4000" b="1" dirty="0">
                <a:effectLst/>
                <a:latin typeface="Comic Sans MS" pitchFamily="66" charset="0"/>
              </a:rPr>
              <a:t>Shine, Jesus, shine </a:t>
            </a:r>
            <a:br>
              <a:rPr lang="en-US" sz="4000" b="1" dirty="0">
                <a:effectLst/>
                <a:latin typeface="Comic Sans MS" pitchFamily="66" charset="0"/>
              </a:rPr>
            </a:br>
            <a:r>
              <a:rPr lang="en-US" sz="4000" b="1" dirty="0">
                <a:effectLst/>
                <a:latin typeface="Comic Sans MS" pitchFamily="66" charset="0"/>
              </a:rPr>
              <a:t>Fill this land with the Father's glory</a:t>
            </a:r>
            <a:br>
              <a:rPr lang="en-US" sz="4000" b="1" dirty="0">
                <a:effectLst/>
                <a:latin typeface="Comic Sans MS" pitchFamily="66" charset="0"/>
              </a:rPr>
            </a:br>
            <a:r>
              <a:rPr lang="en-US" sz="4000" b="1" dirty="0">
                <a:effectLst/>
                <a:latin typeface="Comic Sans MS" pitchFamily="66" charset="0"/>
              </a:rPr>
              <a:t>Blaze, Spirit, blaze, Set our hearts on fire</a:t>
            </a:r>
            <a:br>
              <a:rPr lang="en-US" sz="4000" b="1" dirty="0">
                <a:effectLst/>
                <a:latin typeface="Comic Sans MS" pitchFamily="66" charset="0"/>
              </a:rPr>
            </a:br>
            <a:r>
              <a:rPr lang="en-US" sz="4000" b="1" dirty="0">
                <a:effectLst/>
                <a:latin typeface="Comic Sans MS" pitchFamily="66" charset="0"/>
              </a:rPr>
              <a:t>Flow, river, flow</a:t>
            </a:r>
            <a:br>
              <a:rPr lang="en-US" sz="4000" b="1" dirty="0">
                <a:effectLst/>
                <a:latin typeface="Comic Sans MS" pitchFamily="66" charset="0"/>
              </a:rPr>
            </a:br>
            <a:r>
              <a:rPr lang="en-US" sz="4000" b="1" dirty="0">
                <a:effectLst/>
                <a:latin typeface="Comic Sans MS" pitchFamily="66" charset="0"/>
              </a:rPr>
              <a:t>Flood the nations with grace and mercy</a:t>
            </a:r>
            <a:br>
              <a:rPr lang="en-US" sz="4000" b="1" dirty="0">
                <a:effectLst/>
                <a:latin typeface="Comic Sans MS" pitchFamily="66" charset="0"/>
              </a:rPr>
            </a:br>
            <a:r>
              <a:rPr lang="en-US" sz="4000" b="1" dirty="0">
                <a:effectLst/>
                <a:latin typeface="Comic Sans MS" pitchFamily="66" charset="0"/>
              </a:rPr>
              <a:t>Send forth Your Word, Lord </a:t>
            </a:r>
            <a:br>
              <a:rPr lang="en-US" sz="4000" b="1" dirty="0">
                <a:effectLst/>
                <a:latin typeface="Comic Sans MS" pitchFamily="66" charset="0"/>
              </a:rPr>
            </a:br>
            <a:r>
              <a:rPr lang="en-US" sz="4000" b="1" dirty="0">
                <a:effectLst/>
                <a:latin typeface="Comic Sans MS" pitchFamily="66" charset="0"/>
              </a:rPr>
              <a:t>And let there be light</a:t>
            </a:r>
            <a:endParaRPr lang="en-AU" sz="4000" b="1" dirty="0">
              <a:effectLst/>
              <a:latin typeface="Comic Sans MS" pitchFamily="66" charset="0"/>
            </a:endParaRPr>
          </a:p>
        </p:txBody>
      </p:sp>
    </p:spTree>
    <p:extLst>
      <p:ext uri="{BB962C8B-B14F-4D97-AF65-F5344CB8AC3E}">
        <p14:creationId xmlns:p14="http://schemas.microsoft.com/office/powerpoint/2010/main" val="39372413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ABE5F-65A8-40FB-B804-D48B65B3F5B8}"/>
              </a:ext>
            </a:extLst>
          </p:cNvPr>
          <p:cNvSpPr>
            <a:spLocks noGrp="1"/>
          </p:cNvSpPr>
          <p:nvPr>
            <p:ph type="title"/>
          </p:nvPr>
        </p:nvSpPr>
        <p:spPr>
          <a:xfrm>
            <a:off x="378225" y="274638"/>
            <a:ext cx="11478416" cy="6583362"/>
          </a:xfrm>
        </p:spPr>
        <p:txBody>
          <a:bodyPr rtlCol="0">
            <a:normAutofit/>
          </a:bodyPr>
          <a:lstStyle/>
          <a:p>
            <a:pPr fontAlgn="auto">
              <a:spcAft>
                <a:spcPts val="0"/>
              </a:spcAft>
              <a:defRPr/>
            </a:pPr>
            <a:r>
              <a:rPr lang="en-US" sz="4000" b="1" dirty="0">
                <a:effectLst/>
                <a:latin typeface="Comic Sans MS" pitchFamily="66" charset="0"/>
              </a:rPr>
              <a:t>Lord, I come into Your awesome presence</a:t>
            </a:r>
            <a:br>
              <a:rPr lang="en-US" sz="4000" b="1" dirty="0">
                <a:effectLst/>
                <a:latin typeface="Comic Sans MS" pitchFamily="66" charset="0"/>
              </a:rPr>
            </a:br>
            <a:r>
              <a:rPr lang="en-US" sz="4000" b="1" dirty="0">
                <a:effectLst/>
                <a:latin typeface="Comic Sans MS" pitchFamily="66" charset="0"/>
              </a:rPr>
              <a:t>From the shadows into Your radiance</a:t>
            </a:r>
            <a:br>
              <a:rPr lang="en-US" sz="4000" b="1" dirty="0">
                <a:effectLst/>
                <a:latin typeface="Comic Sans MS" pitchFamily="66" charset="0"/>
              </a:rPr>
            </a:br>
            <a:r>
              <a:rPr lang="en-US" sz="4000" b="1" dirty="0">
                <a:effectLst/>
                <a:latin typeface="Comic Sans MS" pitchFamily="66" charset="0"/>
              </a:rPr>
              <a:t>By the blood I may enter Your brightness</a:t>
            </a:r>
            <a:br>
              <a:rPr lang="en-US" sz="4000" b="1" dirty="0">
                <a:effectLst/>
                <a:latin typeface="Comic Sans MS" pitchFamily="66" charset="0"/>
              </a:rPr>
            </a:br>
            <a:r>
              <a:rPr lang="en-US" sz="4000" b="1" dirty="0">
                <a:effectLst/>
                <a:latin typeface="Comic Sans MS" pitchFamily="66" charset="0"/>
              </a:rPr>
              <a:t>Search me, try me, consume all my darkness</a:t>
            </a:r>
            <a:br>
              <a:rPr lang="en-US" sz="4000" b="1" dirty="0">
                <a:effectLst/>
                <a:latin typeface="Comic Sans MS" pitchFamily="66" charset="0"/>
              </a:rPr>
            </a:br>
            <a:r>
              <a:rPr lang="en-US" sz="4000" b="1" dirty="0">
                <a:effectLst/>
                <a:latin typeface="Comic Sans MS" pitchFamily="66" charset="0"/>
              </a:rPr>
              <a:t>Shine on me</a:t>
            </a:r>
            <a:br>
              <a:rPr lang="en-US" sz="4000" b="1" dirty="0">
                <a:effectLst/>
                <a:latin typeface="Comic Sans MS" pitchFamily="66" charset="0"/>
              </a:rPr>
            </a:br>
            <a:r>
              <a:rPr lang="en-US" sz="4000" b="1" dirty="0">
                <a:effectLst/>
                <a:latin typeface="Comic Sans MS" pitchFamily="66" charset="0"/>
              </a:rPr>
              <a:t>Shine on me</a:t>
            </a:r>
            <a:endParaRPr lang="en-AU" sz="4000" b="1" dirty="0">
              <a:effectLst/>
              <a:latin typeface="Comic Sans MS" pitchFamily="66" charset="0"/>
            </a:endParaRPr>
          </a:p>
        </p:txBody>
      </p:sp>
    </p:spTree>
    <p:extLst>
      <p:ext uri="{BB962C8B-B14F-4D97-AF65-F5344CB8AC3E}">
        <p14:creationId xmlns:p14="http://schemas.microsoft.com/office/powerpoint/2010/main" val="10536838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C92D0-88D1-4EA0-A335-A6F90D926862}"/>
              </a:ext>
            </a:extLst>
          </p:cNvPr>
          <p:cNvSpPr>
            <a:spLocks noGrp="1"/>
          </p:cNvSpPr>
          <p:nvPr>
            <p:ph type="title"/>
          </p:nvPr>
        </p:nvSpPr>
        <p:spPr>
          <a:xfrm>
            <a:off x="379364" y="274639"/>
            <a:ext cx="11333260" cy="6226175"/>
          </a:xfrm>
        </p:spPr>
        <p:txBody>
          <a:bodyPr rtlCol="0">
            <a:normAutofit/>
          </a:bodyPr>
          <a:lstStyle/>
          <a:p>
            <a:pPr fontAlgn="auto">
              <a:spcAft>
                <a:spcPts val="0"/>
              </a:spcAft>
              <a:defRPr/>
            </a:pPr>
            <a:r>
              <a:rPr lang="en-US" sz="4000" b="1" dirty="0">
                <a:effectLst/>
                <a:latin typeface="Comic Sans MS" pitchFamily="66" charset="0"/>
              </a:rPr>
              <a:t>Shine, Jesus, shine </a:t>
            </a:r>
            <a:br>
              <a:rPr lang="en-US" sz="4000" b="1" dirty="0">
                <a:effectLst/>
                <a:latin typeface="Comic Sans MS" pitchFamily="66" charset="0"/>
              </a:rPr>
            </a:br>
            <a:r>
              <a:rPr lang="en-US" sz="4000" b="1" dirty="0">
                <a:effectLst/>
                <a:latin typeface="Comic Sans MS" pitchFamily="66" charset="0"/>
              </a:rPr>
              <a:t>Fill this land with the Father's glory</a:t>
            </a:r>
            <a:br>
              <a:rPr lang="en-US" sz="4000" b="1" dirty="0">
                <a:effectLst/>
                <a:latin typeface="Comic Sans MS" pitchFamily="66" charset="0"/>
              </a:rPr>
            </a:br>
            <a:r>
              <a:rPr lang="en-US" sz="4000" b="1" dirty="0">
                <a:effectLst/>
                <a:latin typeface="Comic Sans MS" pitchFamily="66" charset="0"/>
              </a:rPr>
              <a:t>Blaze, Spirit, blaze, Set our hearts on fire</a:t>
            </a:r>
            <a:br>
              <a:rPr lang="en-US" sz="4000" b="1" dirty="0">
                <a:effectLst/>
                <a:latin typeface="Comic Sans MS" pitchFamily="66" charset="0"/>
              </a:rPr>
            </a:br>
            <a:r>
              <a:rPr lang="en-US" sz="4000" b="1" dirty="0">
                <a:effectLst/>
                <a:latin typeface="Comic Sans MS" pitchFamily="66" charset="0"/>
              </a:rPr>
              <a:t>Flow, river, flow</a:t>
            </a:r>
            <a:br>
              <a:rPr lang="en-US" sz="4000" b="1" dirty="0">
                <a:effectLst/>
                <a:latin typeface="Comic Sans MS" pitchFamily="66" charset="0"/>
              </a:rPr>
            </a:br>
            <a:r>
              <a:rPr lang="en-US" sz="4000" b="1" dirty="0">
                <a:effectLst/>
                <a:latin typeface="Comic Sans MS" pitchFamily="66" charset="0"/>
              </a:rPr>
              <a:t>Flood the nations with grace and mercy</a:t>
            </a:r>
            <a:br>
              <a:rPr lang="en-US" sz="4000" b="1" dirty="0">
                <a:effectLst/>
                <a:latin typeface="Comic Sans MS" pitchFamily="66" charset="0"/>
              </a:rPr>
            </a:br>
            <a:r>
              <a:rPr lang="en-US" sz="4000" b="1" dirty="0">
                <a:effectLst/>
                <a:latin typeface="Comic Sans MS" pitchFamily="66" charset="0"/>
              </a:rPr>
              <a:t>Send forth Your Word, Lord And let there be light</a:t>
            </a:r>
            <a:br>
              <a:rPr lang="en-US" sz="4000" b="1" dirty="0">
                <a:effectLst/>
                <a:latin typeface="Comic Sans MS" pitchFamily="66" charset="0"/>
              </a:rPr>
            </a:br>
            <a:endParaRPr lang="en-AU" sz="4000" b="1" dirty="0">
              <a:effectLst/>
              <a:latin typeface="Comic Sans MS" pitchFamily="66" charset="0"/>
            </a:endParaRPr>
          </a:p>
        </p:txBody>
      </p:sp>
    </p:spTree>
    <p:extLst>
      <p:ext uri="{BB962C8B-B14F-4D97-AF65-F5344CB8AC3E}">
        <p14:creationId xmlns:p14="http://schemas.microsoft.com/office/powerpoint/2010/main" val="3149084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47E7-8887-4129-B1FB-E134D5A826DD}"/>
              </a:ext>
            </a:extLst>
          </p:cNvPr>
          <p:cNvSpPr>
            <a:spLocks noGrp="1"/>
          </p:cNvSpPr>
          <p:nvPr>
            <p:ph type="ctrTitle"/>
          </p:nvPr>
        </p:nvSpPr>
        <p:spPr>
          <a:xfrm>
            <a:off x="1127448" y="-21885"/>
            <a:ext cx="9144000" cy="5546997"/>
          </a:xfrm>
        </p:spPr>
        <p:txBody>
          <a:bodyPr rtlCol="0">
            <a:normAutofit/>
          </a:bodyPr>
          <a:lstStyle/>
          <a:p>
            <a:pPr algn="l" fontAlgn="auto">
              <a:spcAft>
                <a:spcPts val="0"/>
              </a:spcAft>
              <a:defRPr/>
            </a:pPr>
            <a:r>
              <a:rPr lang="en-US" sz="4000" dirty="0">
                <a:latin typeface="Calibri" panose="020F0502020204030204" pitchFamily="34" charset="0"/>
                <a:cs typeface="Calibri" panose="020F0502020204030204" pitchFamily="34" charset="0"/>
              </a:rPr>
              <a:t>Praise to the Lord,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	the Almighty, the King of creation!</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O my soul, praise him,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	for he is your health and salvation!</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Come all who hear,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	brothers and sisters draw near;</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praise him in glad adoration.</a:t>
            </a:r>
            <a:endParaRPr lang="en-AU"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43967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B74E3-C973-4092-A663-931E850E10AD}"/>
              </a:ext>
            </a:extLst>
          </p:cNvPr>
          <p:cNvSpPr>
            <a:spLocks noGrp="1"/>
          </p:cNvSpPr>
          <p:nvPr>
            <p:ph type="title"/>
          </p:nvPr>
        </p:nvSpPr>
        <p:spPr>
          <a:xfrm>
            <a:off x="767409" y="71439"/>
            <a:ext cx="10628610" cy="5940425"/>
          </a:xfrm>
        </p:spPr>
        <p:txBody>
          <a:bodyPr rtlCol="0">
            <a:noAutofit/>
          </a:bodyPr>
          <a:lstStyle/>
          <a:p>
            <a:pPr fontAlgn="auto">
              <a:spcAft>
                <a:spcPts val="0"/>
              </a:spcAft>
              <a:defRPr/>
            </a:pPr>
            <a:r>
              <a:rPr lang="en-US" sz="4000" b="1" dirty="0">
                <a:effectLst/>
                <a:latin typeface="Comic Sans MS" pitchFamily="66" charset="0"/>
              </a:rPr>
              <a:t>Shine, Jesus, shine </a:t>
            </a:r>
            <a:br>
              <a:rPr lang="en-US" sz="4000" b="1" dirty="0">
                <a:effectLst/>
                <a:latin typeface="Comic Sans MS" pitchFamily="66" charset="0"/>
              </a:rPr>
            </a:br>
            <a:r>
              <a:rPr lang="en-US" sz="4000" b="1" dirty="0">
                <a:effectLst/>
                <a:latin typeface="Comic Sans MS" pitchFamily="66" charset="0"/>
              </a:rPr>
              <a:t>Fill this land with the Father's glory</a:t>
            </a:r>
            <a:br>
              <a:rPr lang="en-US" sz="4000" b="1" dirty="0">
                <a:effectLst/>
                <a:latin typeface="Comic Sans MS" pitchFamily="66" charset="0"/>
              </a:rPr>
            </a:br>
            <a:r>
              <a:rPr lang="en-US" sz="4000" b="1" dirty="0">
                <a:effectLst/>
                <a:latin typeface="Comic Sans MS" pitchFamily="66" charset="0"/>
              </a:rPr>
              <a:t>Blaze, Spirit, blaze, Set our hearts on fire</a:t>
            </a:r>
            <a:br>
              <a:rPr lang="en-US" sz="4000" b="1" dirty="0">
                <a:effectLst/>
                <a:latin typeface="Comic Sans MS" pitchFamily="66" charset="0"/>
              </a:rPr>
            </a:br>
            <a:r>
              <a:rPr lang="en-US" sz="4000" b="1" dirty="0">
                <a:effectLst/>
                <a:latin typeface="Comic Sans MS" pitchFamily="66" charset="0"/>
              </a:rPr>
              <a:t>Flow, river, flow</a:t>
            </a:r>
            <a:br>
              <a:rPr lang="en-US" sz="4000" b="1" dirty="0">
                <a:effectLst/>
                <a:latin typeface="Comic Sans MS" pitchFamily="66" charset="0"/>
              </a:rPr>
            </a:br>
            <a:r>
              <a:rPr lang="en-US" sz="4000" b="1" dirty="0">
                <a:effectLst/>
                <a:latin typeface="Comic Sans MS" pitchFamily="66" charset="0"/>
              </a:rPr>
              <a:t>Flood the nations with grace and mercy</a:t>
            </a:r>
            <a:br>
              <a:rPr lang="en-US" sz="4000" b="1" dirty="0">
                <a:effectLst/>
                <a:latin typeface="Comic Sans MS" pitchFamily="66" charset="0"/>
              </a:rPr>
            </a:br>
            <a:r>
              <a:rPr lang="en-US" sz="4000" b="1" dirty="0">
                <a:effectLst/>
                <a:latin typeface="Comic Sans MS" pitchFamily="66" charset="0"/>
              </a:rPr>
              <a:t>Send forth Your Word, Lord And let there be light</a:t>
            </a:r>
            <a:endParaRPr lang="en-AU" sz="4000" b="1" dirty="0">
              <a:effectLst/>
              <a:latin typeface="Comic Sans MS" pitchFamily="66" charset="0"/>
            </a:endParaRPr>
          </a:p>
        </p:txBody>
      </p:sp>
      <p:sp>
        <p:nvSpPr>
          <p:cNvPr id="6147" name="TextBox 3">
            <a:extLst>
              <a:ext uri="{FF2B5EF4-FFF2-40B4-BE49-F238E27FC236}">
                <a16:creationId xmlns:a16="http://schemas.microsoft.com/office/drawing/2014/main" id="{9DE3692E-4BF7-43F4-90A8-9F27FD7465BA}"/>
              </a:ext>
            </a:extLst>
          </p:cNvPr>
          <p:cNvSpPr txBox="1">
            <a:spLocks noChangeArrowheads="1"/>
          </p:cNvSpPr>
          <p:nvPr/>
        </p:nvSpPr>
        <p:spPr bwMode="auto">
          <a:xfrm>
            <a:off x="5738813" y="6143626"/>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400" b="1">
                <a:solidFill>
                  <a:srgbClr val="002060"/>
                </a:solidFill>
              </a:rPr>
              <a:t>G Kendrick   CCLI   222909</a:t>
            </a:r>
            <a:endParaRPr lang="en-AU" altLang="en-US" b="1">
              <a:solidFill>
                <a:srgbClr val="002060"/>
              </a:solidFill>
            </a:endParaRPr>
          </a:p>
        </p:txBody>
      </p:sp>
    </p:spTree>
    <p:extLst>
      <p:ext uri="{BB962C8B-B14F-4D97-AF65-F5344CB8AC3E}">
        <p14:creationId xmlns:p14="http://schemas.microsoft.com/office/powerpoint/2010/main" val="34929174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53D5EC-538E-45B5-827C-7D3C0EAC9FA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1057541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C71BD4C1-C819-40CC-A3FC-4F5D6E7132B1}"/>
              </a:ext>
            </a:extLst>
          </p:cNvPr>
          <p:cNvPicPr>
            <a:picLocks noGrp="1" noChangeAspect="1" noChangeArrowheads="1"/>
          </p:cNvPicPr>
          <p:nvPr>
            <p:ph type="subTitle" idx="4294967295"/>
          </p:nvPr>
        </p:nvPicPr>
        <p:blipFill>
          <a:blip r:embed="rId2">
            <a:extLst>
              <a:ext uri="{28A0092B-C50C-407E-A947-70E740481C1C}">
                <a14:useLocalDpi xmlns:a14="http://schemas.microsoft.com/office/drawing/2010/main"/>
              </a:ext>
            </a:extLst>
          </a:blip>
          <a:srcRect/>
          <a:stretch>
            <a:fillRect/>
          </a:stretch>
        </p:blipFill>
        <p:spPr bwMode="auto">
          <a:xfrm>
            <a:off x="1752600" y="152400"/>
            <a:ext cx="8839200" cy="6553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3">
            <a:extLst>
              <a:ext uri="{FF2B5EF4-FFF2-40B4-BE49-F238E27FC236}">
                <a16:creationId xmlns:a16="http://schemas.microsoft.com/office/drawing/2014/main" id="{28AD3674-0292-4853-AC53-1C2FB50FD5A3}"/>
              </a:ext>
            </a:extLst>
          </p:cNvPr>
          <p:cNvSpPr txBox="1">
            <a:spLocks noChangeArrowheads="1"/>
          </p:cNvSpPr>
          <p:nvPr/>
        </p:nvSpPr>
        <p:spPr bwMode="auto">
          <a:xfrm>
            <a:off x="2782888" y="188914"/>
            <a:ext cx="6985000" cy="1200329"/>
          </a:xfrm>
          <a:prstGeom prst="rect">
            <a:avLst/>
          </a:prstGeom>
          <a:noFill/>
          <a:ln w="9525">
            <a:noFill/>
            <a:miter lim="800000"/>
            <a:headEnd/>
            <a:tailEnd/>
          </a:ln>
          <a:effectLst/>
        </p:spPr>
        <p:txBody>
          <a:bodyPr>
            <a:spAutoFit/>
          </a:bodyPr>
          <a:lstStyle/>
          <a:p>
            <a:pPr algn="ctr" eaLnBrk="1" fontAlgn="auto" hangingPunct="1">
              <a:spcBef>
                <a:spcPct val="50000"/>
              </a:spcBef>
              <a:spcAft>
                <a:spcPts val="0"/>
              </a:spcAft>
              <a:defRPr/>
            </a:pPr>
            <a:r>
              <a:rPr lang="en-US" sz="3600" dirty="0">
                <a:effectLst>
                  <a:outerShdw blurRad="38100" dist="38100" dir="2700000" algn="tl">
                    <a:srgbClr val="000000"/>
                  </a:outerShdw>
                </a:effectLst>
                <a:latin typeface="+mn-lt"/>
                <a:cs typeface="+mn-cs"/>
              </a:rPr>
              <a:t>Please follow us over for a drink and a chat after the service</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736D7121-2BF8-4263-9B50-F91F21D3035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t>.</a:t>
            </a:r>
            <a:endParaRPr lang="en-AU" altLang="en-US" sz="4000" dirty="0"/>
          </a:p>
        </p:txBody>
      </p:sp>
      <p:sp>
        <p:nvSpPr>
          <p:cNvPr id="15363" name="Content Placeholder 2">
            <a:extLst>
              <a:ext uri="{FF2B5EF4-FFF2-40B4-BE49-F238E27FC236}">
                <a16:creationId xmlns:a16="http://schemas.microsoft.com/office/drawing/2014/main" id="{68AD5F34-A7C5-447E-A8E3-AE3A5D92CBB5}"/>
              </a:ext>
            </a:extLst>
          </p:cNvPr>
          <p:cNvSpPr>
            <a:spLocks noGrp="1"/>
          </p:cNvSpPr>
          <p:nvPr>
            <p:ph idx="1"/>
          </p:nvPr>
        </p:nvSpPr>
        <p:spPr>
          <a:xfrm>
            <a:off x="838200" y="764704"/>
            <a:ext cx="10515600" cy="5412259"/>
          </a:xfrm>
        </p:spPr>
        <p:txBody>
          <a:bodyPr/>
          <a:lstStyle/>
          <a:p>
            <a:pPr marL="0" indent="0">
              <a:buNone/>
              <a:defRPr/>
            </a:pPr>
            <a:r>
              <a:rPr lang="en-US" sz="4000" b="1" dirty="0"/>
              <a:t>Praise to the Lord, </a:t>
            </a:r>
          </a:p>
          <a:p>
            <a:pPr marL="457200" lvl="1" indent="0">
              <a:buNone/>
              <a:defRPr/>
            </a:pPr>
            <a:r>
              <a:rPr lang="en-US" sz="4000" b="1" dirty="0"/>
              <a:t>	who will  prosper our  work and defend us;</a:t>
            </a:r>
            <a:br>
              <a:rPr lang="en-US" sz="4000" b="1" dirty="0"/>
            </a:br>
            <a:r>
              <a:rPr lang="en-US" sz="4000" b="1" dirty="0"/>
              <a:t>surely his goodness and mercy </a:t>
            </a:r>
          </a:p>
          <a:p>
            <a:pPr marL="457200" lvl="1" indent="0">
              <a:buNone/>
              <a:defRPr/>
            </a:pPr>
            <a:r>
              <a:rPr lang="en-US" sz="4000" b="1" dirty="0"/>
              <a:t>	shall daily attend us.</a:t>
            </a:r>
            <a:br>
              <a:rPr lang="en-US" sz="4000" b="1" dirty="0"/>
            </a:br>
            <a:r>
              <a:rPr lang="en-US" sz="4000" b="1" dirty="0"/>
              <a:t>Ponder anew </a:t>
            </a:r>
            <a:br>
              <a:rPr lang="en-US" sz="4000" b="1" dirty="0"/>
            </a:br>
            <a:r>
              <a:rPr lang="en-US" sz="4000" b="1" dirty="0"/>
              <a:t>	what the Almighty can do,</a:t>
            </a:r>
            <a:br>
              <a:rPr lang="en-US" sz="4000" b="1" dirty="0"/>
            </a:br>
            <a:r>
              <a:rPr lang="en-US" sz="4000" b="1" dirty="0"/>
              <a:t>as with His love he befriends us</a:t>
            </a:r>
            <a:endParaRPr lang="en-AU" sz="4000" b="1" dirty="0"/>
          </a:p>
        </p:txBody>
      </p:sp>
    </p:spTree>
    <p:extLst>
      <p:ext uri="{BB962C8B-B14F-4D97-AF65-F5344CB8AC3E}">
        <p14:creationId xmlns:p14="http://schemas.microsoft.com/office/powerpoint/2010/main" val="4003847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D1E10E81-EEEF-498B-AC68-117B0608BF9D}"/>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dirty="0">
                <a:latin typeface="Comic Sans MS" panose="030F0702030302020204" pitchFamily="66" charset="0"/>
              </a:rPr>
              <a:t>.</a:t>
            </a:r>
            <a:endParaRPr lang="en-AU" altLang="en-US" sz="4000" b="1" dirty="0">
              <a:latin typeface="Comic Sans MS" panose="030F0702030302020204" pitchFamily="66" charset="0"/>
            </a:endParaRPr>
          </a:p>
        </p:txBody>
      </p:sp>
      <p:sp>
        <p:nvSpPr>
          <p:cNvPr id="17411" name="Content Placeholder 2">
            <a:extLst>
              <a:ext uri="{FF2B5EF4-FFF2-40B4-BE49-F238E27FC236}">
                <a16:creationId xmlns:a16="http://schemas.microsoft.com/office/drawing/2014/main" id="{1AEE80C9-8A1A-4E78-BA71-EAF3A3A62EDA}"/>
              </a:ext>
            </a:extLst>
          </p:cNvPr>
          <p:cNvSpPr>
            <a:spLocks noGrp="1"/>
          </p:cNvSpPr>
          <p:nvPr>
            <p:ph idx="1"/>
          </p:nvPr>
        </p:nvSpPr>
        <p:spPr>
          <a:xfrm>
            <a:off x="838200" y="476672"/>
            <a:ext cx="10515600" cy="5700291"/>
          </a:xfrm>
        </p:spPr>
        <p:txBody>
          <a:bodyPr/>
          <a:lstStyle/>
          <a:p>
            <a:pPr marL="0" indent="0">
              <a:buNone/>
              <a:defRPr/>
            </a:pPr>
            <a:r>
              <a:rPr lang="en-US" sz="4000" b="1" dirty="0"/>
              <a:t>Praise to the Lord, who, </a:t>
            </a:r>
          </a:p>
          <a:p>
            <a:pPr marL="0" indent="0">
              <a:buNone/>
              <a:defRPr/>
            </a:pPr>
            <a:r>
              <a:rPr lang="en-US" sz="4000" b="1" dirty="0"/>
              <a:t>	when darkness of sin is abounding,</a:t>
            </a:r>
            <a:br>
              <a:rPr lang="en-US" sz="4000" b="1" dirty="0"/>
            </a:br>
            <a:r>
              <a:rPr lang="en-US" sz="4000" b="1" dirty="0"/>
              <a:t>who, when the godless do triumph, </a:t>
            </a:r>
          </a:p>
          <a:p>
            <a:pPr marL="0" indent="0">
              <a:buNone/>
              <a:defRPr/>
            </a:pPr>
            <a:r>
              <a:rPr lang="en-US" sz="4000" b="1" dirty="0"/>
              <a:t>	our best hopes confounding,</a:t>
            </a:r>
            <a:br>
              <a:rPr lang="en-US" sz="4000" b="1" dirty="0"/>
            </a:br>
            <a:r>
              <a:rPr lang="en-US" sz="4000" b="1" dirty="0"/>
              <a:t>sends forth His light, </a:t>
            </a:r>
            <a:br>
              <a:rPr lang="en-US" sz="4000" b="1" dirty="0"/>
            </a:br>
            <a:r>
              <a:rPr lang="en-US" sz="4000" b="1" dirty="0"/>
              <a:t>	scatters the horrors of night,</a:t>
            </a:r>
            <a:br>
              <a:rPr lang="en-US" sz="4000" b="1" dirty="0"/>
            </a:br>
            <a:r>
              <a:rPr lang="en-US" sz="4000" b="1" dirty="0"/>
              <a:t>saints with his mercy surrounding</a:t>
            </a:r>
            <a:endParaRPr lang="en-AU" sz="4000" b="1" dirty="0"/>
          </a:p>
        </p:txBody>
      </p:sp>
    </p:spTree>
    <p:extLst>
      <p:ext uri="{BB962C8B-B14F-4D97-AF65-F5344CB8AC3E}">
        <p14:creationId xmlns:p14="http://schemas.microsoft.com/office/powerpoint/2010/main" val="2896797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a:extLst>
              <a:ext uri="{FF2B5EF4-FFF2-40B4-BE49-F238E27FC236}">
                <a16:creationId xmlns:a16="http://schemas.microsoft.com/office/drawing/2014/main" id="{B5C65D3A-CCC8-4C4E-9518-DA75918C4261}"/>
              </a:ext>
            </a:extLst>
          </p:cNvPr>
          <p:cNvSpPr>
            <a:spLocks noGrp="1"/>
          </p:cNvSpPr>
          <p:nvPr>
            <p:ph idx="1"/>
          </p:nvPr>
        </p:nvSpPr>
        <p:spPr>
          <a:xfrm>
            <a:off x="838200" y="836712"/>
            <a:ext cx="10515600" cy="5340251"/>
          </a:xfrm>
        </p:spPr>
        <p:txBody>
          <a:bodyPr/>
          <a:lstStyle/>
          <a:p>
            <a:pPr marL="0" indent="0">
              <a:buNone/>
              <a:defRPr/>
            </a:pPr>
            <a:r>
              <a:rPr lang="en-US" sz="4000" b="1" dirty="0"/>
              <a:t>Praise to the Lord, </a:t>
            </a:r>
          </a:p>
          <a:p>
            <a:pPr marL="0" indent="0">
              <a:buNone/>
              <a:defRPr/>
            </a:pPr>
            <a:r>
              <a:rPr lang="en-US" sz="4000" b="1" dirty="0"/>
              <a:t>	O let all that is in me adore him!</a:t>
            </a:r>
            <a:br>
              <a:rPr lang="en-US" sz="4000" b="1" dirty="0"/>
            </a:br>
            <a:r>
              <a:rPr lang="en-US" sz="4000" b="1" dirty="0"/>
              <a:t>All that has life and breath, </a:t>
            </a:r>
          </a:p>
          <a:p>
            <a:pPr marL="0" indent="0">
              <a:buNone/>
              <a:defRPr/>
            </a:pPr>
            <a:r>
              <a:rPr lang="en-US" sz="4000" b="1" dirty="0"/>
              <a:t>	come now with praises before him.</a:t>
            </a:r>
            <a:br>
              <a:rPr lang="en-US" sz="4000" b="1" dirty="0"/>
            </a:br>
            <a:r>
              <a:rPr lang="en-US" sz="4000" b="1" dirty="0"/>
              <a:t>Let the amen </a:t>
            </a:r>
            <a:br>
              <a:rPr lang="en-US" sz="4000" b="1" dirty="0"/>
            </a:br>
            <a:r>
              <a:rPr lang="en-US" sz="4000" b="1" dirty="0"/>
              <a:t>	sound from his people again,</a:t>
            </a:r>
            <a:br>
              <a:rPr lang="en-US" sz="4000" b="1" dirty="0"/>
            </a:br>
            <a:r>
              <a:rPr lang="en-US" sz="4000" b="1" dirty="0"/>
              <a:t>gladly for ever adore him.</a:t>
            </a:r>
            <a:br>
              <a:rPr lang="en-US" sz="4000" b="1" dirty="0"/>
            </a:br>
            <a:r>
              <a:rPr lang="en-US" dirty="0"/>
              <a:t> </a:t>
            </a:r>
            <a:r>
              <a:rPr lang="en-US" sz="2400" dirty="0" err="1">
                <a:solidFill>
                  <a:srgbClr val="0070C0"/>
                </a:solidFill>
              </a:rPr>
              <a:t>TiS</a:t>
            </a:r>
            <a:r>
              <a:rPr lang="en-US" sz="2400" dirty="0">
                <a:solidFill>
                  <a:srgbClr val="0070C0"/>
                </a:solidFill>
              </a:rPr>
              <a:t> 111 F  </a:t>
            </a:r>
            <a:r>
              <a:rPr lang="en-US" sz="2400" dirty="0" err="1">
                <a:solidFill>
                  <a:srgbClr val="0070C0"/>
                </a:solidFill>
              </a:rPr>
              <a:t>F</a:t>
            </a:r>
            <a:br>
              <a:rPr lang="en-US" sz="2400" dirty="0">
                <a:solidFill>
                  <a:srgbClr val="0070C0"/>
                </a:solidFill>
              </a:rPr>
            </a:br>
            <a:r>
              <a:rPr lang="en-US" sz="2400" dirty="0">
                <a:solidFill>
                  <a:srgbClr val="0070C0"/>
                </a:solidFill>
              </a:rPr>
              <a:t>Joachim </a:t>
            </a:r>
            <a:r>
              <a:rPr lang="en-US" sz="2400" dirty="0" err="1">
                <a:solidFill>
                  <a:srgbClr val="0070C0"/>
                </a:solidFill>
              </a:rPr>
              <a:t>Neander</a:t>
            </a:r>
            <a:r>
              <a:rPr lang="en-US" sz="2400" dirty="0">
                <a:solidFill>
                  <a:srgbClr val="0070C0"/>
                </a:solidFill>
              </a:rPr>
              <a:t> (1650-1680), 1680</a:t>
            </a:r>
            <a:endParaRPr lang="en-AU" sz="2400" dirty="0">
              <a:solidFill>
                <a:srgbClr val="0070C0"/>
              </a:solidFill>
            </a:endParaRPr>
          </a:p>
          <a:p>
            <a:pPr marL="0" indent="0">
              <a:buNone/>
              <a:defRPr/>
            </a:pPr>
            <a:endParaRPr lang="en-AU" dirty="0"/>
          </a:p>
        </p:txBody>
      </p:sp>
    </p:spTree>
    <p:extLst>
      <p:ext uri="{BB962C8B-B14F-4D97-AF65-F5344CB8AC3E}">
        <p14:creationId xmlns:p14="http://schemas.microsoft.com/office/powerpoint/2010/main" val="3401808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9036E8B-311B-432C-B323-30A07A35DC8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00375" y="333375"/>
            <a:ext cx="597535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a:extLst>
              <a:ext uri="{FF2B5EF4-FFF2-40B4-BE49-F238E27FC236}">
                <a16:creationId xmlns:a16="http://schemas.microsoft.com/office/drawing/2014/main" id="{4103C4AC-7528-40CD-9AE2-E2BD5A4F5845}"/>
              </a:ext>
            </a:extLst>
          </p:cNvPr>
          <p:cNvSpPr>
            <a:spLocks noGrp="1" noChangeArrowheads="1"/>
          </p:cNvSpPr>
          <p:nvPr>
            <p:ph type="subTitle" idx="4294967295"/>
          </p:nvPr>
        </p:nvSpPr>
        <p:spPr bwMode="auto">
          <a:xfrm>
            <a:off x="2895600" y="3886200"/>
            <a:ext cx="6400800" cy="1752600"/>
          </a:xfrm>
          <a:prstGeom prst="rect">
            <a:avLst/>
          </a:prstGeom>
          <a:ln>
            <a:miter lim="800000"/>
            <a:headEnd/>
            <a:tailEnd/>
          </a:ln>
        </p:spPr>
        <p:txBody>
          <a:bodyPr/>
          <a:lstStyle/>
          <a:p>
            <a:pPr algn="ctr" eaLnBrk="1" hangingPunct="1">
              <a:buFont typeface="Arial" charset="0"/>
              <a:buNone/>
              <a:defRPr/>
            </a:pPr>
            <a:endParaRPr lang="en-US" b="1" dirty="0">
              <a:effectLst>
                <a:outerShdw blurRad="38100" dist="38100" dir="2700000" algn="tl">
                  <a:srgbClr val="000000">
                    <a:alpha val="43137"/>
                  </a:srgbClr>
                </a:outerShdw>
              </a:effectLst>
              <a:latin typeface="Comic Sans MS" pitchFamily="66" charset="0"/>
            </a:endParaRPr>
          </a:p>
        </p:txBody>
      </p:sp>
    </p:spTree>
  </p:cSld>
  <p:clrMapOvr>
    <a:masterClrMapping/>
  </p:clrMapOvr>
</p:sld>
</file>

<file path=ppt/theme/theme1.xml><?xml version="1.0" encoding="utf-8"?>
<a:theme xmlns:a="http://schemas.openxmlformats.org/drawingml/2006/main" name="Presentation_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630CC4FC-9D26-40B6-8C0D-3F1A52AA2364}" vid="{361FD38F-E699-434F-8EDC-BFC93BA0E0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Presentation6</Template>
  <TotalTime>667</TotalTime>
  <Words>1786</Words>
  <Application>Microsoft Office PowerPoint</Application>
  <PresentationFormat>Widescreen</PresentationFormat>
  <Paragraphs>99</Paragraphs>
  <Slides>52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ＭＳ Ｐゴシック</vt:lpstr>
      <vt:lpstr>Arial</vt:lpstr>
      <vt:lpstr>Calibri</vt:lpstr>
      <vt:lpstr>Comic Sans MS</vt:lpstr>
      <vt:lpstr>Times New Roman</vt:lpstr>
      <vt:lpstr>Wingdings</vt:lpstr>
      <vt:lpstr>Presentation_3</vt:lpstr>
      <vt:lpstr>PowerPoint Presentation</vt:lpstr>
      <vt:lpstr>PowerPoint Presentation</vt:lpstr>
      <vt:lpstr>PowerPoint Presentation</vt:lpstr>
      <vt:lpstr>PowerPoint Presentation</vt:lpstr>
      <vt:lpstr>Praise to the Lord,   the Almighty, the King of creation! O my soul, praise him,   for he is your health and salvation! Come all who hear,   brothers and sisters draw near; praise him in glad adoration.</vt:lpstr>
      <vt:lpstr>.</vt:lpstr>
      <vt:lpstr>.</vt:lpstr>
      <vt:lpstr>PowerPoint Presentation</vt:lpstr>
      <vt:lpstr>PowerPoint Presentation</vt:lpstr>
      <vt:lpstr>Isaiah 55:1-9 Ho, everyone who thirsts,    come to the waters; and you that have no money,    come, buy and eat! Come, buy wine and milk    without money and without price. </vt:lpstr>
      <vt:lpstr>2 Why do you spend your money for that which is not bread,    and your labour for that which does not satisfy? Listen carefully to me, and eat what is good,    and delight yourselves in rich food.  3 Incline your ear, and come to me;    listen, so that you may live. I will make with you an everlasting covenant,    my steadfast, sure love for David. </vt:lpstr>
      <vt:lpstr>4 See, I made him a witness to the peoples,    a leader and commander for the peoples.  5 See, you shall call nations that you do not know,    and nations that do not know you shall run to you, because of the Lord your God, the Holy One of Israel,    for he has glorified you.  6 Seek the Lord while he may be found,    call upon him while he is near;  </vt:lpstr>
      <vt:lpstr>7 let the wicked forsake their way,    and the unrighteous their thoughts; let them return to the Lord, that he may have mercy on them,    and to our God, for he will abundantly pardon.  8 For my thoughts are not your thoughts,    nor are your ways my ways, says the Lord.  9 For as the heavens are higher than the earth,    so are my ways higher than your ways    and my thoughts than your thoughts.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Think of various phrases you have heard or used to explain tragic events.    As you look at the list which ones would you choose to use and which ones bother you?</vt:lpstr>
      <vt:lpstr>Luke 13: 1-9  Some people came to Jesus and told him that a massacre had occurred in a place of worship. They said that a death squad, sent by Pilate, had butchered a group of Galileans while they were offering sacrifices. Jesus questioned the people about what they thought this meant: ........“Do you think there’s some kind of justice in this? Do you think that because these particular Galileans copped it, they must therefore have been the worst sinners in Galilee? No, they didn’t deserve it any more than anyone else; but all the same, unless you turn your lives around and follow God, you’ll end up just as dead as them.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the eighteen people who were crushed to death when the Tower of Siloam collapsed? Do you think that such a disaster proved that they had offended God more than the rest of the population of Jerusalem? If you do, I can tell you you’re wrong; but I can also tell you that unless you get your lives back on track with God, your number will soon be up too.”</vt:lpstr>
      <vt:lpstr>PowerPoint Presentation</vt:lpstr>
      <vt:lpstr>Then he told a story to illustrate the point: ..“A bloke had a fruit tree planted on his property. One day, after finding that the tree had still not produced any fruit, he ran out of patience with it. He called his gardener and said, ‘I’ve given up on this tree. It’s been here for three years and has produced nothing but leaves. Chop it down! It’s a waste of good soil.’  But the gardener replied, ‘Boss, let’s give it one more year. I’ll loosen up the soil and keep the fertiliser up to it and we’ll see if it gives us a crop next summer. If it does, great; but if there’s still nothing, we’ll take the axe to it then.’” </vt:lpstr>
      <vt:lpstr>PowerPoint Presentation</vt:lpstr>
      <vt:lpstr>PowerPoint Presentation</vt:lpstr>
      <vt:lpstr>PowerPoint Presentation</vt:lpstr>
      <vt:lpstr>Lord the light of Your love is shining  In the midst of the darkness, shining Jesus, Light of the world, shine upon us Set us free by the truth You now bring us Shine on me Shine on me</vt:lpstr>
      <vt:lpstr>Shine, Jesus, shine  Fill this land with the Father's glory Blaze, Spirit, blaze, Set our hearts on fire Flow, river, flow Flood the nations with grace and mercy Send forth Your Word, Lord  And let there be light</vt:lpstr>
      <vt:lpstr>Lord, I come into Your awesome presence From the shadows into Your radiance By the blood I may enter Your brightness Search me, try me, consume all my darkness Shine on me Shine on me</vt:lpstr>
      <vt:lpstr>Shine, Jesus, shine  Fill this land with the Father's glory Blaze, Spirit, blaze, Set our hearts on fire Flow, river, flow Flood the nations with grace and mercy Send forth Your Word, Lord And let there be light </vt:lpstr>
      <vt:lpstr>Shine, Jesus, shine  Fill this land with the Father's glory Blaze, Spirit, blaze, Set our hearts on fire Flow, river, flow Flood the nations with grace and mercy Send forth Your Word, Lord And let there be light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and Pam</dc:creator>
  <cp:lastModifiedBy>Peter and Pam</cp:lastModifiedBy>
  <cp:revision>19</cp:revision>
  <dcterms:created xsi:type="dcterms:W3CDTF">2025-03-19T10:14:26Z</dcterms:created>
  <dcterms:modified xsi:type="dcterms:W3CDTF">2025-03-21T11:37:17Z</dcterms:modified>
</cp:coreProperties>
</file>