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4" r:id="rId3"/>
    <p:sldMasterId id="2147483666" r:id="rId4"/>
    <p:sldMasterId id="2147483669" r:id="rId5"/>
  </p:sldMasterIdLst>
  <p:notesMasterIdLst>
    <p:notesMasterId r:id="rId62"/>
  </p:notesMasterIdLst>
  <p:sldIdLst>
    <p:sldId id="270" r:id="rId6"/>
    <p:sldId id="262" r:id="rId7"/>
    <p:sldId id="311" r:id="rId8"/>
    <p:sldId id="257" r:id="rId9"/>
    <p:sldId id="258" r:id="rId10"/>
    <p:sldId id="260" r:id="rId11"/>
    <p:sldId id="384" r:id="rId12"/>
    <p:sldId id="261" r:id="rId13"/>
    <p:sldId id="374" r:id="rId14"/>
    <p:sldId id="394" r:id="rId15"/>
    <p:sldId id="390" r:id="rId16"/>
    <p:sldId id="391" r:id="rId17"/>
    <p:sldId id="392" r:id="rId18"/>
    <p:sldId id="393" r:id="rId19"/>
    <p:sldId id="395" r:id="rId20"/>
    <p:sldId id="312" r:id="rId21"/>
    <p:sldId id="313" r:id="rId22"/>
    <p:sldId id="357" r:id="rId23"/>
    <p:sldId id="396" r:id="rId24"/>
    <p:sldId id="325" r:id="rId25"/>
    <p:sldId id="388" r:id="rId26"/>
    <p:sldId id="397" r:id="rId27"/>
    <p:sldId id="358" r:id="rId28"/>
    <p:sldId id="259" r:id="rId29"/>
    <p:sldId id="359" r:id="rId30"/>
    <p:sldId id="360" r:id="rId31"/>
    <p:sldId id="375" r:id="rId32"/>
    <p:sldId id="347" r:id="rId33"/>
    <p:sldId id="361" r:id="rId34"/>
    <p:sldId id="362" r:id="rId35"/>
    <p:sldId id="363" r:id="rId36"/>
    <p:sldId id="385" r:id="rId37"/>
    <p:sldId id="386" r:id="rId38"/>
    <p:sldId id="387" r:id="rId39"/>
    <p:sldId id="383" r:id="rId40"/>
    <p:sldId id="382" r:id="rId41"/>
    <p:sldId id="389" r:id="rId42"/>
    <p:sldId id="364" r:id="rId43"/>
    <p:sldId id="365" r:id="rId44"/>
    <p:sldId id="366" r:id="rId45"/>
    <p:sldId id="367" r:id="rId46"/>
    <p:sldId id="368" r:id="rId47"/>
    <p:sldId id="369" r:id="rId48"/>
    <p:sldId id="263" r:id="rId49"/>
    <p:sldId id="370" r:id="rId50"/>
    <p:sldId id="371" r:id="rId51"/>
    <p:sldId id="372" r:id="rId52"/>
    <p:sldId id="373" r:id="rId53"/>
    <p:sldId id="291" r:id="rId54"/>
    <p:sldId id="376" r:id="rId55"/>
    <p:sldId id="377" r:id="rId56"/>
    <p:sldId id="378" r:id="rId57"/>
    <p:sldId id="379" r:id="rId58"/>
    <p:sldId id="380" r:id="rId59"/>
    <p:sldId id="381" r:id="rId60"/>
    <p:sldId id="318" r:id="rId61"/>
  </p:sldIdLst>
  <p:sldSz cx="12192000" cy="6858000"/>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8" autoAdjust="0"/>
    <p:restoredTop sz="86409" autoAdjust="0"/>
  </p:normalViewPr>
  <p:slideViewPr>
    <p:cSldViewPr>
      <p:cViewPr varScale="1">
        <p:scale>
          <a:sx n="49" d="100"/>
          <a:sy n="49" d="100"/>
        </p:scale>
        <p:origin x="91" y="494"/>
      </p:cViewPr>
      <p:guideLst>
        <p:guide orient="horz" pos="2160"/>
        <p:guide pos="3840"/>
      </p:guideLst>
    </p:cSldViewPr>
  </p:slideViewPr>
  <p:outlineViewPr>
    <p:cViewPr>
      <p:scale>
        <a:sx n="33" d="100"/>
        <a:sy n="33" d="100"/>
      </p:scale>
      <p:origin x="0" y="-12432"/>
    </p:cViewPr>
  </p:outlineViewPr>
  <p:notesTextViewPr>
    <p:cViewPr>
      <p:scale>
        <a:sx n="100" d="100"/>
        <a:sy n="100" d="100"/>
      </p:scale>
      <p:origin x="0" y="0"/>
    </p:cViewPr>
  </p:notesTextViewPr>
  <p:sorterViewPr>
    <p:cViewPr varScale="1">
      <p:scale>
        <a:sx n="100" d="100"/>
        <a:sy n="100" d="100"/>
      </p:scale>
      <p:origin x="0" y="-2141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77FD1C-B052-451F-8454-0385B69B978E}"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n-AU"/>
        </a:p>
      </dgm:t>
    </dgm:pt>
    <dgm:pt modelId="{DB30E68A-C9EA-4336-ADA6-89FC37928E63}">
      <dgm:prSet phldrT="[Text]"/>
      <dgm:spPr/>
      <dgm:t>
        <a:bodyPr/>
        <a:lstStyle/>
        <a:p>
          <a:r>
            <a:rPr lang="en-GB" dirty="0"/>
            <a:t>Knowledge</a:t>
          </a:r>
        </a:p>
        <a:p>
          <a:r>
            <a:rPr lang="en-GB" dirty="0"/>
            <a:t>Logic</a:t>
          </a:r>
          <a:endParaRPr lang="en-AU" dirty="0"/>
        </a:p>
      </dgm:t>
    </dgm:pt>
    <dgm:pt modelId="{5D9AB8D5-6A95-48C7-A684-98F7CEC66624}" type="parTrans" cxnId="{EC7ADC09-8A11-4BCB-9F11-09A49A8A7C6F}">
      <dgm:prSet/>
      <dgm:spPr/>
      <dgm:t>
        <a:bodyPr/>
        <a:lstStyle/>
        <a:p>
          <a:endParaRPr lang="en-AU"/>
        </a:p>
      </dgm:t>
    </dgm:pt>
    <dgm:pt modelId="{53B9C853-A5A2-4519-96DF-EBB798B7A0AE}" type="sibTrans" cxnId="{EC7ADC09-8A11-4BCB-9F11-09A49A8A7C6F}">
      <dgm:prSet/>
      <dgm:spPr/>
      <dgm:t>
        <a:bodyPr/>
        <a:lstStyle/>
        <a:p>
          <a:endParaRPr lang="en-AU"/>
        </a:p>
      </dgm:t>
    </dgm:pt>
    <dgm:pt modelId="{42359550-77AC-4C36-AA2E-293E61237230}">
      <dgm:prSet phldrT="[Text]"/>
      <dgm:spPr/>
      <dgm:t>
        <a:bodyPr/>
        <a:lstStyle/>
        <a:p>
          <a:r>
            <a:rPr lang="en-GB" dirty="0"/>
            <a:t>Feeling</a:t>
          </a:r>
        </a:p>
        <a:p>
          <a:r>
            <a:rPr lang="en-GB" dirty="0"/>
            <a:t>Experience</a:t>
          </a:r>
          <a:endParaRPr lang="en-AU" dirty="0"/>
        </a:p>
      </dgm:t>
    </dgm:pt>
    <dgm:pt modelId="{7E4CDAF6-EC6B-4E1C-BD42-83645A36DDE6}" type="parTrans" cxnId="{B8FB6E49-66C8-427E-A44E-F83E6E7106E1}">
      <dgm:prSet/>
      <dgm:spPr/>
      <dgm:t>
        <a:bodyPr/>
        <a:lstStyle/>
        <a:p>
          <a:endParaRPr lang="en-AU"/>
        </a:p>
      </dgm:t>
    </dgm:pt>
    <dgm:pt modelId="{E3EE3D0C-FAF1-42AA-B321-9892FE725AC7}" type="sibTrans" cxnId="{B8FB6E49-66C8-427E-A44E-F83E6E7106E1}">
      <dgm:prSet/>
      <dgm:spPr/>
      <dgm:t>
        <a:bodyPr/>
        <a:lstStyle/>
        <a:p>
          <a:endParaRPr lang="en-AU"/>
        </a:p>
      </dgm:t>
    </dgm:pt>
    <dgm:pt modelId="{A7CDB758-CFF2-48F8-9482-2C03B7D096F6}" type="pres">
      <dgm:prSet presAssocID="{F977FD1C-B052-451F-8454-0385B69B978E}" presName="cycle" presStyleCnt="0">
        <dgm:presLayoutVars>
          <dgm:dir/>
          <dgm:resizeHandles val="exact"/>
        </dgm:presLayoutVars>
      </dgm:prSet>
      <dgm:spPr/>
    </dgm:pt>
    <dgm:pt modelId="{D80145DC-35AB-4AC3-BBEE-F784A2C614D5}" type="pres">
      <dgm:prSet presAssocID="{DB30E68A-C9EA-4336-ADA6-89FC37928E63}" presName="arrow" presStyleLbl="node1" presStyleIdx="0" presStyleCnt="2">
        <dgm:presLayoutVars>
          <dgm:bulletEnabled val="1"/>
        </dgm:presLayoutVars>
      </dgm:prSet>
      <dgm:spPr/>
    </dgm:pt>
    <dgm:pt modelId="{9423BA3F-F738-4F86-9144-C0F07D953DAD}" type="pres">
      <dgm:prSet presAssocID="{42359550-77AC-4C36-AA2E-293E61237230}" presName="arrow" presStyleLbl="node1" presStyleIdx="1" presStyleCnt="2">
        <dgm:presLayoutVars>
          <dgm:bulletEnabled val="1"/>
        </dgm:presLayoutVars>
      </dgm:prSet>
      <dgm:spPr/>
    </dgm:pt>
  </dgm:ptLst>
  <dgm:cxnLst>
    <dgm:cxn modelId="{EC7ADC09-8A11-4BCB-9F11-09A49A8A7C6F}" srcId="{F977FD1C-B052-451F-8454-0385B69B978E}" destId="{DB30E68A-C9EA-4336-ADA6-89FC37928E63}" srcOrd="0" destOrd="0" parTransId="{5D9AB8D5-6A95-48C7-A684-98F7CEC66624}" sibTransId="{53B9C853-A5A2-4519-96DF-EBB798B7A0AE}"/>
    <dgm:cxn modelId="{B8FB6E49-66C8-427E-A44E-F83E6E7106E1}" srcId="{F977FD1C-B052-451F-8454-0385B69B978E}" destId="{42359550-77AC-4C36-AA2E-293E61237230}" srcOrd="1" destOrd="0" parTransId="{7E4CDAF6-EC6B-4E1C-BD42-83645A36DDE6}" sibTransId="{E3EE3D0C-FAF1-42AA-B321-9892FE725AC7}"/>
    <dgm:cxn modelId="{2D7D064C-0668-4180-81A7-1A142A255A72}" type="presOf" srcId="{F977FD1C-B052-451F-8454-0385B69B978E}" destId="{A7CDB758-CFF2-48F8-9482-2C03B7D096F6}" srcOrd="0" destOrd="0" presId="urn:microsoft.com/office/officeart/2005/8/layout/arrow1"/>
    <dgm:cxn modelId="{85395D4D-92BC-4852-8890-C3C50DF2AE78}" type="presOf" srcId="{DB30E68A-C9EA-4336-ADA6-89FC37928E63}" destId="{D80145DC-35AB-4AC3-BBEE-F784A2C614D5}" srcOrd="0" destOrd="0" presId="urn:microsoft.com/office/officeart/2005/8/layout/arrow1"/>
    <dgm:cxn modelId="{860B1FF8-6D8A-4E66-BB6D-4F2BD59EA14A}" type="presOf" srcId="{42359550-77AC-4C36-AA2E-293E61237230}" destId="{9423BA3F-F738-4F86-9144-C0F07D953DAD}" srcOrd="0" destOrd="0" presId="urn:microsoft.com/office/officeart/2005/8/layout/arrow1"/>
    <dgm:cxn modelId="{9DEBD080-DBD9-46F7-BB2D-30A8A96BDBAB}" type="presParOf" srcId="{A7CDB758-CFF2-48F8-9482-2C03B7D096F6}" destId="{D80145DC-35AB-4AC3-BBEE-F784A2C614D5}" srcOrd="0" destOrd="0" presId="urn:microsoft.com/office/officeart/2005/8/layout/arrow1"/>
    <dgm:cxn modelId="{3150AB23-EEEB-4B97-9664-C2CB430F871E}" type="presParOf" srcId="{A7CDB758-CFF2-48F8-9482-2C03B7D096F6}" destId="{9423BA3F-F738-4F86-9144-C0F07D953DAD}" srcOrd="1" destOrd="0" presId="urn:microsoft.com/office/officeart/2005/8/layout/arrow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1726B4-C283-47A3-B0CC-25EFCDA457A2}" type="doc">
      <dgm:prSet loTypeId="urn:microsoft.com/office/officeart/2005/8/layout/venn1" loCatId="relationship" qsTypeId="urn:microsoft.com/office/officeart/2005/8/quickstyle/simple1" qsCatId="simple" csTypeId="urn:microsoft.com/office/officeart/2005/8/colors/accent1_2" csCatId="accent1" phldr="1"/>
      <dgm:spPr/>
    </dgm:pt>
    <dgm:pt modelId="{4AC59295-F19D-4D2F-BE0B-1850522D8D81}">
      <dgm:prSet phldrT="[Text]"/>
      <dgm:spPr/>
      <dgm:t>
        <a:bodyPr/>
        <a:lstStyle/>
        <a:p>
          <a:r>
            <a:rPr lang="en-GB" dirty="0"/>
            <a:t>Earth</a:t>
          </a:r>
          <a:endParaRPr lang="en-AU" dirty="0"/>
        </a:p>
      </dgm:t>
    </dgm:pt>
    <dgm:pt modelId="{7C4DBB9B-0910-4C18-AD2E-B251AD58DCD8}" type="parTrans" cxnId="{66087D71-D842-4520-BF22-07886C83C775}">
      <dgm:prSet/>
      <dgm:spPr/>
      <dgm:t>
        <a:bodyPr/>
        <a:lstStyle/>
        <a:p>
          <a:endParaRPr lang="en-AU"/>
        </a:p>
      </dgm:t>
    </dgm:pt>
    <dgm:pt modelId="{E45BC9C7-ACA3-4636-AA43-33156663897D}" type="sibTrans" cxnId="{66087D71-D842-4520-BF22-07886C83C775}">
      <dgm:prSet/>
      <dgm:spPr/>
      <dgm:t>
        <a:bodyPr/>
        <a:lstStyle/>
        <a:p>
          <a:endParaRPr lang="en-AU"/>
        </a:p>
      </dgm:t>
    </dgm:pt>
    <dgm:pt modelId="{27D0878B-04D1-47F9-A29A-78B685E2065E}">
      <dgm:prSet phldrT="[Text]"/>
      <dgm:spPr/>
      <dgm:t>
        <a:bodyPr/>
        <a:lstStyle/>
        <a:p>
          <a:r>
            <a:rPr lang="en-GB" dirty="0"/>
            <a:t>Heaven</a:t>
          </a:r>
          <a:endParaRPr lang="en-AU" dirty="0"/>
        </a:p>
      </dgm:t>
    </dgm:pt>
    <dgm:pt modelId="{1DDE86C2-A859-4371-BCCE-0F33CE246DFD}" type="parTrans" cxnId="{C70F516E-1B5E-4521-9310-23D6EB141896}">
      <dgm:prSet/>
      <dgm:spPr/>
      <dgm:t>
        <a:bodyPr/>
        <a:lstStyle/>
        <a:p>
          <a:endParaRPr lang="en-AU"/>
        </a:p>
      </dgm:t>
    </dgm:pt>
    <dgm:pt modelId="{157D5717-5BF9-4002-9DD4-CB2FD296B4E3}" type="sibTrans" cxnId="{C70F516E-1B5E-4521-9310-23D6EB141896}">
      <dgm:prSet/>
      <dgm:spPr/>
      <dgm:t>
        <a:bodyPr/>
        <a:lstStyle/>
        <a:p>
          <a:endParaRPr lang="en-AU"/>
        </a:p>
      </dgm:t>
    </dgm:pt>
    <dgm:pt modelId="{C5037BC8-4F83-46A0-8AF6-BD2B6C90E6E7}" type="pres">
      <dgm:prSet presAssocID="{E11726B4-C283-47A3-B0CC-25EFCDA457A2}" presName="compositeShape" presStyleCnt="0">
        <dgm:presLayoutVars>
          <dgm:chMax val="7"/>
          <dgm:dir/>
          <dgm:resizeHandles val="exact"/>
        </dgm:presLayoutVars>
      </dgm:prSet>
      <dgm:spPr/>
    </dgm:pt>
    <dgm:pt modelId="{D772704C-8B06-4554-B599-C1315FD7C91F}" type="pres">
      <dgm:prSet presAssocID="{4AC59295-F19D-4D2F-BE0B-1850522D8D81}" presName="circ1" presStyleLbl="vennNode1" presStyleIdx="0" presStyleCnt="2" custLinFactNeighborX="3051" custLinFactNeighborY="-1782"/>
      <dgm:spPr/>
    </dgm:pt>
    <dgm:pt modelId="{115F5C74-E52D-485E-ACED-00875178CBF8}" type="pres">
      <dgm:prSet presAssocID="{4AC59295-F19D-4D2F-BE0B-1850522D8D81}" presName="circ1Tx" presStyleLbl="revTx" presStyleIdx="0" presStyleCnt="0">
        <dgm:presLayoutVars>
          <dgm:chMax val="0"/>
          <dgm:chPref val="0"/>
          <dgm:bulletEnabled val="1"/>
        </dgm:presLayoutVars>
      </dgm:prSet>
      <dgm:spPr/>
    </dgm:pt>
    <dgm:pt modelId="{66F863F9-60B3-4CD8-88B8-A5AF2C066014}" type="pres">
      <dgm:prSet presAssocID="{27D0878B-04D1-47F9-A29A-78B685E2065E}" presName="circ2" presStyleLbl="vennNode1" presStyleIdx="1" presStyleCnt="2" custLinFactNeighborX="-10405" custLinFactNeighborY="-1782"/>
      <dgm:spPr/>
    </dgm:pt>
    <dgm:pt modelId="{762EBAAE-955A-4516-A864-D0462E9051CF}" type="pres">
      <dgm:prSet presAssocID="{27D0878B-04D1-47F9-A29A-78B685E2065E}" presName="circ2Tx" presStyleLbl="revTx" presStyleIdx="0" presStyleCnt="0">
        <dgm:presLayoutVars>
          <dgm:chMax val="0"/>
          <dgm:chPref val="0"/>
          <dgm:bulletEnabled val="1"/>
        </dgm:presLayoutVars>
      </dgm:prSet>
      <dgm:spPr/>
    </dgm:pt>
  </dgm:ptLst>
  <dgm:cxnLst>
    <dgm:cxn modelId="{C70F516E-1B5E-4521-9310-23D6EB141896}" srcId="{E11726B4-C283-47A3-B0CC-25EFCDA457A2}" destId="{27D0878B-04D1-47F9-A29A-78B685E2065E}" srcOrd="1" destOrd="0" parTransId="{1DDE86C2-A859-4371-BCCE-0F33CE246DFD}" sibTransId="{157D5717-5BF9-4002-9DD4-CB2FD296B4E3}"/>
    <dgm:cxn modelId="{66087D71-D842-4520-BF22-07886C83C775}" srcId="{E11726B4-C283-47A3-B0CC-25EFCDA457A2}" destId="{4AC59295-F19D-4D2F-BE0B-1850522D8D81}" srcOrd="0" destOrd="0" parTransId="{7C4DBB9B-0910-4C18-AD2E-B251AD58DCD8}" sibTransId="{E45BC9C7-ACA3-4636-AA43-33156663897D}"/>
    <dgm:cxn modelId="{55998E54-7F31-4B60-958C-E17E531C17B3}" type="presOf" srcId="{4AC59295-F19D-4D2F-BE0B-1850522D8D81}" destId="{115F5C74-E52D-485E-ACED-00875178CBF8}" srcOrd="1" destOrd="0" presId="urn:microsoft.com/office/officeart/2005/8/layout/venn1"/>
    <dgm:cxn modelId="{FC44FE83-76C5-4F4C-860A-CB0829C2371B}" type="presOf" srcId="{4AC59295-F19D-4D2F-BE0B-1850522D8D81}" destId="{D772704C-8B06-4554-B599-C1315FD7C91F}" srcOrd="0" destOrd="0" presId="urn:microsoft.com/office/officeart/2005/8/layout/venn1"/>
    <dgm:cxn modelId="{3CAFB4A0-823B-4C7B-9C4E-B5B81BAF525B}" type="presOf" srcId="{27D0878B-04D1-47F9-A29A-78B685E2065E}" destId="{66F863F9-60B3-4CD8-88B8-A5AF2C066014}" srcOrd="0" destOrd="0" presId="urn:microsoft.com/office/officeart/2005/8/layout/venn1"/>
    <dgm:cxn modelId="{DE5955C0-10EC-4769-ACB9-17D8D96E8149}" type="presOf" srcId="{E11726B4-C283-47A3-B0CC-25EFCDA457A2}" destId="{C5037BC8-4F83-46A0-8AF6-BD2B6C90E6E7}" srcOrd="0" destOrd="0" presId="urn:microsoft.com/office/officeart/2005/8/layout/venn1"/>
    <dgm:cxn modelId="{6AE935C7-5150-4F36-A9D9-5C02ADD93D7A}" type="presOf" srcId="{27D0878B-04D1-47F9-A29A-78B685E2065E}" destId="{762EBAAE-955A-4516-A864-D0462E9051CF}" srcOrd="1" destOrd="0" presId="urn:microsoft.com/office/officeart/2005/8/layout/venn1"/>
    <dgm:cxn modelId="{59416B56-011A-4CFA-A958-235EEDDBEBE5}" type="presParOf" srcId="{C5037BC8-4F83-46A0-8AF6-BD2B6C90E6E7}" destId="{D772704C-8B06-4554-B599-C1315FD7C91F}" srcOrd="0" destOrd="0" presId="urn:microsoft.com/office/officeart/2005/8/layout/venn1"/>
    <dgm:cxn modelId="{0835EA11-1331-4134-8AB1-3C02EFDD53D1}" type="presParOf" srcId="{C5037BC8-4F83-46A0-8AF6-BD2B6C90E6E7}" destId="{115F5C74-E52D-485E-ACED-00875178CBF8}" srcOrd="1" destOrd="0" presId="urn:microsoft.com/office/officeart/2005/8/layout/venn1"/>
    <dgm:cxn modelId="{47030D4D-B032-4DA1-9AF2-3B7F8DC6D2C2}" type="presParOf" srcId="{C5037BC8-4F83-46A0-8AF6-BD2B6C90E6E7}" destId="{66F863F9-60B3-4CD8-88B8-A5AF2C066014}" srcOrd="2" destOrd="0" presId="urn:microsoft.com/office/officeart/2005/8/layout/venn1"/>
    <dgm:cxn modelId="{0AE86AAE-0590-4884-920D-CC0AB135FA10}" type="presParOf" srcId="{C5037BC8-4F83-46A0-8AF6-BD2B6C90E6E7}" destId="{762EBAAE-955A-4516-A864-D0462E9051C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0145DC-35AB-4AC3-BBEE-F784A2C614D5}">
      <dsp:nvSpPr>
        <dsp:cNvPr id="0" name=""/>
        <dsp:cNvSpPr/>
      </dsp:nvSpPr>
      <dsp:spPr>
        <a:xfrm rot="16200000">
          <a:off x="1244" y="667"/>
          <a:ext cx="3311031" cy="3311031"/>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Knowledge</a:t>
          </a:r>
        </a:p>
        <a:p>
          <a:pPr marL="0" lvl="0" indent="0" algn="ctr" defTabSz="1511300">
            <a:lnSpc>
              <a:spcPct val="90000"/>
            </a:lnSpc>
            <a:spcBef>
              <a:spcPct val="0"/>
            </a:spcBef>
            <a:spcAft>
              <a:spcPct val="35000"/>
            </a:spcAft>
            <a:buNone/>
          </a:pPr>
          <a:r>
            <a:rPr lang="en-GB" sz="3400" kern="1200" dirty="0"/>
            <a:t>Logic</a:t>
          </a:r>
          <a:endParaRPr lang="en-AU" sz="3400" kern="1200" dirty="0"/>
        </a:p>
      </dsp:txBody>
      <dsp:txXfrm rot="5400000">
        <a:off x="580674" y="828425"/>
        <a:ext cx="2731601" cy="1655515"/>
      </dsp:txXfrm>
    </dsp:sp>
    <dsp:sp modelId="{9423BA3F-F738-4F86-9144-C0F07D953DAD}">
      <dsp:nvSpPr>
        <dsp:cNvPr id="0" name=""/>
        <dsp:cNvSpPr/>
      </dsp:nvSpPr>
      <dsp:spPr>
        <a:xfrm rot="5400000">
          <a:off x="7200891" y="667"/>
          <a:ext cx="3311031" cy="3311031"/>
        </a:xfrm>
        <a:prstGeom prst="up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Feeling</a:t>
          </a:r>
        </a:p>
        <a:p>
          <a:pPr marL="0" lvl="0" indent="0" algn="ctr" defTabSz="1511300">
            <a:lnSpc>
              <a:spcPct val="90000"/>
            </a:lnSpc>
            <a:spcBef>
              <a:spcPct val="0"/>
            </a:spcBef>
            <a:spcAft>
              <a:spcPct val="35000"/>
            </a:spcAft>
            <a:buNone/>
          </a:pPr>
          <a:r>
            <a:rPr lang="en-GB" sz="3400" kern="1200" dirty="0"/>
            <a:t>Experience</a:t>
          </a:r>
          <a:endParaRPr lang="en-AU" sz="3400" kern="1200" dirty="0"/>
        </a:p>
      </dsp:txBody>
      <dsp:txXfrm rot="-5400000">
        <a:off x="7200891" y="828425"/>
        <a:ext cx="2731601" cy="1655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2704C-8B06-4554-B599-C1315FD7C91F}">
      <dsp:nvSpPr>
        <dsp:cNvPr id="0" name=""/>
        <dsp:cNvSpPr/>
      </dsp:nvSpPr>
      <dsp:spPr>
        <a:xfrm>
          <a:off x="288033" y="47547"/>
          <a:ext cx="4053919" cy="40539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en-GB" sz="6000" kern="1200" dirty="0"/>
            <a:t>Earth</a:t>
          </a:r>
          <a:endParaRPr lang="en-AU" sz="6000" kern="1200" dirty="0"/>
        </a:p>
      </dsp:txBody>
      <dsp:txXfrm>
        <a:off x="854121" y="525591"/>
        <a:ext cx="2337395" cy="3097831"/>
      </dsp:txXfrm>
    </dsp:sp>
    <dsp:sp modelId="{66F863F9-60B3-4CD8-88B8-A5AF2C066014}">
      <dsp:nvSpPr>
        <dsp:cNvPr id="0" name=""/>
        <dsp:cNvSpPr/>
      </dsp:nvSpPr>
      <dsp:spPr>
        <a:xfrm>
          <a:off x="2664281" y="47547"/>
          <a:ext cx="4053919" cy="405391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en-GB" sz="6000" kern="1200" dirty="0"/>
            <a:t>Heaven</a:t>
          </a:r>
          <a:endParaRPr lang="en-AU" sz="6000" kern="1200" dirty="0"/>
        </a:p>
      </dsp:txBody>
      <dsp:txXfrm>
        <a:off x="3814718" y="525591"/>
        <a:ext cx="2337395" cy="3097831"/>
      </dsp:txXfrm>
    </dsp:sp>
  </dsp:spTree>
</dsp:drawing>
</file>

<file path=ppt/diagrams/layout1.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E9B745-A6C0-4790-9062-CFC35726FA9A}" type="datetimeFigureOut">
              <a:rPr lang="en-AU" smtClean="0"/>
              <a:t>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88402E-BE8B-4D2D-8995-4E69B9DDB20C}" type="slidenum">
              <a:rPr lang="en-AU" smtClean="0"/>
              <a:t>‹#›</a:t>
            </a:fld>
            <a:endParaRPr lang="en-AU"/>
          </a:p>
        </p:txBody>
      </p:sp>
    </p:spTree>
    <p:extLst>
      <p:ext uri="{BB962C8B-B14F-4D97-AF65-F5344CB8AC3E}">
        <p14:creationId xmlns:p14="http://schemas.microsoft.com/office/powerpoint/2010/main" val="4214205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88402E-BE8B-4D2D-8995-4E69B9DDB20C}" type="slidenum">
              <a:rPr lang="en-AU" smtClean="0"/>
              <a:t>32</a:t>
            </a:fld>
            <a:endParaRPr lang="en-AU"/>
          </a:p>
        </p:txBody>
      </p:sp>
    </p:spTree>
    <p:extLst>
      <p:ext uri="{BB962C8B-B14F-4D97-AF65-F5344CB8AC3E}">
        <p14:creationId xmlns:p14="http://schemas.microsoft.com/office/powerpoint/2010/main" val="87834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A88402E-BE8B-4D2D-8995-4E69B9DDB20C}" type="slidenum">
              <a:rPr lang="en-AU" smtClean="0"/>
              <a:t>37</a:t>
            </a:fld>
            <a:endParaRPr lang="en-AU"/>
          </a:p>
        </p:txBody>
      </p:sp>
    </p:spTree>
    <p:extLst>
      <p:ext uri="{BB962C8B-B14F-4D97-AF65-F5344CB8AC3E}">
        <p14:creationId xmlns:p14="http://schemas.microsoft.com/office/powerpoint/2010/main" val="1887280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8">
            <a:extLst>
              <a:ext uri="{FF2B5EF4-FFF2-40B4-BE49-F238E27FC236}">
                <a16:creationId xmlns:a16="http://schemas.microsoft.com/office/drawing/2014/main" id="{9AA075DE-1813-4B8A-9451-8FAA4D14C35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ClrTx/>
              <a:buFontTx/>
              <a:buNone/>
            </a:pPr>
            <a:fld id="{AAB1C482-62E2-4F65-97EC-13D68717DE52}" type="slidenum">
              <a:rPr lang="en-US" altLang="en-US" smtClean="0">
                <a:latin typeface="Calibri" panose="020F0502020204030204" pitchFamily="34" charset="0"/>
              </a:rPr>
              <a:pPr>
                <a:spcBef>
                  <a:spcPct val="0"/>
                </a:spcBef>
                <a:buClrTx/>
                <a:buFontTx/>
                <a:buNone/>
              </a:pPr>
              <a:t>49</a:t>
            </a:fld>
            <a:endParaRPr lang="en-US" altLang="en-US">
              <a:latin typeface="Calibri" panose="020F0502020204030204" pitchFamily="34" charset="0"/>
            </a:endParaRPr>
          </a:p>
        </p:txBody>
      </p:sp>
      <p:sp>
        <p:nvSpPr>
          <p:cNvPr id="17411" name="Text Box 1">
            <a:extLst>
              <a:ext uri="{FF2B5EF4-FFF2-40B4-BE49-F238E27FC236}">
                <a16:creationId xmlns:a16="http://schemas.microsoft.com/office/drawing/2014/main" id="{A5441272-C31D-4FAB-BAFB-AE4E3C26CA59}"/>
              </a:ext>
            </a:extLst>
          </p:cNvPr>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Text Box 2">
            <a:extLst>
              <a:ext uri="{FF2B5EF4-FFF2-40B4-BE49-F238E27FC236}">
                <a16:creationId xmlns:a16="http://schemas.microsoft.com/office/drawing/2014/main" id="{2BAAB472-BDDA-44C2-880C-010752569E01}"/>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
        <p:nvSpPr>
          <p:cNvPr id="17413" name="Text Box 3">
            <a:extLst>
              <a:ext uri="{FF2B5EF4-FFF2-40B4-BE49-F238E27FC236}">
                <a16:creationId xmlns:a16="http://schemas.microsoft.com/office/drawing/2014/main" id="{CC7CEA0C-91E6-45AE-845A-0C8CD41CF0AB}"/>
              </a:ext>
            </a:extLst>
          </p:cNvPr>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2656AB3D-DFE7-4E3C-9BFC-BACDA13189F7}" type="slidenum">
              <a:rPr lang="en-US" altLang="en-US">
                <a:latin typeface="Calibri" panose="020F0502020204030204" pitchFamily="34" charset="0"/>
              </a:rPr>
              <a:pPr algn="r" eaLnBrk="1" hangingPunct="1">
                <a:spcBef>
                  <a:spcPct val="0"/>
                </a:spcBef>
                <a:buClrTx/>
                <a:buFontTx/>
                <a:buNone/>
              </a:pPr>
              <a:t>49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8641"/>
            <a:ext cx="10363200" cy="6264695"/>
          </a:xfrm>
        </p:spPr>
        <p:txBody>
          <a:bodyPr/>
          <a:lstStyle>
            <a:lvl1pPr algn="l">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1F52768-6708-438C-B5FA-5AD3140ADBAE}"/>
              </a:ext>
            </a:extLst>
          </p:cNvPr>
          <p:cNvSpPr>
            <a:spLocks noGrp="1"/>
          </p:cNvSpPr>
          <p:nvPr>
            <p:ph type="dt" sz="half" idx="10"/>
          </p:nvPr>
        </p:nvSpPr>
        <p:spPr/>
        <p:txBody>
          <a:bodyPr/>
          <a:lstStyle>
            <a:lvl1pPr>
              <a:defRPr/>
            </a:lvl1pPr>
          </a:lstStyle>
          <a:p>
            <a:pPr>
              <a:defRPr/>
            </a:pPr>
            <a:fld id="{1C1B4064-C10A-43AC-92EE-FA9C258A82BF}" type="datetimeFigureOut">
              <a:rPr lang="en-AU"/>
              <a:pPr>
                <a:defRPr/>
              </a:pPr>
              <a:t>1/03/2025</a:t>
            </a:fld>
            <a:endParaRPr lang="en-AU"/>
          </a:p>
        </p:txBody>
      </p:sp>
      <p:sp>
        <p:nvSpPr>
          <p:cNvPr id="4" name="Footer Placeholder 4">
            <a:extLst>
              <a:ext uri="{FF2B5EF4-FFF2-40B4-BE49-F238E27FC236}">
                <a16:creationId xmlns:a16="http://schemas.microsoft.com/office/drawing/2014/main" id="{D12E526D-70ED-4F2F-9B74-B23280BD80DE}"/>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BC720956-88D5-4639-8CA7-1648CC6892DA}"/>
              </a:ext>
            </a:extLst>
          </p:cNvPr>
          <p:cNvSpPr>
            <a:spLocks noGrp="1"/>
          </p:cNvSpPr>
          <p:nvPr>
            <p:ph type="sldNum" sz="quarter" idx="12"/>
          </p:nvPr>
        </p:nvSpPr>
        <p:spPr/>
        <p:txBody>
          <a:bodyPr/>
          <a:lstStyle>
            <a:lvl1pPr>
              <a:defRPr/>
            </a:lvl1pPr>
          </a:lstStyle>
          <a:p>
            <a:pPr>
              <a:defRPr/>
            </a:pPr>
            <a:fld id="{5986425D-9040-4985-9BA4-CF4F3E1EA39F}" type="slidenum">
              <a:rPr lang="en-AU" altLang="en-US"/>
              <a:pPr>
                <a:defRPr/>
              </a:pPr>
              <a:t>‹#›</a:t>
            </a:fld>
            <a:endParaRPr lang="en-AU" altLang="en-US"/>
          </a:p>
        </p:txBody>
      </p:sp>
    </p:spTree>
    <p:extLst>
      <p:ext uri="{BB962C8B-B14F-4D97-AF65-F5344CB8AC3E}">
        <p14:creationId xmlns:p14="http://schemas.microsoft.com/office/powerpoint/2010/main" val="128937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7E6706CA-D920-4C44-BE97-7AD56F3F9BF4}"/>
              </a:ext>
            </a:extLst>
          </p:cNvPr>
          <p:cNvSpPr>
            <a:spLocks noGrp="1"/>
          </p:cNvSpPr>
          <p:nvPr>
            <p:ph type="dt" sz="half" idx="10"/>
          </p:nvPr>
        </p:nvSpPr>
        <p:spPr/>
        <p:txBody>
          <a:bodyPr/>
          <a:lstStyle>
            <a:lvl1pPr>
              <a:defRPr/>
            </a:lvl1pPr>
          </a:lstStyle>
          <a:p>
            <a:pPr>
              <a:defRPr/>
            </a:pPr>
            <a:fld id="{0CD443CB-418A-46E4-9CC0-F23B9CDD0879}" type="datetimeFigureOut">
              <a:rPr lang="en-AU"/>
              <a:pPr>
                <a:defRPr/>
              </a:pPr>
              <a:t>1/03/2025</a:t>
            </a:fld>
            <a:endParaRPr lang="en-AU"/>
          </a:p>
        </p:txBody>
      </p:sp>
      <p:sp>
        <p:nvSpPr>
          <p:cNvPr id="5" name="Footer Placeholder 4">
            <a:extLst>
              <a:ext uri="{FF2B5EF4-FFF2-40B4-BE49-F238E27FC236}">
                <a16:creationId xmlns:a16="http://schemas.microsoft.com/office/drawing/2014/main" id="{B9B567D9-DDAE-4EE3-86FA-AA297F5F666C}"/>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9558E9C-4EEB-47F8-910C-25DA3685607C}"/>
              </a:ext>
            </a:extLst>
          </p:cNvPr>
          <p:cNvSpPr>
            <a:spLocks noGrp="1"/>
          </p:cNvSpPr>
          <p:nvPr>
            <p:ph type="sldNum" sz="quarter" idx="12"/>
          </p:nvPr>
        </p:nvSpPr>
        <p:spPr/>
        <p:txBody>
          <a:bodyPr/>
          <a:lstStyle>
            <a:lvl1pPr>
              <a:defRPr/>
            </a:lvl1pPr>
          </a:lstStyle>
          <a:p>
            <a:pPr>
              <a:defRPr/>
            </a:pPr>
            <a:fld id="{6D2FC3F6-FC3A-4CD0-8A3D-A8ADD214124E}" type="slidenum">
              <a:rPr lang="en-AU" altLang="en-US"/>
              <a:pPr>
                <a:defRPr/>
              </a:pPr>
              <a:t>‹#›</a:t>
            </a:fld>
            <a:endParaRPr lang="en-AU" altLang="en-US"/>
          </a:p>
        </p:txBody>
      </p:sp>
    </p:spTree>
    <p:extLst>
      <p:ext uri="{BB962C8B-B14F-4D97-AF65-F5344CB8AC3E}">
        <p14:creationId xmlns:p14="http://schemas.microsoft.com/office/powerpoint/2010/main" val="13701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8756334-FF63-4819-80EE-259962208F15}"/>
              </a:ext>
            </a:extLst>
          </p:cNvPr>
          <p:cNvSpPr>
            <a:spLocks noGrp="1"/>
          </p:cNvSpPr>
          <p:nvPr>
            <p:ph type="dt" sz="half" idx="10"/>
          </p:nvPr>
        </p:nvSpPr>
        <p:spPr/>
        <p:txBody>
          <a:bodyPr/>
          <a:lstStyle>
            <a:lvl1pPr>
              <a:defRPr/>
            </a:lvl1pPr>
          </a:lstStyle>
          <a:p>
            <a:pPr>
              <a:defRPr/>
            </a:pPr>
            <a:fld id="{D48CE605-C971-4C99-AB13-42EA85949E6B}" type="datetimeFigureOut">
              <a:rPr lang="en-AU"/>
              <a:pPr>
                <a:defRPr/>
              </a:pPr>
              <a:t>1/03/2025</a:t>
            </a:fld>
            <a:endParaRPr lang="en-AU"/>
          </a:p>
        </p:txBody>
      </p:sp>
      <p:sp>
        <p:nvSpPr>
          <p:cNvPr id="5" name="Footer Placeholder 4">
            <a:extLst>
              <a:ext uri="{FF2B5EF4-FFF2-40B4-BE49-F238E27FC236}">
                <a16:creationId xmlns:a16="http://schemas.microsoft.com/office/drawing/2014/main" id="{53B672B6-E61A-4E33-8571-94EAA6F0C16B}"/>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EFB7D78C-9CAE-4516-B226-B6B82828721D}"/>
              </a:ext>
            </a:extLst>
          </p:cNvPr>
          <p:cNvSpPr>
            <a:spLocks noGrp="1"/>
          </p:cNvSpPr>
          <p:nvPr>
            <p:ph type="sldNum" sz="quarter" idx="12"/>
          </p:nvPr>
        </p:nvSpPr>
        <p:spPr/>
        <p:txBody>
          <a:bodyPr/>
          <a:lstStyle>
            <a:lvl1pPr>
              <a:defRPr/>
            </a:lvl1pPr>
          </a:lstStyle>
          <a:p>
            <a:pPr>
              <a:defRPr/>
            </a:pPr>
            <a:fld id="{F4FC4EFD-491F-4737-96E8-A2BFBE80C7CB}" type="slidenum">
              <a:rPr lang="en-AU" altLang="en-US"/>
              <a:pPr>
                <a:defRPr/>
              </a:pPr>
              <a:t>‹#›</a:t>
            </a:fld>
            <a:endParaRPr lang="en-AU" altLang="en-US"/>
          </a:p>
        </p:txBody>
      </p:sp>
    </p:spTree>
    <p:extLst>
      <p:ext uri="{BB962C8B-B14F-4D97-AF65-F5344CB8AC3E}">
        <p14:creationId xmlns:p14="http://schemas.microsoft.com/office/powerpoint/2010/main" val="1546470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E325-90A4-4437-9B4E-9FEF6B7CD76B}"/>
              </a:ext>
            </a:extLst>
          </p:cNvPr>
          <p:cNvSpPr>
            <a:spLocks noGrp="1"/>
          </p:cNvSpPr>
          <p:nvPr>
            <p:ph type="title"/>
          </p:nvPr>
        </p:nvSpPr>
        <p:spPr>
          <a:xfrm>
            <a:off x="609600" y="274638"/>
            <a:ext cx="10972800" cy="6323012"/>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CDEFA83-5F4A-4F44-B24A-414A379EF8D9}"/>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F646FDD-A3C2-462F-81EA-C705188A4AE9}"/>
              </a:ext>
            </a:extLst>
          </p:cNvPr>
          <p:cNvSpPr>
            <a:spLocks noGrp="1"/>
          </p:cNvSpPr>
          <p:nvPr>
            <p:ph type="dt" sz="half" idx="10"/>
          </p:nvPr>
        </p:nvSpPr>
        <p:spPr/>
        <p:txBody>
          <a:bodyPr/>
          <a:lstStyle>
            <a:lvl1pPr>
              <a:defRPr/>
            </a:lvl1pPr>
          </a:lstStyle>
          <a:p>
            <a:pPr>
              <a:defRPr/>
            </a:pPr>
            <a:fld id="{A01692A5-0597-42AD-ACC2-8DF1CA728A22}" type="datetimeFigureOut">
              <a:rPr lang="en-AU"/>
              <a:pPr>
                <a:defRPr/>
              </a:pPr>
              <a:t>1/03/2025</a:t>
            </a:fld>
            <a:endParaRPr lang="en-AU"/>
          </a:p>
        </p:txBody>
      </p:sp>
      <p:sp>
        <p:nvSpPr>
          <p:cNvPr id="5" name="Footer Placeholder 4">
            <a:extLst>
              <a:ext uri="{FF2B5EF4-FFF2-40B4-BE49-F238E27FC236}">
                <a16:creationId xmlns:a16="http://schemas.microsoft.com/office/drawing/2014/main" id="{65C1D081-6FA1-4D73-8751-70D89DA1F127}"/>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DD9D955D-3B0B-47A7-BB98-14582E72DBDF}"/>
              </a:ext>
            </a:extLst>
          </p:cNvPr>
          <p:cNvSpPr>
            <a:spLocks noGrp="1"/>
          </p:cNvSpPr>
          <p:nvPr>
            <p:ph type="sldNum" sz="quarter" idx="12"/>
          </p:nvPr>
        </p:nvSpPr>
        <p:spPr/>
        <p:txBody>
          <a:bodyPr/>
          <a:lstStyle>
            <a:lvl1pPr>
              <a:defRPr/>
            </a:lvl1pPr>
          </a:lstStyle>
          <a:p>
            <a:pPr>
              <a:defRPr/>
            </a:pPr>
            <a:fld id="{C784BCD4-74F2-41AF-9A34-30DBB4B7EA87}" type="slidenum">
              <a:rPr lang="en-AU" altLang="en-US"/>
              <a:pPr>
                <a:defRPr/>
              </a:pPr>
              <a:t>‹#›</a:t>
            </a:fld>
            <a:endParaRPr lang="en-AU" altLang="en-US"/>
          </a:p>
        </p:txBody>
      </p:sp>
    </p:spTree>
    <p:extLst>
      <p:ext uri="{BB962C8B-B14F-4D97-AF65-F5344CB8AC3E}">
        <p14:creationId xmlns:p14="http://schemas.microsoft.com/office/powerpoint/2010/main" val="2509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061CF-97CD-44E7-BD89-460FC29E5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63055328-D10B-4DD7-93DD-3B0AF1824B9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7C3DA55-5F47-401C-A244-EE2CE747604A}"/>
              </a:ext>
            </a:extLst>
          </p:cNvPr>
          <p:cNvSpPr>
            <a:spLocks noGrp="1"/>
          </p:cNvSpPr>
          <p:nvPr>
            <p:ph type="dt" sz="half" idx="10"/>
          </p:nvPr>
        </p:nvSpPr>
        <p:spPr/>
        <p:txBody>
          <a:bodyPr/>
          <a:lstStyle>
            <a:lvl1pPr>
              <a:defRPr/>
            </a:lvl1pPr>
          </a:lstStyle>
          <a:p>
            <a:pPr>
              <a:defRPr/>
            </a:pPr>
            <a:fld id="{667925E4-4CBA-4ED2-BDB1-9D8FCE739F01}" type="datetimeFigureOut">
              <a:rPr lang="en-AU"/>
              <a:pPr>
                <a:defRPr/>
              </a:pPr>
              <a:t>1/03/2025</a:t>
            </a:fld>
            <a:endParaRPr lang="en-AU"/>
          </a:p>
        </p:txBody>
      </p:sp>
      <p:sp>
        <p:nvSpPr>
          <p:cNvPr id="5" name="Footer Placeholder 4">
            <a:extLst>
              <a:ext uri="{FF2B5EF4-FFF2-40B4-BE49-F238E27FC236}">
                <a16:creationId xmlns:a16="http://schemas.microsoft.com/office/drawing/2014/main" id="{4DA8525B-68AC-45FE-B3E8-BFA4C676BF85}"/>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CF6C9169-8378-4AF8-B50E-B695C3AD9E30}"/>
              </a:ext>
            </a:extLst>
          </p:cNvPr>
          <p:cNvSpPr>
            <a:spLocks noGrp="1"/>
          </p:cNvSpPr>
          <p:nvPr>
            <p:ph type="sldNum" sz="quarter" idx="12"/>
          </p:nvPr>
        </p:nvSpPr>
        <p:spPr/>
        <p:txBody>
          <a:bodyPr/>
          <a:lstStyle>
            <a:lvl1pPr>
              <a:defRPr/>
            </a:lvl1pPr>
          </a:lstStyle>
          <a:p>
            <a:pPr>
              <a:defRPr/>
            </a:pPr>
            <a:fld id="{8E630A57-5D19-4000-B850-E048023BEC6D}" type="slidenum">
              <a:rPr lang="en-AU" altLang="en-US"/>
              <a:pPr>
                <a:defRPr/>
              </a:pPr>
              <a:t>‹#›</a:t>
            </a:fld>
            <a:endParaRPr lang="en-AU" altLang="en-US"/>
          </a:p>
        </p:txBody>
      </p:sp>
    </p:spTree>
    <p:extLst>
      <p:ext uri="{BB962C8B-B14F-4D97-AF65-F5344CB8AC3E}">
        <p14:creationId xmlns:p14="http://schemas.microsoft.com/office/powerpoint/2010/main" val="1710915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1521280" cy="6322714"/>
          </a:xfrm>
          <a:prstGeom prst="rect">
            <a:avLst/>
          </a:prstGeom>
        </p:spPr>
        <p:txBody>
          <a:bodyPr>
            <a:normAutofit/>
          </a:bodyPr>
          <a:lstStyle>
            <a:lvl1pPr algn="l">
              <a:defRPr sz="3200" b="1">
                <a:effectLst>
                  <a:outerShdw blurRad="38100" dist="38100" dir="2700000" algn="tl">
                    <a:srgbClr val="000000">
                      <a:alpha val="43137"/>
                    </a:srgbClr>
                  </a:outerShdw>
                </a:effectLst>
                <a:latin typeface="Comic Sans MS" pitchFamily="66" charset="0"/>
              </a:defRPr>
            </a:lvl1pPr>
          </a:lstStyle>
          <a:p>
            <a:r>
              <a:rPr lang="en-US"/>
              <a:t>Click to edit Master title style</a:t>
            </a:r>
            <a:endParaRPr lang="en-AU" dirty="0"/>
          </a:p>
        </p:txBody>
      </p:sp>
    </p:spTree>
    <p:extLst>
      <p:ext uri="{BB962C8B-B14F-4D97-AF65-F5344CB8AC3E}">
        <p14:creationId xmlns:p14="http://schemas.microsoft.com/office/powerpoint/2010/main" val="455743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125476DF-DF2E-44E7-97B6-9A2A184E697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a:extLst>
              <a:ext uri="{FF2B5EF4-FFF2-40B4-BE49-F238E27FC236}">
                <a16:creationId xmlns:a16="http://schemas.microsoft.com/office/drawing/2014/main" id="{AB892D88-C76D-4F64-B6F7-5C7534F12131}"/>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a:extLst>
              <a:ext uri="{FF2B5EF4-FFF2-40B4-BE49-F238E27FC236}">
                <a16:creationId xmlns:a16="http://schemas.microsoft.com/office/drawing/2014/main" id="{D8FFCF63-19CB-4482-A8C3-2E3C21400FC6}"/>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8751608-5D99-4DE6-8FE7-AE3974D19505}" type="slidenum">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5591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AU"/>
          </a:p>
        </p:txBody>
      </p:sp>
      <p:sp>
        <p:nvSpPr>
          <p:cNvPr id="4" name="Rectangle 4">
            <a:extLst>
              <a:ext uri="{FF2B5EF4-FFF2-40B4-BE49-F238E27FC236}">
                <a16:creationId xmlns:a16="http://schemas.microsoft.com/office/drawing/2014/main" id="{CCC176B4-CCB6-48A8-9006-2E65C4E2FA3A}"/>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a:ext uri="{FF2B5EF4-FFF2-40B4-BE49-F238E27FC236}">
                <a16:creationId xmlns:a16="http://schemas.microsoft.com/office/drawing/2014/main" id="{0F74CBB6-0B5A-4792-AEBC-A49D4C644F3C}"/>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a:ext uri="{FF2B5EF4-FFF2-40B4-BE49-F238E27FC236}">
                <a16:creationId xmlns:a16="http://schemas.microsoft.com/office/drawing/2014/main" id="{CDD22126-7A10-42FD-87FF-DF86C78AB67A}"/>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2ACD907-2F11-448D-B0C6-E8D96460440F}"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626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ectangle 4">
            <a:extLst>
              <a:ext uri="{FF2B5EF4-FFF2-40B4-BE49-F238E27FC236}">
                <a16:creationId xmlns:a16="http://schemas.microsoft.com/office/drawing/2014/main" id="{28D66B76-0B60-4BFB-8D8A-CE15BA6429F0}"/>
              </a:ext>
            </a:extLst>
          </p:cNvPr>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5">
            <a:extLst>
              <a:ext uri="{FF2B5EF4-FFF2-40B4-BE49-F238E27FC236}">
                <a16:creationId xmlns:a16="http://schemas.microsoft.com/office/drawing/2014/main" id="{33A23D67-3982-4B7C-BA17-D92408116542}"/>
              </a:ext>
            </a:extLst>
          </p:cNvPr>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6">
            <a:extLst>
              <a:ext uri="{FF2B5EF4-FFF2-40B4-BE49-F238E27FC236}">
                <a16:creationId xmlns:a16="http://schemas.microsoft.com/office/drawing/2014/main" id="{AA0EEB74-983F-4405-8505-8A820BB5C547}"/>
              </a:ext>
            </a:extLst>
          </p:cNvPr>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2AD6092-0BEE-48BE-8D3F-0CDC0373AC8B}"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4998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35360" y="274638"/>
            <a:ext cx="11521280" cy="6322714"/>
          </a:xfrm>
          <a:prstGeom prst="rect">
            <a:avLst/>
          </a:prstGeom>
        </p:spPr>
        <p:txBody>
          <a:bodyPr>
            <a:normAutofit/>
          </a:bodyPr>
          <a:lstStyle>
            <a:lvl1pPr algn="l">
              <a:defRPr sz="3200" b="1">
                <a:effectLst>
                  <a:outerShdw blurRad="38100" dist="38100" dir="2700000" algn="tl">
                    <a:srgbClr val="000000">
                      <a:alpha val="43137"/>
                    </a:srgbClr>
                  </a:outerShdw>
                </a:effectLst>
                <a:latin typeface="Comic Sans MS" pitchFamily="66" charset="0"/>
              </a:defRPr>
            </a:lvl1pPr>
          </a:lstStyle>
          <a:p>
            <a:r>
              <a:rPr lang="en-US"/>
              <a:t>Click to edit Master title style</a:t>
            </a:r>
            <a:endParaRPr lang="en-AU" dirty="0"/>
          </a:p>
        </p:txBody>
      </p:sp>
    </p:spTree>
    <p:extLst>
      <p:ext uri="{BB962C8B-B14F-4D97-AF65-F5344CB8AC3E}">
        <p14:creationId xmlns:p14="http://schemas.microsoft.com/office/powerpoint/2010/main" val="21323276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AE399C6-4C9B-4D1D-ACDA-A2817FE09F24}"/>
              </a:ext>
            </a:extLst>
          </p:cNvPr>
          <p:cNvSpPr>
            <a:spLocks noGrp="1"/>
          </p:cNvSpPr>
          <p:nvPr>
            <p:ph type="dt" sz="half" idx="10"/>
          </p:nvPr>
        </p:nvSpPr>
        <p:spPr>
          <a:xfrm>
            <a:off x="609600" y="6356350"/>
            <a:ext cx="2844800" cy="365125"/>
          </a:xfrm>
          <a:prstGeom prst="rect">
            <a:avLst/>
          </a:prstGeom>
        </p:spPr>
        <p:txBody>
          <a:bodyPr/>
          <a:lstStyle>
            <a:lvl1pPr eaLnBrk="1" hangingPunct="1">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7E76A3A-9D8C-480D-B3ED-BC476BA90108}" type="datetimeFigureOut">
              <a:rPr kumimoji="0" lang="en-AU" sz="1800" b="0" i="0" u="none" strike="noStrike" kern="1200" cap="none" spc="0" normalizeH="0" baseline="0" noProof="0">
                <a:ln>
                  <a:noFill/>
                </a:ln>
                <a:solidFill>
                  <a:prstClr val="black"/>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1/03/2025</a:t>
            </a:fld>
            <a:endParaRPr kumimoji="0" lang="en-AU"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 name="Footer Placeholder 4">
            <a:extLst>
              <a:ext uri="{FF2B5EF4-FFF2-40B4-BE49-F238E27FC236}">
                <a16:creationId xmlns:a16="http://schemas.microsoft.com/office/drawing/2014/main" id="{A958A211-F586-40E6-985D-A33E1EE74456}"/>
              </a:ext>
            </a:extLst>
          </p:cNvPr>
          <p:cNvSpPr>
            <a:spLocks noGrp="1"/>
          </p:cNvSpPr>
          <p:nvPr>
            <p:ph type="ftr" sz="quarter" idx="11"/>
          </p:nvPr>
        </p:nvSpPr>
        <p:spPr>
          <a:xfrm>
            <a:off x="4165600" y="6356350"/>
            <a:ext cx="3860800" cy="365125"/>
          </a:xfrm>
          <a:prstGeom prst="rect">
            <a:avLst/>
          </a:prstGeom>
        </p:spPr>
        <p:txBody>
          <a:bodyPr/>
          <a:lstStyle>
            <a:lvl1pPr eaLnBrk="1" hangingPunct="1">
              <a:defRPr>
                <a:latin typeface="Arial" charset="0"/>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Slide Number Placeholder 5">
            <a:extLst>
              <a:ext uri="{FF2B5EF4-FFF2-40B4-BE49-F238E27FC236}">
                <a16:creationId xmlns:a16="http://schemas.microsoft.com/office/drawing/2014/main" id="{DE49E946-87BC-4555-AACE-E9BD2859AC9E}"/>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7D6DF6F-239C-46A1-ABC2-DA3F5550F215}" type="slidenum">
              <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l" defTabSz="914400" rtl="0" eaLnBrk="1" fontAlgn="base" latinLnBrk="0" hangingPunct="1">
                <a:lnSpc>
                  <a:spcPct val="100000"/>
                </a:lnSpc>
                <a:spcBef>
                  <a:spcPct val="0"/>
                </a:spcBef>
                <a:spcAft>
                  <a:spcPct val="0"/>
                </a:spcAft>
                <a:buClrTx/>
                <a:buSzTx/>
                <a:buFontTx/>
                <a:buNone/>
                <a:tabLst/>
                <a:defRPr/>
              </a:pPr>
              <a:t>‹#›</a:t>
            </a:fld>
            <a:endParaRPr kumimoji="0" lang="en-AU"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32951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6178698"/>
          </a:xfrm>
        </p:spPr>
        <p:txBody>
          <a:bodyPr/>
          <a:lstStyle>
            <a:lvl1pPr algn="l">
              <a:defRPr sz="2400" b="1">
                <a:effectLst>
                  <a:outerShdw blurRad="38100" dist="38100" dir="2700000" algn="tl">
                    <a:srgbClr val="000000">
                      <a:alpha val="43137"/>
                    </a:srgbClr>
                  </a:outerShdw>
                </a:effectLst>
              </a:defRPr>
            </a:lvl1pPr>
          </a:lstStyle>
          <a:p>
            <a:r>
              <a:rPr lang="en-US"/>
              <a:t>Click to edit Master title style</a:t>
            </a:r>
            <a:endParaRPr lang="en-AU" dirty="0"/>
          </a:p>
        </p:txBody>
      </p:sp>
      <p:sp>
        <p:nvSpPr>
          <p:cNvPr id="3" name="Date Placeholder 3">
            <a:extLst>
              <a:ext uri="{FF2B5EF4-FFF2-40B4-BE49-F238E27FC236}">
                <a16:creationId xmlns:a16="http://schemas.microsoft.com/office/drawing/2014/main" id="{E7D26241-59A6-43F5-BB7B-E4C1FC4F2C57}"/>
              </a:ext>
            </a:extLst>
          </p:cNvPr>
          <p:cNvSpPr>
            <a:spLocks noGrp="1"/>
          </p:cNvSpPr>
          <p:nvPr>
            <p:ph type="dt" sz="half" idx="10"/>
          </p:nvPr>
        </p:nvSpPr>
        <p:spPr/>
        <p:txBody>
          <a:bodyPr/>
          <a:lstStyle>
            <a:lvl1pPr>
              <a:defRPr/>
            </a:lvl1pPr>
          </a:lstStyle>
          <a:p>
            <a:pPr>
              <a:defRPr/>
            </a:pPr>
            <a:fld id="{1667E891-D28B-4D6D-8699-28A251AE700A}" type="datetimeFigureOut">
              <a:rPr lang="en-AU"/>
              <a:pPr>
                <a:defRPr/>
              </a:pPr>
              <a:t>1/03/2025</a:t>
            </a:fld>
            <a:endParaRPr lang="en-AU"/>
          </a:p>
        </p:txBody>
      </p:sp>
      <p:sp>
        <p:nvSpPr>
          <p:cNvPr id="4" name="Footer Placeholder 4">
            <a:extLst>
              <a:ext uri="{FF2B5EF4-FFF2-40B4-BE49-F238E27FC236}">
                <a16:creationId xmlns:a16="http://schemas.microsoft.com/office/drawing/2014/main" id="{EAA6DB6C-EDC0-4FA0-A4D9-E564D8A85B57}"/>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D8B0C39F-3CB7-4285-BF6F-B4C4D9730640}"/>
              </a:ext>
            </a:extLst>
          </p:cNvPr>
          <p:cNvSpPr>
            <a:spLocks noGrp="1"/>
          </p:cNvSpPr>
          <p:nvPr>
            <p:ph type="sldNum" sz="quarter" idx="12"/>
          </p:nvPr>
        </p:nvSpPr>
        <p:spPr/>
        <p:txBody>
          <a:bodyPr/>
          <a:lstStyle>
            <a:lvl1pPr>
              <a:defRPr/>
            </a:lvl1pPr>
          </a:lstStyle>
          <a:p>
            <a:pPr>
              <a:defRPr/>
            </a:pPr>
            <a:fld id="{B63F5653-CBFE-451E-987B-BC4AD3A80CAE}" type="slidenum">
              <a:rPr lang="en-AU" altLang="en-US"/>
              <a:pPr>
                <a:defRPr/>
              </a:pPr>
              <a:t>‹#›</a:t>
            </a:fld>
            <a:endParaRPr lang="en-AU" altLang="en-US"/>
          </a:p>
        </p:txBody>
      </p:sp>
    </p:spTree>
    <p:extLst>
      <p:ext uri="{BB962C8B-B14F-4D97-AF65-F5344CB8AC3E}">
        <p14:creationId xmlns:p14="http://schemas.microsoft.com/office/powerpoint/2010/main" val="963226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DFC13-C073-4E85-9008-6A09880639DA}"/>
              </a:ext>
            </a:extLst>
          </p:cNvPr>
          <p:cNvSpPr>
            <a:spLocks noGrp="1"/>
          </p:cNvSpPr>
          <p:nvPr>
            <p:ph type="dt" sz="half" idx="10"/>
          </p:nvPr>
        </p:nvSpPr>
        <p:spPr/>
        <p:txBody>
          <a:bodyPr/>
          <a:lstStyle>
            <a:lvl1pPr>
              <a:defRPr/>
            </a:lvl1pPr>
          </a:lstStyle>
          <a:p>
            <a:pPr>
              <a:defRPr/>
            </a:pPr>
            <a:fld id="{08589C8B-0177-43D8-91B4-D604D36925B2}" type="datetimeFigureOut">
              <a:rPr lang="en-AU"/>
              <a:pPr>
                <a:defRPr/>
              </a:pPr>
              <a:t>1/03/2025</a:t>
            </a:fld>
            <a:endParaRPr lang="en-AU"/>
          </a:p>
        </p:txBody>
      </p:sp>
      <p:sp>
        <p:nvSpPr>
          <p:cNvPr id="5" name="Footer Placeholder 4">
            <a:extLst>
              <a:ext uri="{FF2B5EF4-FFF2-40B4-BE49-F238E27FC236}">
                <a16:creationId xmlns:a16="http://schemas.microsoft.com/office/drawing/2014/main" id="{4121827C-BD76-437D-9CBF-9B4ECD65E9B3}"/>
              </a:ext>
            </a:extLst>
          </p:cNvPr>
          <p:cNvSpPr>
            <a:spLocks noGrp="1"/>
          </p:cNvSpPr>
          <p:nvPr>
            <p:ph type="ftr" sz="quarter" idx="11"/>
          </p:nvPr>
        </p:nvSpPr>
        <p:spPr/>
        <p:txBody>
          <a:bodyPr/>
          <a:lstStyle>
            <a:lvl1pPr>
              <a:defRPr/>
            </a:lvl1pPr>
          </a:lstStyle>
          <a:p>
            <a:pPr>
              <a:defRPr/>
            </a:pPr>
            <a:endParaRPr lang="en-AU"/>
          </a:p>
        </p:txBody>
      </p:sp>
      <p:sp>
        <p:nvSpPr>
          <p:cNvPr id="6" name="Slide Number Placeholder 5">
            <a:extLst>
              <a:ext uri="{FF2B5EF4-FFF2-40B4-BE49-F238E27FC236}">
                <a16:creationId xmlns:a16="http://schemas.microsoft.com/office/drawing/2014/main" id="{12256A0D-A617-45EB-BCB2-53277697F9E7}"/>
              </a:ext>
            </a:extLst>
          </p:cNvPr>
          <p:cNvSpPr>
            <a:spLocks noGrp="1"/>
          </p:cNvSpPr>
          <p:nvPr>
            <p:ph type="sldNum" sz="quarter" idx="12"/>
          </p:nvPr>
        </p:nvSpPr>
        <p:spPr/>
        <p:txBody>
          <a:bodyPr/>
          <a:lstStyle>
            <a:lvl1pPr>
              <a:defRPr/>
            </a:lvl1pPr>
          </a:lstStyle>
          <a:p>
            <a:pPr>
              <a:defRPr/>
            </a:pPr>
            <a:fld id="{8007568A-855B-46C1-835A-8819B5A5B989}" type="slidenum">
              <a:rPr lang="en-AU" altLang="en-US"/>
              <a:pPr>
                <a:defRPr/>
              </a:pPr>
              <a:t>‹#›</a:t>
            </a:fld>
            <a:endParaRPr lang="en-AU" altLang="en-US"/>
          </a:p>
        </p:txBody>
      </p:sp>
    </p:spTree>
    <p:extLst>
      <p:ext uri="{BB962C8B-B14F-4D97-AF65-F5344CB8AC3E}">
        <p14:creationId xmlns:p14="http://schemas.microsoft.com/office/powerpoint/2010/main" val="3321392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3">
            <a:extLst>
              <a:ext uri="{FF2B5EF4-FFF2-40B4-BE49-F238E27FC236}">
                <a16:creationId xmlns:a16="http://schemas.microsoft.com/office/drawing/2014/main" id="{D420B2E4-4F7F-496A-B183-CA170D8B0485}"/>
              </a:ext>
            </a:extLst>
          </p:cNvPr>
          <p:cNvSpPr>
            <a:spLocks noGrp="1"/>
          </p:cNvSpPr>
          <p:nvPr>
            <p:ph type="dt" sz="half" idx="10"/>
          </p:nvPr>
        </p:nvSpPr>
        <p:spPr/>
        <p:txBody>
          <a:bodyPr/>
          <a:lstStyle>
            <a:lvl1pPr>
              <a:defRPr/>
            </a:lvl1pPr>
          </a:lstStyle>
          <a:p>
            <a:pPr>
              <a:defRPr/>
            </a:pPr>
            <a:fld id="{B28718F0-51B3-46BC-B9F8-3E971E9F2993}" type="datetimeFigureOut">
              <a:rPr lang="en-AU"/>
              <a:pPr>
                <a:defRPr/>
              </a:pPr>
              <a:t>1/03/2025</a:t>
            </a:fld>
            <a:endParaRPr lang="en-AU"/>
          </a:p>
        </p:txBody>
      </p:sp>
      <p:sp>
        <p:nvSpPr>
          <p:cNvPr id="6" name="Footer Placeholder 4">
            <a:extLst>
              <a:ext uri="{FF2B5EF4-FFF2-40B4-BE49-F238E27FC236}">
                <a16:creationId xmlns:a16="http://schemas.microsoft.com/office/drawing/2014/main" id="{13709F87-1242-4EF0-A73A-3BA0FAEADB4D}"/>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579C28E8-C3B9-40BD-8C0A-29AD5EF89665}"/>
              </a:ext>
            </a:extLst>
          </p:cNvPr>
          <p:cNvSpPr>
            <a:spLocks noGrp="1"/>
          </p:cNvSpPr>
          <p:nvPr>
            <p:ph type="sldNum" sz="quarter" idx="12"/>
          </p:nvPr>
        </p:nvSpPr>
        <p:spPr/>
        <p:txBody>
          <a:bodyPr/>
          <a:lstStyle>
            <a:lvl1pPr>
              <a:defRPr/>
            </a:lvl1pPr>
          </a:lstStyle>
          <a:p>
            <a:pPr>
              <a:defRPr/>
            </a:pPr>
            <a:fld id="{B8B1CCDE-4F54-4A77-9E9C-4677EDDEFBBA}" type="slidenum">
              <a:rPr lang="en-AU" altLang="en-US"/>
              <a:pPr>
                <a:defRPr/>
              </a:pPr>
              <a:t>‹#›</a:t>
            </a:fld>
            <a:endParaRPr lang="en-AU" altLang="en-US"/>
          </a:p>
        </p:txBody>
      </p:sp>
    </p:spTree>
    <p:extLst>
      <p:ext uri="{BB962C8B-B14F-4D97-AF65-F5344CB8AC3E}">
        <p14:creationId xmlns:p14="http://schemas.microsoft.com/office/powerpoint/2010/main" val="2747290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3">
            <a:extLst>
              <a:ext uri="{FF2B5EF4-FFF2-40B4-BE49-F238E27FC236}">
                <a16:creationId xmlns:a16="http://schemas.microsoft.com/office/drawing/2014/main" id="{CD968E0C-1000-46A1-A3D7-5694411F3071}"/>
              </a:ext>
            </a:extLst>
          </p:cNvPr>
          <p:cNvSpPr>
            <a:spLocks noGrp="1"/>
          </p:cNvSpPr>
          <p:nvPr>
            <p:ph type="dt" sz="half" idx="10"/>
          </p:nvPr>
        </p:nvSpPr>
        <p:spPr/>
        <p:txBody>
          <a:bodyPr/>
          <a:lstStyle>
            <a:lvl1pPr>
              <a:defRPr/>
            </a:lvl1pPr>
          </a:lstStyle>
          <a:p>
            <a:pPr>
              <a:defRPr/>
            </a:pPr>
            <a:fld id="{02EE1DEB-68ED-4538-8555-A2BAF139FECC}" type="datetimeFigureOut">
              <a:rPr lang="en-AU"/>
              <a:pPr>
                <a:defRPr/>
              </a:pPr>
              <a:t>1/03/2025</a:t>
            </a:fld>
            <a:endParaRPr lang="en-AU"/>
          </a:p>
        </p:txBody>
      </p:sp>
      <p:sp>
        <p:nvSpPr>
          <p:cNvPr id="8" name="Footer Placeholder 4">
            <a:extLst>
              <a:ext uri="{FF2B5EF4-FFF2-40B4-BE49-F238E27FC236}">
                <a16:creationId xmlns:a16="http://schemas.microsoft.com/office/drawing/2014/main" id="{721B84F6-94AC-40BF-BE4D-58547EE2D3F8}"/>
              </a:ext>
            </a:extLst>
          </p:cNvPr>
          <p:cNvSpPr>
            <a:spLocks noGrp="1"/>
          </p:cNvSpPr>
          <p:nvPr>
            <p:ph type="ftr" sz="quarter" idx="11"/>
          </p:nvPr>
        </p:nvSpPr>
        <p:spPr/>
        <p:txBody>
          <a:bodyPr/>
          <a:lstStyle>
            <a:lvl1pPr>
              <a:defRPr/>
            </a:lvl1pPr>
          </a:lstStyle>
          <a:p>
            <a:pPr>
              <a:defRPr/>
            </a:pPr>
            <a:endParaRPr lang="en-AU"/>
          </a:p>
        </p:txBody>
      </p:sp>
      <p:sp>
        <p:nvSpPr>
          <p:cNvPr id="9" name="Slide Number Placeholder 5">
            <a:extLst>
              <a:ext uri="{FF2B5EF4-FFF2-40B4-BE49-F238E27FC236}">
                <a16:creationId xmlns:a16="http://schemas.microsoft.com/office/drawing/2014/main" id="{9CDB1F05-6F7E-49FD-80C5-1A34E547823D}"/>
              </a:ext>
            </a:extLst>
          </p:cNvPr>
          <p:cNvSpPr>
            <a:spLocks noGrp="1"/>
          </p:cNvSpPr>
          <p:nvPr>
            <p:ph type="sldNum" sz="quarter" idx="12"/>
          </p:nvPr>
        </p:nvSpPr>
        <p:spPr/>
        <p:txBody>
          <a:bodyPr/>
          <a:lstStyle>
            <a:lvl1pPr>
              <a:defRPr/>
            </a:lvl1pPr>
          </a:lstStyle>
          <a:p>
            <a:pPr>
              <a:defRPr/>
            </a:pPr>
            <a:fld id="{D46C30D6-C843-4C3B-9FFD-6E3AE66E1C05}" type="slidenum">
              <a:rPr lang="en-AU" altLang="en-US"/>
              <a:pPr>
                <a:defRPr/>
              </a:pPr>
              <a:t>‹#›</a:t>
            </a:fld>
            <a:endParaRPr lang="en-AU" altLang="en-US"/>
          </a:p>
        </p:txBody>
      </p:sp>
    </p:spTree>
    <p:extLst>
      <p:ext uri="{BB962C8B-B14F-4D97-AF65-F5344CB8AC3E}">
        <p14:creationId xmlns:p14="http://schemas.microsoft.com/office/powerpoint/2010/main" val="1180747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3">
            <a:extLst>
              <a:ext uri="{FF2B5EF4-FFF2-40B4-BE49-F238E27FC236}">
                <a16:creationId xmlns:a16="http://schemas.microsoft.com/office/drawing/2014/main" id="{7296C24A-B40E-42AC-8329-38BB6872BC0F}"/>
              </a:ext>
            </a:extLst>
          </p:cNvPr>
          <p:cNvSpPr>
            <a:spLocks noGrp="1"/>
          </p:cNvSpPr>
          <p:nvPr>
            <p:ph type="dt" sz="half" idx="10"/>
          </p:nvPr>
        </p:nvSpPr>
        <p:spPr/>
        <p:txBody>
          <a:bodyPr/>
          <a:lstStyle>
            <a:lvl1pPr>
              <a:defRPr/>
            </a:lvl1pPr>
          </a:lstStyle>
          <a:p>
            <a:pPr>
              <a:defRPr/>
            </a:pPr>
            <a:fld id="{4365483E-F358-4739-9704-1A45F47F7026}" type="datetimeFigureOut">
              <a:rPr lang="en-AU"/>
              <a:pPr>
                <a:defRPr/>
              </a:pPr>
              <a:t>1/03/2025</a:t>
            </a:fld>
            <a:endParaRPr lang="en-AU"/>
          </a:p>
        </p:txBody>
      </p:sp>
      <p:sp>
        <p:nvSpPr>
          <p:cNvPr id="4" name="Footer Placeholder 4">
            <a:extLst>
              <a:ext uri="{FF2B5EF4-FFF2-40B4-BE49-F238E27FC236}">
                <a16:creationId xmlns:a16="http://schemas.microsoft.com/office/drawing/2014/main" id="{353A90BB-5ACF-4C4A-95F6-77D9EC68B6C5}"/>
              </a:ext>
            </a:extLst>
          </p:cNvPr>
          <p:cNvSpPr>
            <a:spLocks noGrp="1"/>
          </p:cNvSpPr>
          <p:nvPr>
            <p:ph type="ftr" sz="quarter" idx="11"/>
          </p:nvPr>
        </p:nvSpPr>
        <p:spPr/>
        <p:txBody>
          <a:bodyPr/>
          <a:lstStyle>
            <a:lvl1pPr>
              <a:defRPr/>
            </a:lvl1pPr>
          </a:lstStyle>
          <a:p>
            <a:pPr>
              <a:defRPr/>
            </a:pPr>
            <a:endParaRPr lang="en-AU"/>
          </a:p>
        </p:txBody>
      </p:sp>
      <p:sp>
        <p:nvSpPr>
          <p:cNvPr id="5" name="Slide Number Placeholder 5">
            <a:extLst>
              <a:ext uri="{FF2B5EF4-FFF2-40B4-BE49-F238E27FC236}">
                <a16:creationId xmlns:a16="http://schemas.microsoft.com/office/drawing/2014/main" id="{8DF81EB0-B04D-4972-8B7E-F9C3B18B7C3E}"/>
              </a:ext>
            </a:extLst>
          </p:cNvPr>
          <p:cNvSpPr>
            <a:spLocks noGrp="1"/>
          </p:cNvSpPr>
          <p:nvPr>
            <p:ph type="sldNum" sz="quarter" idx="12"/>
          </p:nvPr>
        </p:nvSpPr>
        <p:spPr/>
        <p:txBody>
          <a:bodyPr/>
          <a:lstStyle>
            <a:lvl1pPr>
              <a:defRPr/>
            </a:lvl1pPr>
          </a:lstStyle>
          <a:p>
            <a:pPr>
              <a:defRPr/>
            </a:pPr>
            <a:fld id="{56FFA7E6-1AE8-44A6-A7EF-FDF131A6F597}" type="slidenum">
              <a:rPr lang="en-AU" altLang="en-US"/>
              <a:pPr>
                <a:defRPr/>
              </a:pPr>
              <a:t>‹#›</a:t>
            </a:fld>
            <a:endParaRPr lang="en-AU" altLang="en-US"/>
          </a:p>
        </p:txBody>
      </p:sp>
    </p:spTree>
    <p:extLst>
      <p:ext uri="{BB962C8B-B14F-4D97-AF65-F5344CB8AC3E}">
        <p14:creationId xmlns:p14="http://schemas.microsoft.com/office/powerpoint/2010/main" val="165855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3C406A1-750D-40F4-B280-78B25137DC1D}"/>
              </a:ext>
            </a:extLst>
          </p:cNvPr>
          <p:cNvSpPr>
            <a:spLocks noGrp="1"/>
          </p:cNvSpPr>
          <p:nvPr>
            <p:ph type="dt" sz="half" idx="10"/>
          </p:nvPr>
        </p:nvSpPr>
        <p:spPr/>
        <p:txBody>
          <a:bodyPr/>
          <a:lstStyle>
            <a:lvl1pPr>
              <a:defRPr/>
            </a:lvl1pPr>
          </a:lstStyle>
          <a:p>
            <a:pPr>
              <a:defRPr/>
            </a:pPr>
            <a:fld id="{81E26F1B-C2B4-444F-940C-C04C2F3BE4E9}" type="datetimeFigureOut">
              <a:rPr lang="en-AU"/>
              <a:pPr>
                <a:defRPr/>
              </a:pPr>
              <a:t>1/03/2025</a:t>
            </a:fld>
            <a:endParaRPr lang="en-AU"/>
          </a:p>
        </p:txBody>
      </p:sp>
      <p:sp>
        <p:nvSpPr>
          <p:cNvPr id="3" name="Footer Placeholder 4">
            <a:extLst>
              <a:ext uri="{FF2B5EF4-FFF2-40B4-BE49-F238E27FC236}">
                <a16:creationId xmlns:a16="http://schemas.microsoft.com/office/drawing/2014/main" id="{4A249FD2-55F1-419E-B522-CCAD83948DDD}"/>
              </a:ext>
            </a:extLst>
          </p:cNvPr>
          <p:cNvSpPr>
            <a:spLocks noGrp="1"/>
          </p:cNvSpPr>
          <p:nvPr>
            <p:ph type="ftr" sz="quarter" idx="11"/>
          </p:nvPr>
        </p:nvSpPr>
        <p:spPr/>
        <p:txBody>
          <a:bodyPr/>
          <a:lstStyle>
            <a:lvl1pPr>
              <a:defRPr/>
            </a:lvl1pPr>
          </a:lstStyle>
          <a:p>
            <a:pPr>
              <a:defRPr/>
            </a:pPr>
            <a:endParaRPr lang="en-AU"/>
          </a:p>
        </p:txBody>
      </p:sp>
      <p:sp>
        <p:nvSpPr>
          <p:cNvPr id="4" name="Slide Number Placeholder 5">
            <a:extLst>
              <a:ext uri="{FF2B5EF4-FFF2-40B4-BE49-F238E27FC236}">
                <a16:creationId xmlns:a16="http://schemas.microsoft.com/office/drawing/2014/main" id="{CADD0031-0286-4EC4-B46D-A2041C97D994}"/>
              </a:ext>
            </a:extLst>
          </p:cNvPr>
          <p:cNvSpPr>
            <a:spLocks noGrp="1"/>
          </p:cNvSpPr>
          <p:nvPr>
            <p:ph type="sldNum" sz="quarter" idx="12"/>
          </p:nvPr>
        </p:nvSpPr>
        <p:spPr/>
        <p:txBody>
          <a:bodyPr/>
          <a:lstStyle>
            <a:lvl1pPr>
              <a:defRPr/>
            </a:lvl1pPr>
          </a:lstStyle>
          <a:p>
            <a:pPr>
              <a:defRPr/>
            </a:pPr>
            <a:fld id="{C973A9E0-7D49-44D6-ABBC-4FD6A01CC5F8}" type="slidenum">
              <a:rPr lang="en-AU" altLang="en-US"/>
              <a:pPr>
                <a:defRPr/>
              </a:pPr>
              <a:t>‹#›</a:t>
            </a:fld>
            <a:endParaRPr lang="en-AU" altLang="en-US"/>
          </a:p>
        </p:txBody>
      </p:sp>
    </p:spTree>
    <p:extLst>
      <p:ext uri="{BB962C8B-B14F-4D97-AF65-F5344CB8AC3E}">
        <p14:creationId xmlns:p14="http://schemas.microsoft.com/office/powerpoint/2010/main" val="1087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800AEFAF-67F1-4256-A6B0-DFEFE3869D43}"/>
              </a:ext>
            </a:extLst>
          </p:cNvPr>
          <p:cNvSpPr>
            <a:spLocks noGrp="1"/>
          </p:cNvSpPr>
          <p:nvPr>
            <p:ph type="dt" sz="half" idx="10"/>
          </p:nvPr>
        </p:nvSpPr>
        <p:spPr/>
        <p:txBody>
          <a:bodyPr/>
          <a:lstStyle>
            <a:lvl1pPr>
              <a:defRPr/>
            </a:lvl1pPr>
          </a:lstStyle>
          <a:p>
            <a:pPr>
              <a:defRPr/>
            </a:pPr>
            <a:fld id="{0C3C5FAE-7213-4352-ADBF-1102E520FA42}" type="datetimeFigureOut">
              <a:rPr lang="en-AU"/>
              <a:pPr>
                <a:defRPr/>
              </a:pPr>
              <a:t>1/03/2025</a:t>
            </a:fld>
            <a:endParaRPr lang="en-AU"/>
          </a:p>
        </p:txBody>
      </p:sp>
      <p:sp>
        <p:nvSpPr>
          <p:cNvPr id="6" name="Footer Placeholder 4">
            <a:extLst>
              <a:ext uri="{FF2B5EF4-FFF2-40B4-BE49-F238E27FC236}">
                <a16:creationId xmlns:a16="http://schemas.microsoft.com/office/drawing/2014/main" id="{3E50F635-852A-4313-AD02-C3FF2CCF66D0}"/>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96C6BA21-6564-4C53-8459-311FA17051E0}"/>
              </a:ext>
            </a:extLst>
          </p:cNvPr>
          <p:cNvSpPr>
            <a:spLocks noGrp="1"/>
          </p:cNvSpPr>
          <p:nvPr>
            <p:ph type="sldNum" sz="quarter" idx="12"/>
          </p:nvPr>
        </p:nvSpPr>
        <p:spPr/>
        <p:txBody>
          <a:bodyPr/>
          <a:lstStyle>
            <a:lvl1pPr>
              <a:defRPr/>
            </a:lvl1pPr>
          </a:lstStyle>
          <a:p>
            <a:pPr>
              <a:defRPr/>
            </a:pPr>
            <a:fld id="{53200E62-5C2F-4D73-88CC-1640972AD4C7}" type="slidenum">
              <a:rPr lang="en-AU" altLang="en-US"/>
              <a:pPr>
                <a:defRPr/>
              </a:pPr>
              <a:t>‹#›</a:t>
            </a:fld>
            <a:endParaRPr lang="en-AU" altLang="en-US"/>
          </a:p>
        </p:txBody>
      </p:sp>
    </p:spTree>
    <p:extLst>
      <p:ext uri="{BB962C8B-B14F-4D97-AF65-F5344CB8AC3E}">
        <p14:creationId xmlns:p14="http://schemas.microsoft.com/office/powerpoint/2010/main" val="467999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AU"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24D33948-F1FB-40C7-9E35-3480BAD2A6C7}"/>
              </a:ext>
            </a:extLst>
          </p:cNvPr>
          <p:cNvSpPr>
            <a:spLocks noGrp="1"/>
          </p:cNvSpPr>
          <p:nvPr>
            <p:ph type="dt" sz="half" idx="10"/>
          </p:nvPr>
        </p:nvSpPr>
        <p:spPr/>
        <p:txBody>
          <a:bodyPr/>
          <a:lstStyle>
            <a:lvl1pPr>
              <a:defRPr/>
            </a:lvl1pPr>
          </a:lstStyle>
          <a:p>
            <a:pPr>
              <a:defRPr/>
            </a:pPr>
            <a:fld id="{2787955E-6471-476C-8AAE-9D41752E7BF7}" type="datetimeFigureOut">
              <a:rPr lang="en-AU"/>
              <a:pPr>
                <a:defRPr/>
              </a:pPr>
              <a:t>1/03/2025</a:t>
            </a:fld>
            <a:endParaRPr lang="en-AU"/>
          </a:p>
        </p:txBody>
      </p:sp>
      <p:sp>
        <p:nvSpPr>
          <p:cNvPr id="6" name="Footer Placeholder 4">
            <a:extLst>
              <a:ext uri="{FF2B5EF4-FFF2-40B4-BE49-F238E27FC236}">
                <a16:creationId xmlns:a16="http://schemas.microsoft.com/office/drawing/2014/main" id="{CE975105-59C9-4415-BD9C-9F63F3A6F719}"/>
              </a:ext>
            </a:extLst>
          </p:cNvPr>
          <p:cNvSpPr>
            <a:spLocks noGrp="1"/>
          </p:cNvSpPr>
          <p:nvPr>
            <p:ph type="ftr" sz="quarter" idx="11"/>
          </p:nvPr>
        </p:nvSpPr>
        <p:spPr/>
        <p:txBody>
          <a:bodyPr/>
          <a:lstStyle>
            <a:lvl1pPr>
              <a:defRPr/>
            </a:lvl1pPr>
          </a:lstStyle>
          <a:p>
            <a:pPr>
              <a:defRPr/>
            </a:pPr>
            <a:endParaRPr lang="en-AU"/>
          </a:p>
        </p:txBody>
      </p:sp>
      <p:sp>
        <p:nvSpPr>
          <p:cNvPr id="7" name="Slide Number Placeholder 5">
            <a:extLst>
              <a:ext uri="{FF2B5EF4-FFF2-40B4-BE49-F238E27FC236}">
                <a16:creationId xmlns:a16="http://schemas.microsoft.com/office/drawing/2014/main" id="{393C170F-73BE-48E2-AE56-11DA6ECC8873}"/>
              </a:ext>
            </a:extLst>
          </p:cNvPr>
          <p:cNvSpPr>
            <a:spLocks noGrp="1"/>
          </p:cNvSpPr>
          <p:nvPr>
            <p:ph type="sldNum" sz="quarter" idx="12"/>
          </p:nvPr>
        </p:nvSpPr>
        <p:spPr/>
        <p:txBody>
          <a:bodyPr/>
          <a:lstStyle>
            <a:lvl1pPr>
              <a:defRPr/>
            </a:lvl1pPr>
          </a:lstStyle>
          <a:p>
            <a:pPr>
              <a:defRPr/>
            </a:pPr>
            <a:fld id="{33ACD171-42C3-48CB-B26E-DED1624954BE}" type="slidenum">
              <a:rPr lang="en-AU" altLang="en-US"/>
              <a:pPr>
                <a:defRPr/>
              </a:pPr>
              <a:t>‹#›</a:t>
            </a:fld>
            <a:endParaRPr lang="en-AU" altLang="en-US"/>
          </a:p>
        </p:txBody>
      </p:sp>
    </p:spTree>
    <p:extLst>
      <p:ext uri="{BB962C8B-B14F-4D97-AF65-F5344CB8AC3E}">
        <p14:creationId xmlns:p14="http://schemas.microsoft.com/office/powerpoint/2010/main" val="42926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371E40B-DD08-4A8C-8CE4-393E904B9848}"/>
              </a:ext>
            </a:extLst>
          </p:cNvPr>
          <p:cNvSpPr>
            <a:spLocks noGrp="1"/>
          </p:cNvSpPr>
          <p:nvPr>
            <p:ph type="title"/>
          </p:nvPr>
        </p:nvSpPr>
        <p:spPr bwMode="auto">
          <a:xfrm>
            <a:off x="609600" y="274638"/>
            <a:ext cx="10972800" cy="63230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dirty="0"/>
          </a:p>
        </p:txBody>
      </p:sp>
      <p:sp>
        <p:nvSpPr>
          <p:cNvPr id="4" name="Date Placeholder 3">
            <a:extLst>
              <a:ext uri="{FF2B5EF4-FFF2-40B4-BE49-F238E27FC236}">
                <a16:creationId xmlns:a16="http://schemas.microsoft.com/office/drawing/2014/main" id="{B440D2CD-B261-4448-9355-D892C6D36AD4}"/>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598094-DFB1-4B3C-A09B-927D77E50FCE}" type="datetimeFigureOut">
              <a:rPr lang="en-AU"/>
              <a:pPr>
                <a:defRPr/>
              </a:pPr>
              <a:t>1/03/2025</a:t>
            </a:fld>
            <a:endParaRPr lang="en-AU"/>
          </a:p>
        </p:txBody>
      </p:sp>
      <p:sp>
        <p:nvSpPr>
          <p:cNvPr id="5" name="Footer Placeholder 4">
            <a:extLst>
              <a:ext uri="{FF2B5EF4-FFF2-40B4-BE49-F238E27FC236}">
                <a16:creationId xmlns:a16="http://schemas.microsoft.com/office/drawing/2014/main" id="{3C512ACC-D1D9-4BBA-8CF8-97551A75A611}"/>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AU"/>
          </a:p>
        </p:txBody>
      </p:sp>
      <p:sp>
        <p:nvSpPr>
          <p:cNvPr id="6" name="Slide Number Placeholder 5">
            <a:extLst>
              <a:ext uri="{FF2B5EF4-FFF2-40B4-BE49-F238E27FC236}">
                <a16:creationId xmlns:a16="http://schemas.microsoft.com/office/drawing/2014/main" id="{AF8D28D6-CF33-4994-BD10-7C0EF214C7AD}"/>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A215F341-40C4-4B4E-BFDA-30A50F78313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1" fontAlgn="base" hangingPunct="1">
        <a:spcBef>
          <a:spcPct val="0"/>
        </a:spcBef>
        <a:spcAft>
          <a:spcPct val="0"/>
        </a:spcAft>
        <a:defRPr sz="3200" b="1">
          <a:solidFill>
            <a:schemeClr val="tx1"/>
          </a:solidFill>
          <a:latin typeface="Comic Sans MS" pitchFamily="66" charset="0"/>
        </a:defRPr>
      </a:lvl2pPr>
      <a:lvl3pPr algn="ctr" rtl="0" eaLnBrk="1" fontAlgn="base" hangingPunct="1">
        <a:spcBef>
          <a:spcPct val="0"/>
        </a:spcBef>
        <a:spcAft>
          <a:spcPct val="0"/>
        </a:spcAft>
        <a:defRPr sz="3200" b="1">
          <a:solidFill>
            <a:schemeClr val="tx1"/>
          </a:solidFill>
          <a:latin typeface="Comic Sans MS" pitchFamily="66" charset="0"/>
        </a:defRPr>
      </a:lvl3pPr>
      <a:lvl4pPr algn="ctr" rtl="0" eaLnBrk="1" fontAlgn="base" hangingPunct="1">
        <a:spcBef>
          <a:spcPct val="0"/>
        </a:spcBef>
        <a:spcAft>
          <a:spcPct val="0"/>
        </a:spcAft>
        <a:defRPr sz="3200" b="1">
          <a:solidFill>
            <a:schemeClr val="tx1"/>
          </a:solidFill>
          <a:latin typeface="Comic Sans MS" pitchFamily="66" charset="0"/>
        </a:defRPr>
      </a:lvl4pPr>
      <a:lvl5pPr algn="ctr" rtl="0" eaLnBrk="1" fontAlgn="base" hangingPunct="1">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9AB5E4"/>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F9BADA23-2769-4159-80AF-774C825FC6F3}"/>
              </a:ext>
            </a:extLst>
          </p:cNvPr>
          <p:cNvSpPr>
            <a:spLocks noGrp="1"/>
          </p:cNvSpPr>
          <p:nvPr>
            <p:ph type="body" idx="1"/>
          </p:nvPr>
        </p:nvSpPr>
        <p:spPr bwMode="auto">
          <a:xfrm>
            <a:off x="527051" y="260351"/>
            <a:ext cx="10972800" cy="648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5647650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6D9F1"/>
        </a:solid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A0616D1A-ED3A-4429-9A6F-E345B90F6A82}"/>
              </a:ext>
            </a:extLst>
          </p:cNvPr>
          <p:cNvSpPr>
            <a:spLocks noGrp="1"/>
          </p:cNvSpPr>
          <p:nvPr>
            <p:ph type="body" idx="1"/>
          </p:nvPr>
        </p:nvSpPr>
        <p:spPr bwMode="auto">
          <a:xfrm>
            <a:off x="527050" y="260350"/>
            <a:ext cx="10972800" cy="648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19580668"/>
      </p:ext>
    </p:extLst>
  </p:cSld>
  <p:clrMap bg1="lt1" tx1="dk1" bg2="lt2" tx2="dk2" accent1="accent1" accent2="accent2" accent3="accent3" accent4="accent4" accent5="accent5" accent6="accent6" hlink="hlink" folHlink="folHlink"/>
  <p:sldLayoutIdLst>
    <p:sldLayoutId id="2147483665"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5A27D5E-1DFF-46AD-A39C-59DDAFCE921A}"/>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34CC85B8-1313-473E-B6B7-497C9A31315E}"/>
              </a:ext>
            </a:extLst>
          </p:cNvPr>
          <p:cNvSpPr>
            <a:spLocks noGrp="1" noChangeArrowheads="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6EB6B49-6E55-4013-8527-18F2D5D8C468}"/>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283FD815-458B-49FC-A5EB-A0E3FE0573A1}"/>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6D1F2F2-4E03-443A-B4F3-12B664FFFFA2}"/>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388634DC-1FAD-476C-92AF-2896686378D0}" type="slidenum">
              <a:rPr lang="en-US" altLang="en-US"/>
              <a:pPr>
                <a:defRPr/>
              </a:pPr>
              <a:t>‹#›</a:t>
            </a:fld>
            <a:endParaRPr lang="en-US" altLang="en-US"/>
          </a:p>
        </p:txBody>
      </p:sp>
    </p:spTree>
    <p:extLst>
      <p:ext uri="{BB962C8B-B14F-4D97-AF65-F5344CB8AC3E}">
        <p14:creationId xmlns:p14="http://schemas.microsoft.com/office/powerpoint/2010/main" val="312811096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DEADA">
            <a:alpha val="69019"/>
          </a:srgbClr>
        </a:solidFill>
        <a:effectLst/>
      </p:bgPr>
    </p:bg>
    <p:spTree>
      <p:nvGrpSpPr>
        <p:cNvPr id="1" name=""/>
        <p:cNvGrpSpPr/>
        <p:nvPr/>
      </p:nvGrpSpPr>
      <p:grpSpPr>
        <a:xfrm>
          <a:off x="0" y="0"/>
          <a:ext cx="0" cy="0"/>
          <a:chOff x="0" y="0"/>
          <a:chExt cx="0" cy="0"/>
        </a:xfrm>
      </p:grpSpPr>
      <p:sp>
        <p:nvSpPr>
          <p:cNvPr id="1027" name="Text Placeholder 2">
            <a:extLst>
              <a:ext uri="{FF2B5EF4-FFF2-40B4-BE49-F238E27FC236}">
                <a16:creationId xmlns:a16="http://schemas.microsoft.com/office/drawing/2014/main" id="{2A4E1E3E-7114-4E3D-B35B-4826653A7105}"/>
              </a:ext>
            </a:extLst>
          </p:cNvPr>
          <p:cNvSpPr>
            <a:spLocks noGrp="1"/>
          </p:cNvSpPr>
          <p:nvPr>
            <p:ph type="body" idx="1"/>
          </p:nvPr>
        </p:nvSpPr>
        <p:spPr bwMode="auto">
          <a:xfrm>
            <a:off x="527050" y="260350"/>
            <a:ext cx="10972800" cy="6481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31704009"/>
      </p:ext>
    </p:extLst>
  </p:cSld>
  <p:clrMap bg1="lt1" tx1="dk1" bg2="lt2" tx2="dk2" accent1="accent1" accent2="accent2" accent3="accent3" accent4="accent4" accent5="accent5" accent6="accent6" hlink="hlink" folHlink="folHlink"/>
  <p:sldLayoutIdLst>
    <p:sldLayoutId id="2147483670" r:id="rId1"/>
    <p:sldLayoutId id="214748367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1pPr>
      <a:lvl2pPr marL="742950" indent="-285750" algn="l" rtl="0" eaLnBrk="0" fontAlgn="base" hangingPunct="0">
        <a:spcBef>
          <a:spcPct val="20000"/>
        </a:spcBef>
        <a:spcAft>
          <a:spcPct val="0"/>
        </a:spcAft>
        <a:buFont typeface="Arial" panose="020B0604020202020204" pitchFamily="34" charset="0"/>
        <a:defRPr sz="3200" b="1" kern="1200">
          <a:solidFill>
            <a:schemeClr val="tx1"/>
          </a:solidFill>
          <a:effectLst>
            <a:outerShdw blurRad="38100" dist="38100" dir="2700000" algn="tl">
              <a:srgbClr val="000000">
                <a:alpha val="43137"/>
              </a:srgbClr>
            </a:outerShdw>
          </a:effectLst>
          <a:latin typeface="Comic Sans MS" pitchFamily="66" charset="0"/>
          <a:ea typeface="+mn-ea"/>
          <a:cs typeface="+mn-cs"/>
        </a:defRPr>
      </a:lvl2pPr>
      <a:lvl3pPr marL="1143000" indent="-228600" algn="l" rtl="0" eaLnBrk="0" fontAlgn="base" hangingPunct="0">
        <a:spcBef>
          <a:spcPct val="20000"/>
        </a:spcBef>
        <a:spcAft>
          <a:spcPct val="0"/>
        </a:spcAft>
        <a:buFont typeface="Arial" panose="020B0604020202020204" pitchFamily="34" charset="0"/>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descr="https://assembly.uca.org.au/media/k2/items/cache/8d7d615a68d2ad1b0beadd8091ab5b84_XL.jpg">
            <a:extLst>
              <a:ext uri="{FF2B5EF4-FFF2-40B4-BE49-F238E27FC236}">
                <a16:creationId xmlns:a16="http://schemas.microsoft.com/office/drawing/2014/main" id="{6EE615E9-6DBF-497E-9E38-0C08DCAA42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E1861A-6365-4384-A3F1-8703D5D47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79842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B19D8-F75F-4D86-9AC0-430703A81EEF}"/>
              </a:ext>
            </a:extLst>
          </p:cNvPr>
          <p:cNvSpPr>
            <a:spLocks noGrp="1"/>
          </p:cNvSpPr>
          <p:nvPr>
            <p:ph type="title"/>
          </p:nvPr>
        </p:nvSpPr>
        <p:spPr/>
        <p:txBody>
          <a:bodyPr>
            <a:normAutofit/>
          </a:bodyPr>
          <a:lstStyle/>
          <a:p>
            <a:r>
              <a:rPr lang="en-GB" sz="3200" b="1" kern="1200" dirty="0">
                <a:solidFill>
                  <a:schemeClr val="tx1"/>
                </a:solidFill>
                <a:effectLst/>
                <a:latin typeface="Comic Sans MS" pitchFamily="66" charset="0"/>
                <a:ea typeface="+mj-ea"/>
                <a:cs typeface="+mj-cs"/>
              </a:rPr>
              <a:t>Stir up in us, Loving God, the desire and the determination to glorify you in all our relationships.  We pray….</a:t>
            </a:r>
            <a:endParaRPr lang="en-AU" sz="3200" b="1" kern="1200" dirty="0">
              <a:solidFill>
                <a:schemeClr val="tx1"/>
              </a:solidFill>
              <a:effectLst/>
              <a:latin typeface="Comic Sans MS" pitchFamily="66" charset="0"/>
              <a:ea typeface="+mj-ea"/>
              <a:cs typeface="+mj-cs"/>
            </a:endParaRPr>
          </a:p>
          <a:p>
            <a:r>
              <a:rPr lang="en-GB" sz="3200" kern="1200" dirty="0">
                <a:solidFill>
                  <a:schemeClr val="tx1"/>
                </a:solidFill>
                <a:effectLst/>
                <a:highlight>
                  <a:srgbClr val="FFFF00"/>
                </a:highlight>
                <a:latin typeface="Comic Sans MS" pitchFamily="66" charset="0"/>
                <a:ea typeface="+mj-ea"/>
                <a:cs typeface="+mj-cs"/>
              </a:rPr>
              <a:t>Transfigure Us Lord</a:t>
            </a:r>
            <a:br>
              <a:rPr lang="en-GB" sz="3200" b="1" kern="1200" dirty="0">
                <a:solidFill>
                  <a:schemeClr val="tx1"/>
                </a:solidFill>
                <a:effectLst/>
                <a:latin typeface="Comic Sans MS" pitchFamily="66" charset="0"/>
                <a:ea typeface="+mj-ea"/>
                <a:cs typeface="+mj-cs"/>
              </a:rPr>
            </a:br>
            <a:r>
              <a:rPr lang="en-GB" sz="3200" b="1" kern="1200" dirty="0">
                <a:solidFill>
                  <a:schemeClr val="tx1"/>
                </a:solidFill>
                <a:effectLst/>
                <a:latin typeface="Comic Sans MS" pitchFamily="66" charset="0"/>
                <a:ea typeface="+mj-ea"/>
                <a:cs typeface="+mj-cs"/>
              </a:rPr>
              <a:t> </a:t>
            </a:r>
            <a:endParaRPr lang="en-AU" sz="3200" b="1" kern="1200" dirty="0">
              <a:solidFill>
                <a:schemeClr val="tx1"/>
              </a:solidFill>
              <a:effectLst/>
              <a:latin typeface="Comic Sans MS" pitchFamily="66" charset="0"/>
              <a:ea typeface="+mj-ea"/>
              <a:cs typeface="+mj-cs"/>
            </a:endParaRPr>
          </a:p>
          <a:p>
            <a:r>
              <a:rPr lang="en-GB" sz="3200" b="1" i="1" kern="1200" dirty="0">
                <a:solidFill>
                  <a:schemeClr val="tx1"/>
                </a:solidFill>
                <a:effectLst/>
                <a:latin typeface="Comic Sans MS" pitchFamily="66" charset="0"/>
                <a:ea typeface="+mj-ea"/>
                <a:cs typeface="+mj-cs"/>
              </a:rPr>
              <a:t>Transfigure all who worship You, </a:t>
            </a:r>
            <a:br>
              <a:rPr lang="en-GB" sz="3200" b="1" i="1" kern="1200" dirty="0">
                <a:solidFill>
                  <a:schemeClr val="tx1"/>
                </a:solidFill>
                <a:effectLst/>
                <a:latin typeface="Comic Sans MS" pitchFamily="66" charset="0"/>
                <a:ea typeface="+mj-ea"/>
                <a:cs typeface="+mj-cs"/>
              </a:rPr>
            </a:br>
            <a:r>
              <a:rPr lang="en-GB" sz="3200" b="1" i="1" kern="1200" dirty="0">
                <a:solidFill>
                  <a:schemeClr val="tx1"/>
                </a:solidFill>
                <a:effectLst/>
                <a:latin typeface="Comic Sans MS" pitchFamily="66" charset="0"/>
                <a:ea typeface="+mj-ea"/>
                <a:cs typeface="+mj-cs"/>
              </a:rPr>
              <a:t>Dispel self-righteousness and arrogance, </a:t>
            </a:r>
            <a:br>
              <a:rPr lang="en-GB" sz="3200" b="1" i="1" kern="1200" dirty="0">
                <a:solidFill>
                  <a:schemeClr val="tx1"/>
                </a:solidFill>
                <a:effectLst/>
                <a:latin typeface="Comic Sans MS" pitchFamily="66" charset="0"/>
                <a:ea typeface="+mj-ea"/>
                <a:cs typeface="+mj-cs"/>
              </a:rPr>
            </a:br>
            <a:r>
              <a:rPr lang="en-GB" sz="3200" b="1" i="1" kern="1200" dirty="0">
                <a:solidFill>
                  <a:schemeClr val="tx1"/>
                </a:solidFill>
                <a:effectLst/>
                <a:latin typeface="Comic Sans MS" pitchFamily="66" charset="0"/>
                <a:ea typeface="+mj-ea"/>
                <a:cs typeface="+mj-cs"/>
              </a:rPr>
              <a:t>discouragement and doubt. </a:t>
            </a:r>
            <a:br>
              <a:rPr lang="en-GB" sz="3200" b="1" i="1" kern="1200" dirty="0">
                <a:solidFill>
                  <a:schemeClr val="tx1"/>
                </a:solidFill>
                <a:effectLst/>
                <a:latin typeface="Comic Sans MS" pitchFamily="66" charset="0"/>
                <a:ea typeface="+mj-ea"/>
                <a:cs typeface="+mj-cs"/>
              </a:rPr>
            </a:br>
            <a:r>
              <a:rPr lang="en-GB" sz="3200" b="1" i="1" kern="1200" dirty="0">
                <a:solidFill>
                  <a:schemeClr val="tx1"/>
                </a:solidFill>
                <a:effectLst/>
                <a:latin typeface="Comic Sans MS" pitchFamily="66" charset="0"/>
                <a:ea typeface="+mj-ea"/>
                <a:cs typeface="+mj-cs"/>
              </a:rPr>
              <a:t>May we worship in  Spirit and Truth.</a:t>
            </a:r>
            <a:r>
              <a:rPr lang="en-GB" sz="3200" b="1" kern="1200" dirty="0">
                <a:solidFill>
                  <a:schemeClr val="tx1"/>
                </a:solidFill>
                <a:effectLst/>
                <a:latin typeface="Comic Sans MS" pitchFamily="66" charset="0"/>
                <a:ea typeface="+mj-ea"/>
                <a:cs typeface="+mj-cs"/>
              </a:rPr>
              <a:t>  We pray, ..</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r>
              <a:rPr lang="en-GB" sz="3200" b="1" kern="1200" dirty="0">
                <a:solidFill>
                  <a:schemeClr val="tx1"/>
                </a:solidFill>
                <a:effectLst/>
                <a:latin typeface="Comic Sans MS" pitchFamily="66" charset="0"/>
                <a:ea typeface="+mj-ea"/>
                <a:cs typeface="+mj-cs"/>
              </a:rPr>
              <a:t> </a:t>
            </a:r>
            <a:endParaRPr lang="en-AU" dirty="0"/>
          </a:p>
        </p:txBody>
      </p:sp>
    </p:spTree>
    <p:extLst>
      <p:ext uri="{BB962C8B-B14F-4D97-AF65-F5344CB8AC3E}">
        <p14:creationId xmlns:p14="http://schemas.microsoft.com/office/powerpoint/2010/main" val="109171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C1DB5-19A4-40BB-8390-B467DFAFBCB6}"/>
              </a:ext>
            </a:extLst>
          </p:cNvPr>
          <p:cNvSpPr>
            <a:spLocks noGrp="1"/>
          </p:cNvSpPr>
          <p:nvPr>
            <p:ph type="title"/>
          </p:nvPr>
        </p:nvSpPr>
        <p:spPr/>
        <p:txBody>
          <a:bodyPr>
            <a:normAutofit/>
          </a:bodyPr>
          <a:lstStyle/>
          <a:p>
            <a:r>
              <a:rPr lang="en-GB" sz="3200" b="1" i="1" kern="1200" dirty="0">
                <a:solidFill>
                  <a:schemeClr val="tx1"/>
                </a:solidFill>
                <a:effectLst/>
                <a:latin typeface="Comic Sans MS" pitchFamily="66" charset="0"/>
                <a:ea typeface="+mj-ea"/>
                <a:cs typeface="+mj-cs"/>
              </a:rPr>
              <a:t>Transfigure the women and men who preach the Gospel.</a:t>
            </a:r>
            <a:r>
              <a:rPr lang="en-GB" sz="3200" b="1" kern="1200" dirty="0">
                <a:solidFill>
                  <a:schemeClr val="tx1"/>
                </a:solidFill>
                <a:effectLst/>
                <a:latin typeface="Comic Sans MS" pitchFamily="66" charset="0"/>
                <a:ea typeface="+mj-ea"/>
                <a:cs typeface="+mj-cs"/>
              </a:rPr>
              <a:t> </a:t>
            </a:r>
            <a:r>
              <a:rPr lang="en-GB" sz="3200" b="1" i="1" kern="1200" dirty="0">
                <a:solidFill>
                  <a:schemeClr val="tx1"/>
                </a:solidFill>
                <a:effectLst/>
                <a:latin typeface="Comic Sans MS" pitchFamily="66" charset="0"/>
                <a:ea typeface="+mj-ea"/>
                <a:cs typeface="+mj-cs"/>
              </a:rPr>
              <a:t>Enlarge their understanding of Your Word and expand their capacity to love and teach.</a:t>
            </a:r>
            <a:r>
              <a:rPr lang="en-GB" sz="3200" b="1" kern="1200" dirty="0">
                <a:solidFill>
                  <a:schemeClr val="tx1"/>
                </a:solidFill>
                <a:effectLst/>
                <a:latin typeface="Comic Sans MS" pitchFamily="66" charset="0"/>
                <a:ea typeface="+mj-ea"/>
                <a:cs typeface="+mj-cs"/>
              </a:rPr>
              <a:t> We pray ..</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r>
              <a:rPr lang="en-GB" sz="3200" b="1" kern="1200" dirty="0">
                <a:solidFill>
                  <a:schemeClr val="tx1"/>
                </a:solidFill>
                <a:effectLst/>
                <a:latin typeface="Comic Sans MS" pitchFamily="66" charset="0"/>
                <a:ea typeface="+mj-ea"/>
                <a:cs typeface="+mj-cs"/>
              </a:rPr>
              <a:t> </a:t>
            </a:r>
            <a:endParaRPr lang="en-AU" sz="3200" b="1" kern="1200" dirty="0">
              <a:solidFill>
                <a:schemeClr val="tx1"/>
              </a:solidFill>
              <a:effectLst/>
              <a:latin typeface="Comic Sans MS" pitchFamily="66" charset="0"/>
              <a:ea typeface="+mj-ea"/>
              <a:cs typeface="+mj-cs"/>
            </a:endParaRPr>
          </a:p>
          <a:p>
            <a:br>
              <a:rPr lang="en-GB" dirty="0">
                <a:effectLst/>
              </a:rPr>
            </a:br>
            <a:r>
              <a:rPr lang="en-GB" sz="3200" b="1" i="1" kern="1200" dirty="0">
                <a:solidFill>
                  <a:schemeClr val="tx1"/>
                </a:solidFill>
                <a:effectLst/>
                <a:latin typeface="Comic Sans MS" pitchFamily="66" charset="0"/>
                <a:ea typeface="+mj-ea"/>
                <a:cs typeface="+mj-cs"/>
              </a:rPr>
              <a:t>Transfigure the hopes of the down-trodden and dispossessed.    Give a new compassion to the strong and the prosperous We pray… </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r>
              <a:rPr lang="en-GB" sz="3200" b="1" kern="1200" dirty="0">
                <a:solidFill>
                  <a:schemeClr val="tx1"/>
                </a:solidFill>
                <a:effectLst/>
                <a:latin typeface="Comic Sans MS" pitchFamily="66" charset="0"/>
                <a:ea typeface="+mj-ea"/>
                <a:cs typeface="+mj-cs"/>
              </a:rPr>
              <a:t> </a:t>
            </a:r>
            <a:endParaRPr lang="en-AU" dirty="0"/>
          </a:p>
        </p:txBody>
      </p:sp>
    </p:spTree>
    <p:extLst>
      <p:ext uri="{BB962C8B-B14F-4D97-AF65-F5344CB8AC3E}">
        <p14:creationId xmlns:p14="http://schemas.microsoft.com/office/powerpoint/2010/main" val="1471889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1CCA4-695C-4174-9C0C-3587D3814634}"/>
              </a:ext>
            </a:extLst>
          </p:cNvPr>
          <p:cNvSpPr>
            <a:spLocks noGrp="1"/>
          </p:cNvSpPr>
          <p:nvPr>
            <p:ph type="title"/>
          </p:nvPr>
        </p:nvSpPr>
        <p:spPr/>
        <p:txBody>
          <a:bodyPr>
            <a:normAutofit/>
          </a:bodyPr>
          <a:lstStyle/>
          <a:p>
            <a:r>
              <a:rPr lang="en-GB" sz="3200" b="1" i="1" kern="1200" dirty="0">
                <a:solidFill>
                  <a:schemeClr val="tx1"/>
                </a:solidFill>
                <a:effectLst/>
                <a:latin typeface="Comic Sans MS" pitchFamily="66" charset="0"/>
                <a:ea typeface="+mj-ea"/>
                <a:cs typeface="+mj-cs"/>
              </a:rPr>
              <a:t>Transfigure the values and goals of all leaders. In our churches and in our Nation</a:t>
            </a:r>
            <a:r>
              <a:rPr lang="en-GB" sz="3200" b="1" kern="1200" dirty="0">
                <a:solidFill>
                  <a:schemeClr val="tx1"/>
                </a:solidFill>
                <a:effectLst/>
                <a:latin typeface="Comic Sans MS" pitchFamily="66" charset="0"/>
                <a:ea typeface="+mj-ea"/>
                <a:cs typeface="+mj-cs"/>
              </a:rPr>
              <a:t> </a:t>
            </a:r>
            <a:r>
              <a:rPr lang="en-GB" sz="3200" b="1" i="1" kern="1200" dirty="0">
                <a:solidFill>
                  <a:schemeClr val="tx1"/>
                </a:solidFill>
                <a:effectLst/>
                <a:latin typeface="Comic Sans MS" pitchFamily="66" charset="0"/>
                <a:ea typeface="+mj-ea"/>
                <a:cs typeface="+mj-cs"/>
              </a:rPr>
              <a:t>Inspire them to lead and act justly, to  love mercy, and to walk humbly with you. We pray</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br>
              <a:rPr lang="en-GB" sz="3200" b="1" kern="1200" dirty="0">
                <a:solidFill>
                  <a:schemeClr val="tx1"/>
                </a:solidFill>
                <a:effectLst/>
                <a:latin typeface="Comic Sans MS" pitchFamily="66" charset="0"/>
                <a:ea typeface="+mj-ea"/>
                <a:cs typeface="+mj-cs"/>
              </a:rPr>
            </a:br>
            <a:endParaRPr lang="en-AU" sz="3200" b="1" kern="1200" dirty="0">
              <a:solidFill>
                <a:schemeClr val="tx1"/>
              </a:solidFill>
              <a:effectLst/>
              <a:latin typeface="Comic Sans MS" pitchFamily="66" charset="0"/>
              <a:ea typeface="+mj-ea"/>
              <a:cs typeface="+mj-cs"/>
            </a:endParaRPr>
          </a:p>
          <a:p>
            <a:r>
              <a:rPr lang="en-GB" sz="3200" b="1" i="1" kern="1200" dirty="0">
                <a:solidFill>
                  <a:schemeClr val="tx1"/>
                </a:solidFill>
                <a:effectLst/>
                <a:latin typeface="Comic Sans MS" pitchFamily="66" charset="0"/>
                <a:ea typeface="+mj-ea"/>
                <a:cs typeface="+mj-cs"/>
              </a:rPr>
              <a:t>Transfigure the hopes and expectations of the young.</a:t>
            </a:r>
            <a:r>
              <a:rPr lang="en-GB" sz="3200" b="1" kern="1200" dirty="0">
                <a:solidFill>
                  <a:schemeClr val="tx1"/>
                </a:solidFill>
                <a:effectLst/>
                <a:latin typeface="Comic Sans MS" pitchFamily="66" charset="0"/>
                <a:ea typeface="+mj-ea"/>
                <a:cs typeface="+mj-cs"/>
              </a:rPr>
              <a:t> </a:t>
            </a:r>
            <a:r>
              <a:rPr lang="en-GB" sz="3200" b="1" i="1" kern="1200" dirty="0">
                <a:solidFill>
                  <a:schemeClr val="tx1"/>
                </a:solidFill>
                <a:effectLst/>
                <a:latin typeface="Comic Sans MS" pitchFamily="66" charset="0"/>
                <a:ea typeface="+mj-ea"/>
                <a:cs typeface="+mj-cs"/>
              </a:rPr>
              <a:t>Disperse the empty ambitions with which this society indoctrinates them.</a:t>
            </a:r>
            <a:r>
              <a:rPr lang="en-GB" sz="3200" b="1" kern="1200" dirty="0">
                <a:solidFill>
                  <a:schemeClr val="tx1"/>
                </a:solidFill>
                <a:effectLst/>
                <a:latin typeface="Comic Sans MS" pitchFamily="66" charset="0"/>
                <a:ea typeface="+mj-ea"/>
                <a:cs typeface="+mj-cs"/>
              </a:rPr>
              <a:t>   We pray …</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r>
              <a:rPr lang="en-GB" sz="3200" b="1" kern="1200" dirty="0">
                <a:solidFill>
                  <a:schemeClr val="tx1"/>
                </a:solidFill>
                <a:effectLst/>
                <a:latin typeface="Comic Sans MS" pitchFamily="66" charset="0"/>
                <a:ea typeface="+mj-ea"/>
                <a:cs typeface="+mj-cs"/>
              </a:rPr>
              <a:t>  </a:t>
            </a:r>
            <a:endParaRPr lang="en-AU" dirty="0"/>
          </a:p>
        </p:txBody>
      </p:sp>
    </p:spTree>
    <p:extLst>
      <p:ext uri="{BB962C8B-B14F-4D97-AF65-F5344CB8AC3E}">
        <p14:creationId xmlns:p14="http://schemas.microsoft.com/office/powerpoint/2010/main" val="3161067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DABE-3F00-480F-B8CF-1060A861D4B4}"/>
              </a:ext>
            </a:extLst>
          </p:cNvPr>
          <p:cNvSpPr>
            <a:spLocks noGrp="1"/>
          </p:cNvSpPr>
          <p:nvPr>
            <p:ph type="title"/>
          </p:nvPr>
        </p:nvSpPr>
        <p:spPr/>
        <p:txBody>
          <a:bodyPr/>
          <a:lstStyle/>
          <a:p>
            <a:r>
              <a:rPr lang="en-GB" sz="3200" b="1" kern="1200" dirty="0">
                <a:solidFill>
                  <a:schemeClr val="tx1"/>
                </a:solidFill>
                <a:effectLst/>
                <a:latin typeface="Comic Sans MS" pitchFamily="66" charset="0"/>
                <a:ea typeface="+mj-ea"/>
                <a:cs typeface="+mj-cs"/>
              </a:rPr>
              <a:t>Transfigure the anguish of those who tremble or weep, suffer or die today. For all those caught in the agony and futility of war. May the message of peace makers heal the wounds of hatred and revenge. We pray </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endParaRPr lang="en-AU" sz="3200" b="1" kern="1200" dirty="0">
              <a:solidFill>
                <a:schemeClr val="tx1"/>
              </a:solidFill>
              <a:effectLst/>
              <a:highlight>
                <a:srgbClr val="FFFF00"/>
              </a:highlight>
              <a:latin typeface="Comic Sans MS" pitchFamily="66" charset="0"/>
              <a:ea typeface="+mj-ea"/>
              <a:cs typeface="+mj-cs"/>
            </a:endParaRPr>
          </a:p>
          <a:p>
            <a:br>
              <a:rPr lang="en-GB" dirty="0">
                <a:effectLst/>
              </a:rPr>
            </a:br>
            <a:r>
              <a:rPr lang="en-GB" sz="3200" b="1" kern="1200" dirty="0">
                <a:solidFill>
                  <a:schemeClr val="tx1"/>
                </a:solidFill>
                <a:effectLst/>
                <a:latin typeface="Comic Sans MS" pitchFamily="66" charset="0"/>
                <a:ea typeface="+mj-ea"/>
                <a:cs typeface="+mj-cs"/>
              </a:rPr>
              <a:t>Through Jesus Christ our Lord.  </a:t>
            </a:r>
            <a:r>
              <a:rPr lang="en-GB" sz="3200" b="1" i="1" kern="1200" dirty="0">
                <a:solidFill>
                  <a:schemeClr val="tx1"/>
                </a:solidFill>
                <a:effectLst/>
                <a:latin typeface="Comic Sans MS" pitchFamily="66" charset="0"/>
                <a:ea typeface="+mj-ea"/>
                <a:cs typeface="+mj-cs"/>
              </a:rPr>
              <a:t>Amen!</a:t>
            </a:r>
            <a:endParaRPr lang="en-AU" sz="3200" b="1" kern="1200" dirty="0">
              <a:solidFill>
                <a:schemeClr val="tx1"/>
              </a:solidFill>
              <a:effectLst/>
              <a:latin typeface="Comic Sans MS" pitchFamily="66" charset="0"/>
              <a:ea typeface="+mj-ea"/>
              <a:cs typeface="+mj-cs"/>
            </a:endParaRPr>
          </a:p>
          <a:p>
            <a:r>
              <a:rPr lang="en-GB" sz="3200" b="1" kern="1200" dirty="0">
                <a:solidFill>
                  <a:schemeClr val="tx1"/>
                </a:solidFill>
                <a:effectLst/>
                <a:highlight>
                  <a:srgbClr val="FFFF00"/>
                </a:highlight>
                <a:latin typeface="Comic Sans MS" pitchFamily="66" charset="0"/>
                <a:ea typeface="+mj-ea"/>
                <a:cs typeface="+mj-cs"/>
              </a:rPr>
              <a:t>Transfigure Us Lord</a:t>
            </a:r>
            <a:r>
              <a:rPr lang="en-GB" sz="3200" b="1" kern="1200" dirty="0">
                <a:solidFill>
                  <a:schemeClr val="tx1"/>
                </a:solidFill>
                <a:effectLst/>
                <a:latin typeface="Comic Sans MS" pitchFamily="66" charset="0"/>
                <a:ea typeface="+mj-ea"/>
                <a:cs typeface="+mj-cs"/>
              </a:rPr>
              <a:t> </a:t>
            </a:r>
            <a:endParaRPr lang="en-AU" sz="3200" b="1" kern="1200" dirty="0">
              <a:solidFill>
                <a:schemeClr val="tx1"/>
              </a:solidFill>
              <a:effectLst/>
              <a:latin typeface="Comic Sans MS" pitchFamily="66" charset="0"/>
              <a:ea typeface="+mj-ea"/>
              <a:cs typeface="+mj-cs"/>
            </a:endParaRPr>
          </a:p>
          <a:p>
            <a:endParaRPr lang="en-AU" dirty="0"/>
          </a:p>
        </p:txBody>
      </p:sp>
    </p:spTree>
    <p:extLst>
      <p:ext uri="{BB962C8B-B14F-4D97-AF65-F5344CB8AC3E}">
        <p14:creationId xmlns:p14="http://schemas.microsoft.com/office/powerpoint/2010/main" val="1852860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E1861A-6365-4384-A3F1-8703D5D47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pic>
        <p:nvPicPr>
          <p:cNvPr id="4" name="Picture 3">
            <a:extLst>
              <a:ext uri="{FF2B5EF4-FFF2-40B4-BE49-F238E27FC236}">
                <a16:creationId xmlns:a16="http://schemas.microsoft.com/office/drawing/2014/main" id="{D25A1D9D-12B5-4A97-A0AD-EE153B6734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708571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a:extLst>
              <a:ext uri="{FF2B5EF4-FFF2-40B4-BE49-F238E27FC236}">
                <a16:creationId xmlns:a16="http://schemas.microsoft.com/office/drawing/2014/main" id="{09036E8B-311B-432C-B323-30A07A35D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333375"/>
            <a:ext cx="5975350"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a:extLst>
              <a:ext uri="{FF2B5EF4-FFF2-40B4-BE49-F238E27FC236}">
                <a16:creationId xmlns:a16="http://schemas.microsoft.com/office/drawing/2014/main" id="{4103C4AC-7528-40CD-9AE2-E2BD5A4F5845}"/>
              </a:ext>
            </a:extLst>
          </p:cNvPr>
          <p:cNvSpPr>
            <a:spLocks noGrp="1" noChangeArrowheads="1"/>
          </p:cNvSpPr>
          <p:nvPr>
            <p:ph type="subTitle" idx="4294967295"/>
          </p:nvPr>
        </p:nvSpPr>
        <p:spPr bwMode="auto">
          <a:xfrm>
            <a:off x="2895600" y="3886200"/>
            <a:ext cx="6400800" cy="1752600"/>
          </a:xfrm>
          <a:prstGeom prst="rect">
            <a:avLst/>
          </a:prstGeom>
          <a:ln>
            <a:miter lim="800000"/>
            <a:headEnd/>
            <a:tailEnd/>
          </a:ln>
        </p:spPr>
        <p:txBody>
          <a:bodyPr/>
          <a:lstStyle/>
          <a:p>
            <a:pPr algn="ctr" eaLnBrk="1" hangingPunct="1">
              <a:buFont typeface="Arial" charset="0"/>
              <a:buNone/>
              <a:defRPr/>
            </a:pPr>
            <a:endParaRPr lang="en-US" b="1" dirty="0">
              <a:effectLst>
                <a:outerShdw blurRad="38100" dist="38100" dir="2700000" algn="tl">
                  <a:srgbClr val="000000">
                    <a:alpha val="43137"/>
                  </a:srgbClr>
                </a:outerShdw>
              </a:effectLst>
              <a:latin typeface="Comic Sans MS" pitchFamily="66"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C6340-DCAC-4001-BED6-F88F77726CCC}"/>
              </a:ext>
            </a:extLst>
          </p:cNvPr>
          <p:cNvSpPr>
            <a:spLocks noGrp="1"/>
          </p:cNvSpPr>
          <p:nvPr>
            <p:ph type="title"/>
          </p:nvPr>
        </p:nvSpPr>
        <p:spPr/>
        <p:txBody>
          <a:bodyPr/>
          <a:lstStyle/>
          <a:p>
            <a:pPr algn="l"/>
            <a:br>
              <a:rPr lang="en-AU" sz="4000" dirty="0">
                <a:effectLst/>
              </a:rPr>
            </a:br>
            <a:r>
              <a:rPr lang="en-AU" sz="4000" b="1" i="1" kern="1200" dirty="0">
                <a:solidFill>
                  <a:schemeClr val="tx1"/>
                </a:solidFill>
                <a:effectLst/>
                <a:latin typeface="Comic Sans MS" pitchFamily="66" charset="0"/>
                <a:ea typeface="+mj-ea"/>
                <a:cs typeface="+mj-cs"/>
              </a:rPr>
              <a:t>2 Corinthians 3:12-4:2  (NIV)</a:t>
            </a:r>
          </a:p>
          <a:p>
            <a:pPr algn="l"/>
            <a:r>
              <a:rPr lang="en-AU" sz="4000" b="1" kern="1200" dirty="0">
                <a:solidFill>
                  <a:schemeClr val="tx1"/>
                </a:solidFill>
                <a:effectLst/>
                <a:latin typeface="Comic Sans MS" pitchFamily="66" charset="0"/>
                <a:ea typeface="+mj-ea"/>
                <a:cs typeface="+mj-cs"/>
              </a:rPr>
              <a:t>Therefore, since we have such a hope, we are very bold. We are not like Moses, who would put a veil over his face to prevent the Israelites from seeing the end of what was passing away. But their minds were made dull, for to this day the same veil remains when the old covenant is read. It has not been removed, because only in Christ is it taken away.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03AE-2BC7-473F-9035-8FD37DEABAE3}"/>
              </a:ext>
            </a:extLst>
          </p:cNvPr>
          <p:cNvSpPr>
            <a:spLocks noGrp="1"/>
          </p:cNvSpPr>
          <p:nvPr>
            <p:ph type="title"/>
          </p:nvPr>
        </p:nvSpPr>
        <p:spPr/>
        <p:txBody>
          <a:bodyPr/>
          <a:lstStyle/>
          <a:p>
            <a:r>
              <a:rPr lang="en-AU" sz="4000" b="1" kern="1200" dirty="0">
                <a:solidFill>
                  <a:schemeClr val="tx1"/>
                </a:solidFill>
                <a:effectLst/>
                <a:latin typeface="Comic Sans MS" pitchFamily="66" charset="0"/>
                <a:ea typeface="+mj-ea"/>
                <a:cs typeface="+mj-cs"/>
              </a:rPr>
              <a:t> Even to this day when Moses is read, a veil covers their hearts. But whenever anyone turns to the Lord, the veil is taken away. Now the Lord is the Spirit, and where the Spirit of the Lord is, there is freedom. And we all, who with unveiled faces contemplate the Lord’s glory, are being transformed into his image with ever-increasing glory, which comes from the Lord, who is the Spirit.</a:t>
            </a:r>
            <a:endParaRPr lang="en-AU" dirty="0"/>
          </a:p>
        </p:txBody>
      </p:sp>
    </p:spTree>
    <p:extLst>
      <p:ext uri="{BB962C8B-B14F-4D97-AF65-F5344CB8AC3E}">
        <p14:creationId xmlns:p14="http://schemas.microsoft.com/office/powerpoint/2010/main" val="3309726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6DD45-FBC9-4F3A-A2EC-71F3A51CC788}"/>
              </a:ext>
            </a:extLst>
          </p:cNvPr>
          <p:cNvSpPr>
            <a:spLocks noGrp="1"/>
          </p:cNvSpPr>
          <p:nvPr>
            <p:ph type="title"/>
          </p:nvPr>
        </p:nvSpPr>
        <p:spPr/>
        <p:txBody>
          <a:bodyPr/>
          <a:lstStyle/>
          <a:p>
            <a:endParaRPr lang="en-AU" sz="5400" dirty="0"/>
          </a:p>
        </p:txBody>
      </p:sp>
    </p:spTree>
    <p:extLst>
      <p:ext uri="{BB962C8B-B14F-4D97-AF65-F5344CB8AC3E}">
        <p14:creationId xmlns:p14="http://schemas.microsoft.com/office/powerpoint/2010/main" val="494479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D5B5"/>
        </a:solidFill>
        <a:effectLst/>
      </p:bgPr>
    </p:bg>
    <p:spTree>
      <p:nvGrpSpPr>
        <p:cNvPr id="1" name=""/>
        <p:cNvGrpSpPr/>
        <p:nvPr/>
      </p:nvGrpSpPr>
      <p:grpSpPr>
        <a:xfrm>
          <a:off x="0" y="0"/>
          <a:ext cx="0" cy="0"/>
          <a:chOff x="0" y="0"/>
          <a:chExt cx="0" cy="0"/>
        </a:xfrm>
      </p:grpSpPr>
      <p:pic>
        <p:nvPicPr>
          <p:cNvPr id="3074" name="Picture 3">
            <a:extLst>
              <a:ext uri="{FF2B5EF4-FFF2-40B4-BE49-F238E27FC236}">
                <a16:creationId xmlns:a16="http://schemas.microsoft.com/office/drawing/2014/main" id="{9CB7AFC1-2195-489A-A8CD-D2E834B055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125538"/>
            <a:ext cx="1135062"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5">
            <a:extLst>
              <a:ext uri="{FF2B5EF4-FFF2-40B4-BE49-F238E27FC236}">
                <a16:creationId xmlns:a16="http://schemas.microsoft.com/office/drawing/2014/main" id="{86FC4E7C-1091-4914-8269-F3AEDEECCE23}"/>
              </a:ext>
            </a:extLst>
          </p:cNvPr>
          <p:cNvSpPr txBox="1">
            <a:spLocks noChangeArrowheads="1"/>
          </p:cNvSpPr>
          <p:nvPr/>
        </p:nvSpPr>
        <p:spPr bwMode="auto">
          <a:xfrm>
            <a:off x="3000376" y="620714"/>
            <a:ext cx="6372225" cy="1323975"/>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Welcome to worship</a:t>
            </a:r>
          </a:p>
          <a:p>
            <a:pPr algn="ctr" eaLnBrk="1" fontAlgn="auto" hangingPunct="1">
              <a:spcBef>
                <a:spcPct val="50000"/>
              </a:spcBef>
              <a:spcAft>
                <a:spcPts val="0"/>
              </a:spcAft>
              <a:defRPr/>
            </a:pPr>
            <a:r>
              <a:rPr lang="en-AU" sz="3200" b="1" dirty="0">
                <a:effectLst>
                  <a:outerShdw blurRad="38100" dist="38100" dir="2700000" algn="tl">
                    <a:srgbClr val="FFFFFF"/>
                  </a:outerShdw>
                </a:effectLst>
                <a:latin typeface="Comic Sans MS" pitchFamily="66" charset="0"/>
                <a:cs typeface="+mn-cs"/>
              </a:rPr>
              <a:t>at St Georges - Eden</a:t>
            </a:r>
          </a:p>
        </p:txBody>
      </p:sp>
      <p:sp>
        <p:nvSpPr>
          <p:cNvPr id="2" name="Rectangle 1">
            <a:extLst>
              <a:ext uri="{FF2B5EF4-FFF2-40B4-BE49-F238E27FC236}">
                <a16:creationId xmlns:a16="http://schemas.microsoft.com/office/drawing/2014/main" id="{29AD8FDF-B017-48F5-B69A-CC51347C3305}"/>
              </a:ext>
            </a:extLst>
          </p:cNvPr>
          <p:cNvSpPr/>
          <p:nvPr/>
        </p:nvSpPr>
        <p:spPr>
          <a:xfrm>
            <a:off x="191818" y="5378519"/>
            <a:ext cx="6588663" cy="707886"/>
          </a:xfrm>
          <a:prstGeom prst="rect">
            <a:avLst/>
          </a:prstGeom>
        </p:spPr>
        <p:txBody>
          <a:bodyPr wrap="none">
            <a:spAutoFit/>
          </a:bodyPr>
          <a:lstStyle/>
          <a:p>
            <a:r>
              <a:rPr lang="en-GB" sz="4000" b="1" dirty="0">
                <a:latin typeface="Comic Sans MS" panose="030F0702030302020204" pitchFamily="66" charset="0"/>
                <a:ea typeface="Times New Roman" panose="02020603050405020304" pitchFamily="18" charset="0"/>
                <a:cs typeface="Times New Roman" panose="02020603050405020304" pitchFamily="18" charset="0"/>
              </a:rPr>
              <a:t>Transfiguration of Jesus </a:t>
            </a:r>
            <a:endParaRPr lang="en-AU" sz="4000" b="1" dirty="0"/>
          </a:p>
        </p:txBody>
      </p:sp>
      <p:pic>
        <p:nvPicPr>
          <p:cNvPr id="5" name="Picture 4">
            <a:extLst>
              <a:ext uri="{FF2B5EF4-FFF2-40B4-BE49-F238E27FC236}">
                <a16:creationId xmlns:a16="http://schemas.microsoft.com/office/drawing/2014/main" id="{A06DE2DB-0C7A-4106-80CA-CFEA86AFA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411" y="2420888"/>
            <a:ext cx="4985639" cy="414171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9506-893C-4B01-93AA-9E9E49B3EFBC}"/>
              </a:ext>
            </a:extLst>
          </p:cNvPr>
          <p:cNvSpPr>
            <a:spLocks noGrp="1"/>
          </p:cNvSpPr>
          <p:nvPr>
            <p:ph type="title"/>
          </p:nvPr>
        </p:nvSpPr>
        <p:spPr>
          <a:xfrm>
            <a:off x="609600" y="274638"/>
            <a:ext cx="8510736" cy="776357"/>
          </a:xfrm>
        </p:spPr>
        <p:txBody>
          <a:bodyPr/>
          <a:lstStyle/>
          <a:p>
            <a:endParaRPr lang="en-AU" dirty="0"/>
          </a:p>
        </p:txBody>
      </p:sp>
      <p:sp>
        <p:nvSpPr>
          <p:cNvPr id="7" name="TextBox 6">
            <a:extLst>
              <a:ext uri="{FF2B5EF4-FFF2-40B4-BE49-F238E27FC236}">
                <a16:creationId xmlns:a16="http://schemas.microsoft.com/office/drawing/2014/main" id="{3C42E249-261F-4C65-B8DC-34688ED7B4A4}"/>
              </a:ext>
            </a:extLst>
          </p:cNvPr>
          <p:cNvSpPr txBox="1"/>
          <p:nvPr/>
        </p:nvSpPr>
        <p:spPr>
          <a:xfrm>
            <a:off x="8616280" y="3933056"/>
            <a:ext cx="3168352" cy="2376264"/>
          </a:xfrm>
          <a:prstGeom prst="rect">
            <a:avLst/>
          </a:prstGeom>
          <a:noFill/>
        </p:spPr>
        <p:txBody>
          <a:bodyPr wrap="square" rtlCol="0">
            <a:spAutoFit/>
          </a:bodyPr>
          <a:lstStyle/>
          <a:p>
            <a:endParaRPr lang="en-AU" dirty="0"/>
          </a:p>
        </p:txBody>
      </p:sp>
      <p:pic>
        <p:nvPicPr>
          <p:cNvPr id="5" name="Picture 4">
            <a:extLst>
              <a:ext uri="{FF2B5EF4-FFF2-40B4-BE49-F238E27FC236}">
                <a16:creationId xmlns:a16="http://schemas.microsoft.com/office/drawing/2014/main" id="{E9627585-61F6-4740-B4A4-EF0FD43CEC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8" y="1233059"/>
            <a:ext cx="9622546" cy="539999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ABA43A-90B5-4517-8A58-D6B032257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88640"/>
            <a:ext cx="6336704" cy="4561528"/>
          </a:xfrm>
          <a:prstGeom prst="rect">
            <a:avLst/>
          </a:prstGeom>
        </p:spPr>
      </p:pic>
      <p:pic>
        <p:nvPicPr>
          <p:cNvPr id="5" name="Picture 4">
            <a:extLst>
              <a:ext uri="{FF2B5EF4-FFF2-40B4-BE49-F238E27FC236}">
                <a16:creationId xmlns:a16="http://schemas.microsoft.com/office/drawing/2014/main" id="{6F31D404-C5EC-4D4D-84D7-3A70E2F0D4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6080" y="2469404"/>
            <a:ext cx="4818348" cy="4007259"/>
          </a:xfrm>
          <a:prstGeom prst="rect">
            <a:avLst/>
          </a:prstGeom>
        </p:spPr>
      </p:pic>
    </p:spTree>
    <p:extLst>
      <p:ext uri="{BB962C8B-B14F-4D97-AF65-F5344CB8AC3E}">
        <p14:creationId xmlns:p14="http://schemas.microsoft.com/office/powerpoint/2010/main" val="382082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98000">
              <a:schemeClr val="accent1">
                <a:lumMod val="45000"/>
                <a:lumOff val="55000"/>
              </a:schemeClr>
            </a:gs>
            <a:gs pos="96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850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2CAEE652-5F3F-4B48-8C84-F28BA594E2EE}"/>
              </a:ext>
            </a:extLst>
          </p:cNvPr>
          <p:cNvSpPr>
            <a:spLocks noGrp="1" noChangeArrowheads="1"/>
          </p:cNvSpPr>
          <p:nvPr>
            <p:ph type="ctrTitle"/>
          </p:nvPr>
        </p:nvSpPr>
        <p:spPr>
          <a:xfrm>
            <a:off x="771525" y="404813"/>
            <a:ext cx="11085513" cy="6173787"/>
          </a:xfrm>
        </p:spPr>
        <p:txBody>
          <a:bodyPr lIns="38100" tIns="38100" rIns="38100" bIns="38100" anchor="t"/>
          <a:lstStyle/>
          <a:p>
            <a:pPr algn="l" eaLnBrk="1" hangingPunct="1">
              <a:defRPr/>
            </a:pPr>
            <a:r>
              <a:rPr lang="en-US" b="1" dirty="0">
                <a:effectLst>
                  <a:outerShdw blurRad="38100" dist="38100" dir="2700000" algn="tl">
                    <a:srgbClr val="000000">
                      <a:alpha val="43137"/>
                    </a:srgbClr>
                  </a:outerShdw>
                </a:effectLst>
                <a:latin typeface="Comic Sans MS" pitchFamily="66" charset="0"/>
              </a:rPr>
              <a:t>Holy, holy, holy, Lord God Almighty</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Early in the morning to you our praise shall be,</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Holy, holy, holy, merciful and mighty,</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God in three Persons, blessed Trinity.</a:t>
            </a:r>
            <a:endParaRPr lang="en-AU"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1864587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4E2FEE9-79EE-478E-9257-EAD87D0EB03E}"/>
              </a:ext>
            </a:extLst>
          </p:cNvPr>
          <p:cNvSpPr>
            <a:spLocks noGrp="1" noChangeArrowheads="1"/>
          </p:cNvSpPr>
          <p:nvPr>
            <p:ph type="ctrTitle"/>
          </p:nvPr>
        </p:nvSpPr>
        <p:spPr>
          <a:xfrm>
            <a:off x="623888" y="333375"/>
            <a:ext cx="11020425" cy="6677025"/>
          </a:xfrm>
        </p:spPr>
        <p:txBody>
          <a:bodyPr lIns="38100" tIns="38100" rIns="38100" bIns="38100" anchor="t"/>
          <a:lstStyle/>
          <a:p>
            <a:pPr algn="l" eaLnBrk="1" hangingPunct="1">
              <a:defRPr/>
            </a:pPr>
            <a:r>
              <a:rPr lang="en-US" b="1" dirty="0">
                <a:effectLst>
                  <a:outerShdw blurRad="38100" dist="38100" dir="2700000" algn="tl">
                    <a:srgbClr val="000000">
                      <a:alpha val="43137"/>
                    </a:srgbClr>
                  </a:outerShdw>
                </a:effectLst>
                <a:latin typeface="Comic Sans MS" pitchFamily="66" charset="0"/>
              </a:rPr>
              <a:t>Holy, holy, holy, </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All the saints adore thee</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Casting down their golden crowns</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   around the glassy sea;</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Cherubim and seraphim falling down</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   before You</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God everlasting through eternity</a:t>
            </a:r>
            <a:endParaRPr lang="en-AU"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2139088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E181613-B3C8-468F-9A08-18BE21B63D92}"/>
              </a:ext>
            </a:extLst>
          </p:cNvPr>
          <p:cNvSpPr>
            <a:spLocks noGrp="1"/>
          </p:cNvSpPr>
          <p:nvPr>
            <p:ph type="ctrTitle"/>
          </p:nvPr>
        </p:nvSpPr>
        <p:spPr>
          <a:xfrm>
            <a:off x="263525" y="333375"/>
            <a:ext cx="11593513" cy="4391025"/>
          </a:xfrm>
        </p:spPr>
        <p:txBody>
          <a:bodyPr/>
          <a:lstStyle/>
          <a:p>
            <a:pPr algn="l" eaLnBrk="1" hangingPunct="1">
              <a:defRPr/>
            </a:pPr>
            <a:r>
              <a:rPr lang="en-US" b="1" dirty="0">
                <a:effectLst>
                  <a:outerShdw blurRad="38100" dist="38100" dir="2700000" algn="tl">
                    <a:srgbClr val="000000">
                      <a:alpha val="43137"/>
                    </a:srgbClr>
                  </a:outerShdw>
                </a:effectLst>
                <a:latin typeface="Comic Sans MS" pitchFamily="66" charset="0"/>
              </a:rPr>
              <a:t>Holy, holy, holy, </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Though the darkness hide You </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Though the sinful human eye</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Your glory may not see,</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You alone are holy, </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There is none beside You,</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Perfect in power, in love and purity.</a:t>
            </a:r>
            <a:endParaRPr lang="en-AU" b="1" dirty="0">
              <a:effectLst>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834274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1F2B9D7-5B82-45BA-B050-166E4913FB5E}"/>
              </a:ext>
            </a:extLst>
          </p:cNvPr>
          <p:cNvSpPr>
            <a:spLocks noGrp="1" noChangeArrowheads="1"/>
          </p:cNvSpPr>
          <p:nvPr>
            <p:ph type="ctrTitle"/>
          </p:nvPr>
        </p:nvSpPr>
        <p:spPr>
          <a:xfrm>
            <a:off x="334963" y="260350"/>
            <a:ext cx="11598275" cy="6751638"/>
          </a:xfrm>
        </p:spPr>
        <p:txBody>
          <a:bodyPr lIns="38100" tIns="38100" rIns="38100" bIns="38100" anchor="t"/>
          <a:lstStyle/>
          <a:p>
            <a:pPr algn="l" eaLnBrk="1" hangingPunct="1">
              <a:defRPr/>
            </a:pPr>
            <a:r>
              <a:rPr lang="en-US" b="1" dirty="0">
                <a:effectLst>
                  <a:outerShdw blurRad="38100" dist="38100" dir="2700000" algn="tl">
                    <a:srgbClr val="000000">
                      <a:alpha val="43137"/>
                    </a:srgbClr>
                  </a:outerShdw>
                </a:effectLst>
                <a:latin typeface="Comic Sans MS" pitchFamily="66" charset="0"/>
              </a:rPr>
              <a:t>Holy, holy, holy Lord God Almighty.</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All Your  works shall praise Your name</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  in earth and sky and sea.</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Holy, holy, holy, merciful and mighty,</a:t>
            </a:r>
            <a:br>
              <a:rPr lang="en-US" b="1" dirty="0">
                <a:effectLst>
                  <a:outerShdw blurRad="38100" dist="38100" dir="2700000" algn="tl">
                    <a:srgbClr val="000000">
                      <a:alpha val="43137"/>
                    </a:srgbClr>
                  </a:outerShdw>
                </a:effectLst>
                <a:latin typeface="Comic Sans MS" pitchFamily="66" charset="0"/>
              </a:rPr>
            </a:br>
            <a:r>
              <a:rPr lang="en-US" b="1" dirty="0">
                <a:effectLst>
                  <a:outerShdw blurRad="38100" dist="38100" dir="2700000" algn="tl">
                    <a:srgbClr val="000000">
                      <a:alpha val="43137"/>
                    </a:srgbClr>
                  </a:outerShdw>
                </a:effectLst>
                <a:latin typeface="Comic Sans MS" pitchFamily="66" charset="0"/>
              </a:rPr>
              <a:t>God in three Persons, blessed Trinity.</a:t>
            </a:r>
            <a:endParaRPr lang="en-AU" b="1" dirty="0">
              <a:effectLst>
                <a:outerShdw blurRad="38100" dist="38100" dir="2700000" algn="tl">
                  <a:srgbClr val="000000">
                    <a:alpha val="43137"/>
                  </a:srgbClr>
                </a:outerShdw>
              </a:effectLst>
              <a:latin typeface="Comic Sans MS" pitchFamily="66" charset="0"/>
            </a:endParaRPr>
          </a:p>
        </p:txBody>
      </p:sp>
      <p:sp>
        <p:nvSpPr>
          <p:cNvPr id="6147" name="Rectangle 3">
            <a:extLst>
              <a:ext uri="{FF2B5EF4-FFF2-40B4-BE49-F238E27FC236}">
                <a16:creationId xmlns:a16="http://schemas.microsoft.com/office/drawing/2014/main" id="{9E985E91-3DDB-4ED6-A5D8-6486ED4E9B33}"/>
              </a:ext>
            </a:extLst>
          </p:cNvPr>
          <p:cNvSpPr>
            <a:spLocks noChangeArrowheads="1"/>
          </p:cNvSpPr>
          <p:nvPr/>
        </p:nvSpPr>
        <p:spPr bwMode="auto">
          <a:xfrm>
            <a:off x="479376" y="4653136"/>
            <a:ext cx="4275137"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Font typeface="Arial" panose="020B0604020202020204" pitchFamily="34" charset="0"/>
              <a:defRPr sz="3200" b="1">
                <a:solidFill>
                  <a:schemeClr val="tx1"/>
                </a:solidFill>
                <a:latin typeface="Comic Sans MS" panose="030F0702030302020204" pitchFamily="66" charset="0"/>
              </a:defRPr>
            </a:lvl1pPr>
            <a:lvl2pPr marL="742950" indent="-285750" defTabSz="762000">
              <a:spcBef>
                <a:spcPct val="20000"/>
              </a:spcBef>
              <a:buFont typeface="Arial" panose="020B0604020202020204" pitchFamily="34" charset="0"/>
              <a:defRPr sz="3200" b="1">
                <a:solidFill>
                  <a:schemeClr val="tx1"/>
                </a:solidFill>
                <a:latin typeface="Comic Sans MS" panose="030F0702030302020204" pitchFamily="66" charset="0"/>
              </a:defRPr>
            </a:lvl2pPr>
            <a:lvl3pPr marL="1143000" indent="-228600" defTabSz="762000">
              <a:spcBef>
                <a:spcPct val="20000"/>
              </a:spcBef>
              <a:buFont typeface="Arial" panose="020B0604020202020204" pitchFamily="34" charset="0"/>
              <a:defRPr sz="2400">
                <a:solidFill>
                  <a:schemeClr val="tx1"/>
                </a:solidFill>
                <a:latin typeface="Calibri" panose="020F0502020204030204" pitchFamily="34" charset="0"/>
              </a:defRPr>
            </a:lvl3pPr>
            <a:lvl4pPr marL="1600200" indent="-228600" defTabSz="762000">
              <a:spcBef>
                <a:spcPct val="20000"/>
              </a:spcBef>
              <a:buFont typeface="Arial" panose="020B0604020202020204" pitchFamily="34" charset="0"/>
              <a:defRPr sz="2000">
                <a:solidFill>
                  <a:schemeClr val="tx1"/>
                </a:solidFill>
                <a:latin typeface="Calibri" panose="020F0502020204030204" pitchFamily="34" charset="0"/>
              </a:defRPr>
            </a:lvl4pPr>
            <a:lvl5pPr marL="2057400" indent="-228600" defTabSz="762000">
              <a:spcBef>
                <a:spcPct val="20000"/>
              </a:spcBef>
              <a:buFont typeface="Arial" panose="020B0604020202020204" pitchFamily="34" charset="0"/>
              <a:defRPr sz="2000">
                <a:solidFill>
                  <a:schemeClr val="tx1"/>
                </a:solidFill>
                <a:latin typeface="Calibri" panose="020F0502020204030204" pitchFamily="34" charset="0"/>
              </a:defRPr>
            </a:lvl5pPr>
            <a:lvl6pPr marL="2514600" indent="-228600" defTabSz="7620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7620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7620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762000" eaLnBrk="0" fontAlgn="base" hangingPunct="0">
              <a:spcBef>
                <a:spcPct val="20000"/>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762000" rtl="0" eaLnBrk="1" fontAlgn="base" latinLnBrk="0" hangingPunct="1">
              <a:lnSpc>
                <a:spcPct val="100000"/>
              </a:lnSpc>
              <a:spcBef>
                <a:spcPct val="50000"/>
              </a:spcBef>
              <a:spcAft>
                <a:spcPct val="0"/>
              </a:spcAft>
              <a:buClrTx/>
              <a:buSzTx/>
              <a:buFontTx/>
              <a:buNone/>
              <a:tabLst/>
              <a:defRPr/>
            </a:pPr>
            <a:r>
              <a:rPr kumimoji="0" lang="en-AU" altLang="en-US" sz="1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CCLI No222909</a:t>
            </a:r>
          </a:p>
          <a:p>
            <a:pPr marL="0" marR="0" lvl="0" indent="0" algn="l" defTabSz="762000" rtl="0" eaLnBrk="1" fontAlgn="base" latinLnBrk="0" hangingPunct="1">
              <a:lnSpc>
                <a:spcPct val="100000"/>
              </a:lnSpc>
              <a:spcBef>
                <a:spcPct val="50000"/>
              </a:spcBef>
              <a:spcAft>
                <a:spcPct val="0"/>
              </a:spcAft>
              <a:buClrTx/>
              <a:buSzTx/>
              <a:buFontTx/>
              <a:buNone/>
              <a:tabLst/>
              <a:defRPr/>
            </a:pPr>
            <a:r>
              <a:rPr kumimoji="0" lang="en-AU" altLang="en-US" sz="2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TIS 132 D..Dx4</a:t>
            </a:r>
          </a:p>
        </p:txBody>
      </p:sp>
    </p:spTree>
    <p:extLst>
      <p:ext uri="{BB962C8B-B14F-4D97-AF65-F5344CB8AC3E}">
        <p14:creationId xmlns:p14="http://schemas.microsoft.com/office/powerpoint/2010/main" val="2943387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43EE1A-918B-4FB9-80E4-250B5CCF43CD}"/>
              </a:ext>
            </a:extLst>
          </p:cNvPr>
          <p:cNvSpPr txBox="1"/>
          <p:nvPr/>
        </p:nvSpPr>
        <p:spPr>
          <a:xfrm>
            <a:off x="1343472" y="1340768"/>
            <a:ext cx="9361040" cy="4536504"/>
          </a:xfrm>
          <a:prstGeom prst="rect">
            <a:avLst/>
          </a:prstGeom>
          <a:noFill/>
        </p:spPr>
        <p:txBody>
          <a:bodyPr wrap="square" rtlCol="0">
            <a:spAutoFit/>
          </a:bodyPr>
          <a:lstStyle/>
          <a:p>
            <a:endParaRPr lang="en-AU" dirty="0"/>
          </a:p>
        </p:txBody>
      </p:sp>
      <p:pic>
        <p:nvPicPr>
          <p:cNvPr id="4" name="Picture 3">
            <a:extLst>
              <a:ext uri="{FF2B5EF4-FFF2-40B4-BE49-F238E27FC236}">
                <a16:creationId xmlns:a16="http://schemas.microsoft.com/office/drawing/2014/main" id="{33B9EC1E-D11D-40BB-A69F-164D03B71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40" y="188640"/>
            <a:ext cx="6480720" cy="6480720"/>
          </a:xfrm>
          <a:prstGeom prst="rect">
            <a:avLst/>
          </a:prstGeom>
        </p:spPr>
      </p:pic>
    </p:spTree>
    <p:extLst>
      <p:ext uri="{BB962C8B-B14F-4D97-AF65-F5344CB8AC3E}">
        <p14:creationId xmlns:p14="http://schemas.microsoft.com/office/powerpoint/2010/main" val="753587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213D0-EDC3-4CDF-B479-9D8052C2DE95}"/>
              </a:ext>
            </a:extLst>
          </p:cNvPr>
          <p:cNvSpPr>
            <a:spLocks noGrp="1"/>
          </p:cNvSpPr>
          <p:nvPr>
            <p:ph type="title" idx="4294967295"/>
          </p:nvPr>
        </p:nvSpPr>
        <p:spPr>
          <a:xfrm>
            <a:off x="335360" y="116632"/>
            <a:ext cx="10972800" cy="6323012"/>
          </a:xfrm>
        </p:spPr>
        <p:txBody>
          <a:bodyPr/>
          <a:lstStyle/>
          <a:p>
            <a:pPr algn="l"/>
            <a:br>
              <a:rPr lang="en-AU" sz="2800" dirty="0">
                <a:effectLst/>
              </a:rPr>
            </a:br>
            <a:r>
              <a:rPr lang="en-AU" sz="3200" b="1" i="1" kern="1200" dirty="0">
                <a:solidFill>
                  <a:srgbClr val="0070C0"/>
                </a:solidFill>
                <a:effectLst/>
                <a:latin typeface="Comic Sans MS" pitchFamily="66" charset="0"/>
                <a:ea typeface="+mj-ea"/>
                <a:cs typeface="+mj-cs"/>
              </a:rPr>
              <a:t>Luke 9:28-36 New International Version (NIV)</a:t>
            </a:r>
            <a:br>
              <a:rPr lang="en-AU" sz="3200" b="1" i="1" kern="1200" dirty="0">
                <a:solidFill>
                  <a:srgbClr val="0070C0"/>
                </a:solidFill>
                <a:effectLst/>
                <a:latin typeface="Comic Sans MS" pitchFamily="66" charset="0"/>
                <a:ea typeface="+mj-ea"/>
                <a:cs typeface="+mj-cs"/>
              </a:rPr>
            </a:br>
            <a:endParaRPr lang="en-AU" sz="3200" b="1" i="1" kern="1200" dirty="0">
              <a:solidFill>
                <a:srgbClr val="0070C0"/>
              </a:solidFill>
              <a:effectLst/>
              <a:latin typeface="Comic Sans MS" pitchFamily="66" charset="0"/>
              <a:ea typeface="+mj-ea"/>
              <a:cs typeface="+mj-cs"/>
            </a:endParaRPr>
          </a:p>
          <a:p>
            <a:pPr algn="l"/>
            <a:r>
              <a:rPr lang="en-AU" sz="3200" b="1" kern="1200" dirty="0">
                <a:solidFill>
                  <a:schemeClr val="tx1"/>
                </a:solidFill>
                <a:effectLst/>
                <a:latin typeface="Comic Sans MS" pitchFamily="66" charset="0"/>
                <a:ea typeface="+mj-ea"/>
                <a:cs typeface="+mj-cs"/>
              </a:rPr>
              <a:t>About eight days after Jesus said this, he took Peter, John and James with him and went up onto a mountain to pray. As he was praying, the appearance of his face changed, and his clothes became as bright as a flash of lightning. Two men, Moses and Elijah, appeared in glorious splendour, talking with Jesus. </a:t>
            </a:r>
            <a:endParaRPr lang="en-AU" sz="3200" dirty="0"/>
          </a:p>
        </p:txBody>
      </p:sp>
    </p:spTree>
    <p:extLst>
      <p:ext uri="{BB962C8B-B14F-4D97-AF65-F5344CB8AC3E}">
        <p14:creationId xmlns:p14="http://schemas.microsoft.com/office/powerpoint/2010/main" val="368180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E909-D8FF-48D5-902D-071F5CBD1B6C}"/>
              </a:ext>
            </a:extLst>
          </p:cNvPr>
          <p:cNvSpPr>
            <a:spLocks noGrp="1"/>
          </p:cNvSpPr>
          <p:nvPr>
            <p:ph type="title" idx="4294967295"/>
          </p:nvPr>
        </p:nvSpPr>
        <p:spPr/>
        <p:txBody>
          <a:bodyPr/>
          <a:lstStyle/>
          <a:p>
            <a:pPr algn="l"/>
            <a:r>
              <a:rPr lang="en-AU" sz="3200" b="1" kern="1200" dirty="0">
                <a:solidFill>
                  <a:schemeClr val="tx1"/>
                </a:solidFill>
                <a:effectLst/>
                <a:latin typeface="Comic Sans MS" pitchFamily="66" charset="0"/>
                <a:ea typeface="+mj-ea"/>
                <a:cs typeface="+mj-cs"/>
              </a:rPr>
              <a:t>They spoke about his departure, which he was about to bring to fulfilment at Jerusalem. Peter and his companions were very sleepy, but when they became fully awake, they saw his glory and the two men standing with him. As the men were leaving Jesus, Peter said to him, “Master, it is good for us to be here. Let us put up three shelters—one for you, one for Moses and one for Elijah.” (He did not know what he was saying.)</a:t>
            </a:r>
            <a:endParaRPr lang="en-AU" dirty="0"/>
          </a:p>
        </p:txBody>
      </p:sp>
    </p:spTree>
    <p:extLst>
      <p:ext uri="{BB962C8B-B14F-4D97-AF65-F5344CB8AC3E}">
        <p14:creationId xmlns:p14="http://schemas.microsoft.com/office/powerpoint/2010/main" val="3504814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46652A-8B63-46D1-A1FC-5088903FC9B0}"/>
              </a:ext>
            </a:extLst>
          </p:cNvPr>
          <p:cNvPicPr>
            <a:picLocks noChangeAspect="1"/>
          </p:cNvPicPr>
          <p:nvPr/>
        </p:nvPicPr>
        <p:blipFill rotWithShape="1">
          <a:blip r:embed="rId2">
            <a:extLst>
              <a:ext uri="{28A0092B-C50C-407E-A947-70E740481C1C}">
                <a14:useLocalDpi xmlns:a14="http://schemas.microsoft.com/office/drawing/2010/main" val="0"/>
              </a:ext>
            </a:extLst>
          </a:blip>
          <a:srcRect t="16400" b="17451"/>
          <a:stretch/>
        </p:blipFill>
        <p:spPr>
          <a:xfrm>
            <a:off x="8184232" y="188640"/>
            <a:ext cx="3701143" cy="2448272"/>
          </a:xfrm>
          <a:prstGeom prst="rect">
            <a:avLst/>
          </a:prstGeom>
        </p:spPr>
      </p:pic>
      <p:pic>
        <p:nvPicPr>
          <p:cNvPr id="5" name="Picture 4">
            <a:extLst>
              <a:ext uri="{FF2B5EF4-FFF2-40B4-BE49-F238E27FC236}">
                <a16:creationId xmlns:a16="http://schemas.microsoft.com/office/drawing/2014/main" id="{57415A77-25A5-4C9C-BB80-F92B0253CD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512" y="0"/>
            <a:ext cx="5143500" cy="68580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ACEFC-EBB0-472B-BEFE-DFF93BD2AFCD}"/>
              </a:ext>
            </a:extLst>
          </p:cNvPr>
          <p:cNvSpPr>
            <a:spLocks noGrp="1"/>
          </p:cNvSpPr>
          <p:nvPr>
            <p:ph type="title" idx="4294967295"/>
          </p:nvPr>
        </p:nvSpPr>
        <p:spPr/>
        <p:txBody>
          <a:bodyPr/>
          <a:lstStyle/>
          <a:p>
            <a:pPr algn="l"/>
            <a:endParaRPr lang="en-AU" sz="3200" b="1" kern="1200" dirty="0">
              <a:solidFill>
                <a:schemeClr val="tx1"/>
              </a:solidFill>
              <a:effectLst/>
              <a:latin typeface="Comic Sans MS" pitchFamily="66" charset="0"/>
              <a:ea typeface="+mj-ea"/>
              <a:cs typeface="+mj-cs"/>
            </a:endParaRPr>
          </a:p>
          <a:p>
            <a:pPr algn="l"/>
            <a:r>
              <a:rPr lang="en-AU" sz="3200" b="1" kern="1200" dirty="0">
                <a:solidFill>
                  <a:schemeClr val="tx1"/>
                </a:solidFill>
                <a:effectLst/>
                <a:latin typeface="Comic Sans MS" pitchFamily="66" charset="0"/>
                <a:ea typeface="+mj-ea"/>
                <a:cs typeface="+mj-cs"/>
              </a:rPr>
              <a:t>While he was speaking, a cloud appeared and covered them, and they were afraid as they entered the cloud. A voice came from the cloud, saying, “This is my Son, whom I have chosen; listen to him.” When the voice had spoken, they found that Jesus was alone. The disciples kept this to themselves and did not tell anyone at that time what they had seen</a:t>
            </a:r>
            <a:r>
              <a:rPr lang="en-AU" sz="4000" b="1" kern="1200" dirty="0">
                <a:solidFill>
                  <a:schemeClr val="tx1"/>
                </a:solidFill>
                <a:effectLst/>
                <a:latin typeface="Comic Sans MS" pitchFamily="66" charset="0"/>
                <a:ea typeface="+mj-ea"/>
                <a:cs typeface="+mj-cs"/>
              </a:rPr>
              <a:t>.</a:t>
            </a:r>
          </a:p>
          <a:p>
            <a:pPr algn="l"/>
            <a:br>
              <a:rPr lang="en-AU" sz="2800" dirty="0">
                <a:effectLst/>
              </a:rPr>
            </a:br>
            <a:br>
              <a:rPr lang="en-AU" altLang="en-US" sz="2400" dirty="0">
                <a:effectLst>
                  <a:outerShdw blurRad="38100" dist="38100" dir="2700000" algn="tl">
                    <a:srgbClr val="C0C0C0"/>
                  </a:outerShdw>
                </a:effectLst>
                <a:latin typeface="Arial" panose="020B0604020202020204" pitchFamily="34" charset="0"/>
                <a:cs typeface="Times New Roman" panose="02020603050405020304" pitchFamily="18" charset="0"/>
              </a:rPr>
            </a:br>
            <a:endParaRPr lang="en-AU" dirty="0"/>
          </a:p>
        </p:txBody>
      </p:sp>
    </p:spTree>
    <p:extLst>
      <p:ext uri="{BB962C8B-B14F-4D97-AF65-F5344CB8AC3E}">
        <p14:creationId xmlns:p14="http://schemas.microsoft.com/office/powerpoint/2010/main" val="18879863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07CE3-223C-4C19-8CDA-EC6815C20549}"/>
              </a:ext>
            </a:extLst>
          </p:cNvPr>
          <p:cNvSpPr>
            <a:spLocks noGrp="1"/>
          </p:cNvSpPr>
          <p:nvPr>
            <p:ph type="title" idx="4294967295"/>
          </p:nvPr>
        </p:nvSpPr>
        <p:spPr>
          <a:xfrm>
            <a:off x="8688288" y="548680"/>
            <a:ext cx="3215680" cy="1584176"/>
          </a:xfrm>
        </p:spPr>
        <p:txBody>
          <a:bodyPr/>
          <a:lstStyle/>
          <a:p>
            <a:r>
              <a:rPr lang="en-GB" dirty="0"/>
              <a:t>Transfiguration</a:t>
            </a:r>
            <a:br>
              <a:rPr lang="en-GB" dirty="0"/>
            </a:br>
            <a:br>
              <a:rPr lang="en-GB" dirty="0"/>
            </a:br>
            <a:endParaRPr lang="en-AU" dirty="0">
              <a:solidFill>
                <a:srgbClr val="0070C0"/>
              </a:solidFill>
            </a:endParaRPr>
          </a:p>
        </p:txBody>
      </p:sp>
      <p:pic>
        <p:nvPicPr>
          <p:cNvPr id="4" name="Picture 3">
            <a:extLst>
              <a:ext uri="{FF2B5EF4-FFF2-40B4-BE49-F238E27FC236}">
                <a16:creationId xmlns:a16="http://schemas.microsoft.com/office/drawing/2014/main" id="{69490D4D-ADD9-4944-AC0E-9B35B021E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64" y="0"/>
            <a:ext cx="8255398" cy="6858000"/>
          </a:xfrm>
          <a:prstGeom prst="rect">
            <a:avLst/>
          </a:prstGeom>
        </p:spPr>
      </p:pic>
      <p:sp>
        <p:nvSpPr>
          <p:cNvPr id="5" name="Title 1">
            <a:extLst>
              <a:ext uri="{FF2B5EF4-FFF2-40B4-BE49-F238E27FC236}">
                <a16:creationId xmlns:a16="http://schemas.microsoft.com/office/drawing/2014/main" id="{0C5C92C8-2832-4A2F-812A-7603A26F4CC8}"/>
              </a:ext>
            </a:extLst>
          </p:cNvPr>
          <p:cNvSpPr txBox="1">
            <a:spLocks/>
          </p:cNvSpPr>
          <p:nvPr/>
        </p:nvSpPr>
        <p:spPr bwMode="auto">
          <a:xfrm>
            <a:off x="8683061" y="2420888"/>
            <a:ext cx="3215680" cy="1584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kern="1200">
                <a:solidFill>
                  <a:schemeClr val="tx1"/>
                </a:solidFill>
                <a:effectLst>
                  <a:outerShdw blurRad="38100" dist="38100" dir="2700000" algn="tl">
                    <a:srgbClr val="000000">
                      <a:alpha val="43137"/>
                    </a:srgbClr>
                  </a:outerShdw>
                </a:effectLst>
                <a:latin typeface="Comic Sans MS" pitchFamily="66" charset="0"/>
                <a:ea typeface="+mj-ea"/>
                <a:cs typeface="+mj-cs"/>
              </a:defRPr>
            </a:lvl1pPr>
            <a:lvl2pPr algn="ctr" rtl="0" eaLnBrk="1" fontAlgn="base" hangingPunct="1">
              <a:spcBef>
                <a:spcPct val="0"/>
              </a:spcBef>
              <a:spcAft>
                <a:spcPct val="0"/>
              </a:spcAft>
              <a:defRPr sz="3200" b="1">
                <a:solidFill>
                  <a:schemeClr val="tx1"/>
                </a:solidFill>
                <a:latin typeface="Comic Sans MS" pitchFamily="66" charset="0"/>
              </a:defRPr>
            </a:lvl2pPr>
            <a:lvl3pPr algn="ctr" rtl="0" eaLnBrk="1" fontAlgn="base" hangingPunct="1">
              <a:spcBef>
                <a:spcPct val="0"/>
              </a:spcBef>
              <a:spcAft>
                <a:spcPct val="0"/>
              </a:spcAft>
              <a:defRPr sz="3200" b="1">
                <a:solidFill>
                  <a:schemeClr val="tx1"/>
                </a:solidFill>
                <a:latin typeface="Comic Sans MS" pitchFamily="66" charset="0"/>
              </a:defRPr>
            </a:lvl3pPr>
            <a:lvl4pPr algn="ctr" rtl="0" eaLnBrk="1" fontAlgn="base" hangingPunct="1">
              <a:spcBef>
                <a:spcPct val="0"/>
              </a:spcBef>
              <a:spcAft>
                <a:spcPct val="0"/>
              </a:spcAft>
              <a:defRPr sz="3200" b="1">
                <a:solidFill>
                  <a:schemeClr val="tx1"/>
                </a:solidFill>
                <a:latin typeface="Comic Sans MS" pitchFamily="66" charset="0"/>
              </a:defRPr>
            </a:lvl4pPr>
            <a:lvl5pPr algn="ctr" rtl="0" eaLnBrk="1" fontAlgn="base" hangingPunct="1">
              <a:spcBef>
                <a:spcPct val="0"/>
              </a:spcBef>
              <a:spcAft>
                <a:spcPct val="0"/>
              </a:spcAft>
              <a:defRPr sz="3200" b="1">
                <a:solidFill>
                  <a:schemeClr val="tx1"/>
                </a:solidFill>
                <a:latin typeface="Comic Sans MS" pitchFamily="66"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dirty="0">
                <a:solidFill>
                  <a:srgbClr val="0070C0"/>
                </a:solidFill>
              </a:rPr>
              <a:t>- a complete change of form</a:t>
            </a:r>
            <a:br>
              <a:rPr lang="en-GB" dirty="0"/>
            </a:br>
            <a:br>
              <a:rPr lang="en-GB" dirty="0"/>
            </a:br>
            <a:endParaRPr lang="en-AU" dirty="0">
              <a:solidFill>
                <a:srgbClr val="0070C0"/>
              </a:solidFill>
            </a:endParaRPr>
          </a:p>
        </p:txBody>
      </p:sp>
    </p:spTree>
    <p:extLst>
      <p:ext uri="{BB962C8B-B14F-4D97-AF65-F5344CB8AC3E}">
        <p14:creationId xmlns:p14="http://schemas.microsoft.com/office/powerpoint/2010/main" val="218849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B53AAB-9805-4A81-ACDB-CD0D5F5EE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368" y="0"/>
            <a:ext cx="10278970" cy="6858000"/>
          </a:xfrm>
          <a:prstGeom prst="rect">
            <a:avLst/>
          </a:prstGeom>
        </p:spPr>
      </p:pic>
    </p:spTree>
    <p:extLst>
      <p:ext uri="{BB962C8B-B14F-4D97-AF65-F5344CB8AC3E}">
        <p14:creationId xmlns:p14="http://schemas.microsoft.com/office/powerpoint/2010/main" val="1919475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9687C6-4308-4B7A-8998-66A4551E2C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0"/>
            <a:ext cx="11066318" cy="6858000"/>
          </a:xfrm>
          <a:prstGeom prst="rect">
            <a:avLst/>
          </a:prstGeom>
        </p:spPr>
      </p:pic>
    </p:spTree>
    <p:extLst>
      <p:ext uri="{BB962C8B-B14F-4D97-AF65-F5344CB8AC3E}">
        <p14:creationId xmlns:p14="http://schemas.microsoft.com/office/powerpoint/2010/main" val="48286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411A002-0B62-49AA-AC23-6775DB77419C}"/>
              </a:ext>
            </a:extLst>
          </p:cNvPr>
          <p:cNvGraphicFramePr/>
          <p:nvPr>
            <p:extLst>
              <p:ext uri="{D42A27DB-BD31-4B8C-83A1-F6EECF244321}">
                <p14:modId xmlns:p14="http://schemas.microsoft.com/office/powerpoint/2010/main" val="3921055869"/>
              </p:ext>
            </p:extLst>
          </p:nvPr>
        </p:nvGraphicFramePr>
        <p:xfrm>
          <a:off x="551384" y="130894"/>
          <a:ext cx="10513168" cy="3312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Arrow Connector 3">
            <a:extLst>
              <a:ext uri="{FF2B5EF4-FFF2-40B4-BE49-F238E27FC236}">
                <a16:creationId xmlns:a16="http://schemas.microsoft.com/office/drawing/2014/main" id="{D82FFD42-43CA-43E6-8BCD-409B686A7033}"/>
              </a:ext>
            </a:extLst>
          </p:cNvPr>
          <p:cNvCxnSpPr/>
          <p:nvPr/>
        </p:nvCxnSpPr>
        <p:spPr>
          <a:xfrm>
            <a:off x="875420" y="6165304"/>
            <a:ext cx="10441160" cy="0"/>
          </a:xfrm>
          <a:prstGeom prst="straightConnector1">
            <a:avLst/>
          </a:prstGeom>
          <a:ln w="136525">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0C009F2-DCC9-4ACC-9F10-88B3A5BA46C1}"/>
              </a:ext>
            </a:extLst>
          </p:cNvPr>
          <p:cNvCxnSpPr/>
          <p:nvPr/>
        </p:nvCxnSpPr>
        <p:spPr>
          <a:xfrm>
            <a:off x="875420" y="4653136"/>
            <a:ext cx="10441160" cy="0"/>
          </a:xfrm>
          <a:prstGeom prst="straightConnector1">
            <a:avLst/>
          </a:prstGeom>
          <a:ln w="136525">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A9B5FEF-B62E-4E9A-8073-753A7B0A149A}"/>
              </a:ext>
            </a:extLst>
          </p:cNvPr>
          <p:cNvSpPr txBox="1"/>
          <p:nvPr/>
        </p:nvSpPr>
        <p:spPr>
          <a:xfrm>
            <a:off x="3287688" y="5379947"/>
            <a:ext cx="5328592" cy="646331"/>
          </a:xfrm>
          <a:prstGeom prst="rect">
            <a:avLst/>
          </a:prstGeom>
          <a:noFill/>
        </p:spPr>
        <p:txBody>
          <a:bodyPr wrap="square" rtlCol="0">
            <a:spAutoFit/>
          </a:bodyPr>
          <a:lstStyle/>
          <a:p>
            <a:pPr algn="ctr"/>
            <a:r>
              <a:rPr lang="en-GB" sz="3600" b="1" dirty="0"/>
              <a:t>Each person</a:t>
            </a:r>
            <a:endParaRPr lang="en-AU" sz="3600" b="1" dirty="0"/>
          </a:p>
        </p:txBody>
      </p:sp>
      <p:sp>
        <p:nvSpPr>
          <p:cNvPr id="7" name="TextBox 6">
            <a:extLst>
              <a:ext uri="{FF2B5EF4-FFF2-40B4-BE49-F238E27FC236}">
                <a16:creationId xmlns:a16="http://schemas.microsoft.com/office/drawing/2014/main" id="{2740D1B7-4883-4542-985F-9FD3B60E6A35}"/>
              </a:ext>
            </a:extLst>
          </p:cNvPr>
          <p:cNvSpPr txBox="1"/>
          <p:nvPr/>
        </p:nvSpPr>
        <p:spPr>
          <a:xfrm>
            <a:off x="2639616" y="3876179"/>
            <a:ext cx="6624736" cy="646331"/>
          </a:xfrm>
          <a:prstGeom prst="rect">
            <a:avLst/>
          </a:prstGeom>
          <a:noFill/>
        </p:spPr>
        <p:txBody>
          <a:bodyPr wrap="square" rtlCol="0">
            <a:spAutoFit/>
          </a:bodyPr>
          <a:lstStyle/>
          <a:p>
            <a:pPr algn="ctr"/>
            <a:r>
              <a:rPr lang="en-GB" sz="3600" b="1" dirty="0"/>
              <a:t>Each church or congregation</a:t>
            </a:r>
            <a:endParaRPr lang="en-AU" sz="3600" b="1" dirty="0"/>
          </a:p>
        </p:txBody>
      </p:sp>
    </p:spTree>
    <p:extLst>
      <p:ext uri="{BB962C8B-B14F-4D97-AF65-F5344CB8AC3E}">
        <p14:creationId xmlns:p14="http://schemas.microsoft.com/office/powerpoint/2010/main" val="9996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937B316-5494-4BAD-9B9A-2D36EDEC1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5640" y="958264"/>
            <a:ext cx="6221288" cy="5719048"/>
          </a:xfrm>
          <a:prstGeom prst="rect">
            <a:avLst/>
          </a:prstGeom>
        </p:spPr>
      </p:pic>
      <p:sp>
        <p:nvSpPr>
          <p:cNvPr id="4" name="TextBox 3">
            <a:extLst>
              <a:ext uri="{FF2B5EF4-FFF2-40B4-BE49-F238E27FC236}">
                <a16:creationId xmlns:a16="http://schemas.microsoft.com/office/drawing/2014/main" id="{61C24D4D-0E5B-4D39-8421-3C3CC91CF8E9}"/>
              </a:ext>
            </a:extLst>
          </p:cNvPr>
          <p:cNvSpPr txBox="1"/>
          <p:nvPr/>
        </p:nvSpPr>
        <p:spPr>
          <a:xfrm>
            <a:off x="3316288" y="260648"/>
            <a:ext cx="8496944" cy="523220"/>
          </a:xfrm>
          <a:prstGeom prst="rect">
            <a:avLst/>
          </a:prstGeom>
          <a:noFill/>
        </p:spPr>
        <p:txBody>
          <a:bodyPr wrap="square" rtlCol="0">
            <a:spAutoFit/>
          </a:bodyPr>
          <a:lstStyle/>
          <a:p>
            <a:pPr algn="ctr"/>
            <a:r>
              <a:rPr lang="en-GB" sz="2800" b="1" dirty="0"/>
              <a:t>Paul Livingston on ABC radio </a:t>
            </a:r>
            <a:r>
              <a:rPr lang="en-GB" sz="2800" b="1" i="1" dirty="0"/>
              <a:t>Conversations</a:t>
            </a:r>
            <a:endParaRPr lang="en-AU" sz="2800" b="1" i="1" dirty="0"/>
          </a:p>
        </p:txBody>
      </p:sp>
      <p:sp>
        <p:nvSpPr>
          <p:cNvPr id="5" name="TextBox 4">
            <a:extLst>
              <a:ext uri="{FF2B5EF4-FFF2-40B4-BE49-F238E27FC236}">
                <a16:creationId xmlns:a16="http://schemas.microsoft.com/office/drawing/2014/main" id="{C2A9C761-2F8A-4E5E-92A8-ECDF6596BF78}"/>
              </a:ext>
            </a:extLst>
          </p:cNvPr>
          <p:cNvSpPr txBox="1"/>
          <p:nvPr/>
        </p:nvSpPr>
        <p:spPr>
          <a:xfrm>
            <a:off x="119336" y="1578294"/>
            <a:ext cx="2736304" cy="1815882"/>
          </a:xfrm>
          <a:prstGeom prst="rect">
            <a:avLst/>
          </a:prstGeom>
          <a:noFill/>
        </p:spPr>
        <p:txBody>
          <a:bodyPr wrap="square" rtlCol="0">
            <a:spAutoFit/>
          </a:bodyPr>
          <a:lstStyle/>
          <a:p>
            <a:pPr algn="r"/>
            <a:r>
              <a:rPr lang="en-GB" sz="2800" b="1" dirty="0"/>
              <a:t>Knowledge</a:t>
            </a:r>
          </a:p>
          <a:p>
            <a:pPr algn="r"/>
            <a:r>
              <a:rPr lang="en-GB" sz="2800" b="1" dirty="0"/>
              <a:t>Wisdom</a:t>
            </a:r>
          </a:p>
          <a:p>
            <a:pPr algn="r"/>
            <a:r>
              <a:rPr lang="en-GB" sz="2800" b="1" dirty="0"/>
              <a:t>Learning </a:t>
            </a:r>
          </a:p>
          <a:p>
            <a:pPr algn="r"/>
            <a:r>
              <a:rPr lang="en-GB" sz="2800" b="1" dirty="0"/>
              <a:t>Understanding</a:t>
            </a:r>
            <a:endParaRPr lang="en-AU" sz="2800" b="1" dirty="0"/>
          </a:p>
        </p:txBody>
      </p:sp>
      <p:sp>
        <p:nvSpPr>
          <p:cNvPr id="6" name="TextBox 5">
            <a:extLst>
              <a:ext uri="{FF2B5EF4-FFF2-40B4-BE49-F238E27FC236}">
                <a16:creationId xmlns:a16="http://schemas.microsoft.com/office/drawing/2014/main" id="{48A71F79-4EAA-46F2-97D3-B36F1E18B11E}"/>
              </a:ext>
            </a:extLst>
          </p:cNvPr>
          <p:cNvSpPr txBox="1"/>
          <p:nvPr/>
        </p:nvSpPr>
        <p:spPr>
          <a:xfrm>
            <a:off x="9076928" y="1661244"/>
            <a:ext cx="2736304" cy="1815882"/>
          </a:xfrm>
          <a:prstGeom prst="rect">
            <a:avLst/>
          </a:prstGeom>
          <a:noFill/>
        </p:spPr>
        <p:txBody>
          <a:bodyPr wrap="square" rtlCol="0">
            <a:spAutoFit/>
          </a:bodyPr>
          <a:lstStyle/>
          <a:p>
            <a:r>
              <a:rPr lang="en-GB" sz="2800" b="1" dirty="0"/>
              <a:t>Feelings</a:t>
            </a:r>
          </a:p>
          <a:p>
            <a:r>
              <a:rPr lang="en-GB" sz="2800" b="1" dirty="0"/>
              <a:t>Emotions</a:t>
            </a:r>
          </a:p>
          <a:p>
            <a:r>
              <a:rPr lang="en-GB" sz="2800" b="1" dirty="0"/>
              <a:t>Desires</a:t>
            </a:r>
          </a:p>
          <a:p>
            <a:r>
              <a:rPr lang="en-GB" sz="2800" b="1" dirty="0"/>
              <a:t>Fears</a:t>
            </a:r>
          </a:p>
        </p:txBody>
      </p:sp>
      <p:sp>
        <p:nvSpPr>
          <p:cNvPr id="7" name="TextBox 6">
            <a:extLst>
              <a:ext uri="{FF2B5EF4-FFF2-40B4-BE49-F238E27FC236}">
                <a16:creationId xmlns:a16="http://schemas.microsoft.com/office/drawing/2014/main" id="{91C9187A-4ACF-4E54-8709-DD0CB029ADF7}"/>
              </a:ext>
            </a:extLst>
          </p:cNvPr>
          <p:cNvSpPr txBox="1"/>
          <p:nvPr/>
        </p:nvSpPr>
        <p:spPr>
          <a:xfrm>
            <a:off x="7824192" y="4781470"/>
            <a:ext cx="3384376" cy="1815882"/>
          </a:xfrm>
          <a:prstGeom prst="rect">
            <a:avLst/>
          </a:prstGeom>
          <a:noFill/>
        </p:spPr>
        <p:txBody>
          <a:bodyPr wrap="square" rtlCol="0">
            <a:spAutoFit/>
          </a:bodyPr>
          <a:lstStyle/>
          <a:p>
            <a:r>
              <a:rPr lang="en-GB" sz="2800" b="1" dirty="0"/>
              <a:t>Actions</a:t>
            </a:r>
          </a:p>
          <a:p>
            <a:r>
              <a:rPr lang="en-GB" sz="2800" b="1" dirty="0"/>
              <a:t>Feet and hands</a:t>
            </a:r>
          </a:p>
          <a:p>
            <a:r>
              <a:rPr lang="en-GB" sz="2800" b="1" dirty="0"/>
              <a:t>Presence</a:t>
            </a:r>
          </a:p>
          <a:p>
            <a:endParaRPr lang="en-GB" sz="2800" b="1" dirty="0"/>
          </a:p>
        </p:txBody>
      </p:sp>
      <p:sp>
        <p:nvSpPr>
          <p:cNvPr id="9" name="Rectangle 8">
            <a:extLst>
              <a:ext uri="{FF2B5EF4-FFF2-40B4-BE49-F238E27FC236}">
                <a16:creationId xmlns:a16="http://schemas.microsoft.com/office/drawing/2014/main" id="{EBB2D728-6947-4493-8E26-79AB0E7F1E74}"/>
              </a:ext>
            </a:extLst>
          </p:cNvPr>
          <p:cNvSpPr/>
          <p:nvPr/>
        </p:nvSpPr>
        <p:spPr>
          <a:xfrm>
            <a:off x="479376" y="60593"/>
            <a:ext cx="2262158"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Filters</a:t>
            </a:r>
          </a:p>
        </p:txBody>
      </p:sp>
    </p:spTree>
    <p:extLst>
      <p:ext uri="{BB962C8B-B14F-4D97-AF65-F5344CB8AC3E}">
        <p14:creationId xmlns:p14="http://schemas.microsoft.com/office/powerpoint/2010/main" val="21643287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BB178EA-73BE-4723-A273-30B7592B474B}"/>
              </a:ext>
            </a:extLst>
          </p:cNvPr>
          <p:cNvSpPr txBox="1"/>
          <p:nvPr/>
        </p:nvSpPr>
        <p:spPr>
          <a:xfrm>
            <a:off x="1703512" y="260648"/>
            <a:ext cx="8496944" cy="523220"/>
          </a:xfrm>
          <a:prstGeom prst="rect">
            <a:avLst/>
          </a:prstGeom>
          <a:noFill/>
        </p:spPr>
        <p:txBody>
          <a:bodyPr wrap="square" rtlCol="0">
            <a:spAutoFit/>
          </a:bodyPr>
          <a:lstStyle/>
          <a:p>
            <a:pPr algn="ctr"/>
            <a:r>
              <a:rPr lang="en-GB" sz="2800" b="1" dirty="0"/>
              <a:t>Paul Livingston on ABC radio </a:t>
            </a:r>
            <a:r>
              <a:rPr lang="en-GB" sz="2800" b="1" i="1" dirty="0"/>
              <a:t>Conversations</a:t>
            </a:r>
            <a:endParaRPr lang="en-AU" sz="2800" b="1" i="1" dirty="0"/>
          </a:p>
        </p:txBody>
      </p:sp>
      <p:pic>
        <p:nvPicPr>
          <p:cNvPr id="6" name="Picture 5">
            <a:extLst>
              <a:ext uri="{FF2B5EF4-FFF2-40B4-BE49-F238E27FC236}">
                <a16:creationId xmlns:a16="http://schemas.microsoft.com/office/drawing/2014/main" id="{AA593E85-9DAE-4CDE-B80A-6BCC5BEF0C7E}"/>
              </a:ext>
            </a:extLst>
          </p:cNvPr>
          <p:cNvPicPr>
            <a:picLocks noChangeAspect="1"/>
          </p:cNvPicPr>
          <p:nvPr/>
        </p:nvPicPr>
        <p:blipFill>
          <a:blip r:embed="rId2"/>
          <a:stretch>
            <a:fillRect/>
          </a:stretch>
        </p:blipFill>
        <p:spPr>
          <a:xfrm>
            <a:off x="32348" y="783868"/>
            <a:ext cx="12127304" cy="5597460"/>
          </a:xfrm>
          <a:prstGeom prst="rect">
            <a:avLst/>
          </a:prstGeom>
        </p:spPr>
      </p:pic>
    </p:spTree>
    <p:extLst>
      <p:ext uri="{BB962C8B-B14F-4D97-AF65-F5344CB8AC3E}">
        <p14:creationId xmlns:p14="http://schemas.microsoft.com/office/powerpoint/2010/main" val="6976846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F68FAF9-5AEF-4352-98D4-52E0BBAC4D76}"/>
              </a:ext>
            </a:extLst>
          </p:cNvPr>
          <p:cNvGraphicFramePr/>
          <p:nvPr>
            <p:extLst>
              <p:ext uri="{D42A27DB-BD31-4B8C-83A1-F6EECF244321}">
                <p14:modId xmlns:p14="http://schemas.microsoft.com/office/powerpoint/2010/main" val="1085274574"/>
              </p:ext>
            </p:extLst>
          </p:nvPr>
        </p:nvGraphicFramePr>
        <p:xfrm>
          <a:off x="4007768" y="2132870"/>
          <a:ext cx="7304360" cy="4293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Straight Arrow Connector 3">
            <a:extLst>
              <a:ext uri="{FF2B5EF4-FFF2-40B4-BE49-F238E27FC236}">
                <a16:creationId xmlns:a16="http://schemas.microsoft.com/office/drawing/2014/main" id="{2EB51BD5-EEBF-4DC8-B28E-FA0031B3E341}"/>
              </a:ext>
            </a:extLst>
          </p:cNvPr>
          <p:cNvCxnSpPr/>
          <p:nvPr/>
        </p:nvCxnSpPr>
        <p:spPr>
          <a:xfrm>
            <a:off x="1847528" y="1628800"/>
            <a:ext cx="8424936" cy="0"/>
          </a:xfrm>
          <a:prstGeom prst="straightConnector1">
            <a:avLst/>
          </a:prstGeom>
          <a:ln w="206375">
            <a:headEnd type="triangle"/>
            <a:tailEnd type="triangle"/>
          </a:ln>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DDA8D947-FA15-4029-B72F-4C418C495812}"/>
              </a:ext>
            </a:extLst>
          </p:cNvPr>
          <p:cNvSpPr txBox="1"/>
          <p:nvPr/>
        </p:nvSpPr>
        <p:spPr>
          <a:xfrm>
            <a:off x="623392" y="404664"/>
            <a:ext cx="2736304" cy="830997"/>
          </a:xfrm>
          <a:prstGeom prst="rect">
            <a:avLst/>
          </a:prstGeom>
          <a:noFill/>
        </p:spPr>
        <p:txBody>
          <a:bodyPr wrap="square" rtlCol="0">
            <a:spAutoFit/>
          </a:bodyPr>
          <a:lstStyle/>
          <a:p>
            <a:r>
              <a:rPr lang="en-GB" sz="4800" b="1" dirty="0"/>
              <a:t>Earth</a:t>
            </a:r>
            <a:endParaRPr lang="en-AU" sz="4800" b="1" dirty="0"/>
          </a:p>
        </p:txBody>
      </p:sp>
      <p:sp>
        <p:nvSpPr>
          <p:cNvPr id="6" name="TextBox 5">
            <a:extLst>
              <a:ext uri="{FF2B5EF4-FFF2-40B4-BE49-F238E27FC236}">
                <a16:creationId xmlns:a16="http://schemas.microsoft.com/office/drawing/2014/main" id="{D69375B0-183B-4038-8BDC-2AF68B632E08}"/>
              </a:ext>
            </a:extLst>
          </p:cNvPr>
          <p:cNvSpPr txBox="1"/>
          <p:nvPr/>
        </p:nvSpPr>
        <p:spPr>
          <a:xfrm>
            <a:off x="9192344" y="404663"/>
            <a:ext cx="2736304" cy="830997"/>
          </a:xfrm>
          <a:prstGeom prst="rect">
            <a:avLst/>
          </a:prstGeom>
          <a:noFill/>
        </p:spPr>
        <p:txBody>
          <a:bodyPr wrap="square" rtlCol="0">
            <a:spAutoFit/>
          </a:bodyPr>
          <a:lstStyle/>
          <a:p>
            <a:r>
              <a:rPr lang="en-GB" sz="4800" b="1" dirty="0"/>
              <a:t>Heaven</a:t>
            </a:r>
            <a:endParaRPr lang="en-AU" sz="4800" b="1" dirty="0"/>
          </a:p>
        </p:txBody>
      </p:sp>
      <p:pic>
        <p:nvPicPr>
          <p:cNvPr id="8" name="Picture 7">
            <a:extLst>
              <a:ext uri="{FF2B5EF4-FFF2-40B4-BE49-F238E27FC236}">
                <a16:creationId xmlns:a16="http://schemas.microsoft.com/office/drawing/2014/main" id="{09293DC9-221D-4CCC-A0BD-E5C13ABD138C}"/>
              </a:ext>
            </a:extLst>
          </p:cNvPr>
          <p:cNvPicPr>
            <a:picLocks noChangeAspect="1"/>
          </p:cNvPicPr>
          <p:nvPr/>
        </p:nvPicPr>
        <p:blipFill rotWithShape="1">
          <a:blip r:embed="rId8">
            <a:extLst>
              <a:ext uri="{28A0092B-C50C-407E-A947-70E740481C1C}">
                <a14:useLocalDpi xmlns:a14="http://schemas.microsoft.com/office/drawing/2010/main" val="0"/>
              </a:ext>
            </a:extLst>
          </a:blip>
          <a:srcRect l="33195" r="19191"/>
          <a:stretch/>
        </p:blipFill>
        <p:spPr>
          <a:xfrm>
            <a:off x="7104112" y="3212976"/>
            <a:ext cx="710006" cy="1988840"/>
          </a:xfrm>
          <a:prstGeom prst="rect">
            <a:avLst/>
          </a:prstGeom>
        </p:spPr>
      </p:pic>
    </p:spTree>
    <p:extLst>
      <p:ext uri="{BB962C8B-B14F-4D97-AF65-F5344CB8AC3E}">
        <p14:creationId xmlns:p14="http://schemas.microsoft.com/office/powerpoint/2010/main" val="239790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0E67306-8E7B-4E73-B5E2-F91C6D26677C}"/>
              </a:ext>
            </a:extLst>
          </p:cNvPr>
          <p:cNvSpPr>
            <a:spLocks noGrp="1" noChangeArrowheads="1"/>
          </p:cNvSpPr>
          <p:nvPr>
            <p:ph type="ctrTitle"/>
          </p:nvPr>
        </p:nvSpPr>
        <p:spPr>
          <a:xfrm>
            <a:off x="1270000" y="836613"/>
            <a:ext cx="9650413" cy="5256212"/>
          </a:xfrm>
        </p:spPr>
        <p:txBody>
          <a:bodyPr/>
          <a:lstStyle/>
          <a:p>
            <a:pPr eaLnBrk="1" hangingPunct="1"/>
            <a:r>
              <a:rPr lang="en-US" altLang="en-US" sz="4000" b="1" dirty="0"/>
              <a:t>Did you feel the mountains tremble?</a:t>
            </a:r>
            <a:br>
              <a:rPr lang="en-US" altLang="en-US" sz="4000" b="1" dirty="0"/>
            </a:br>
            <a:r>
              <a:rPr lang="en-US" altLang="en-US" sz="4000" b="1" dirty="0"/>
              <a:t>Did you hear the oceans roar?</a:t>
            </a:r>
            <a:br>
              <a:rPr lang="en-US" altLang="en-US" sz="4000" b="1" dirty="0"/>
            </a:br>
            <a:r>
              <a:rPr lang="en-US" altLang="en-US" sz="4000" b="1" dirty="0"/>
              <a:t>When the people rose to sing of</a:t>
            </a:r>
            <a:br>
              <a:rPr lang="en-US" altLang="en-US" sz="4000" b="1" dirty="0"/>
            </a:br>
            <a:r>
              <a:rPr lang="en-US" altLang="en-US" sz="4000" b="1" dirty="0"/>
              <a:t>Jesus Christ the risen one</a:t>
            </a:r>
            <a:br>
              <a:rPr lang="en-US" altLang="en-US" sz="4000" b="1" dirty="0"/>
            </a:br>
            <a:br>
              <a:rPr lang="en-US" altLang="en-US" sz="4000" b="1" dirty="0"/>
            </a:br>
            <a:endParaRPr lang="en-US" altLang="en-US" sz="4000" b="1" dirty="0"/>
          </a:p>
        </p:txBody>
      </p:sp>
      <p:sp>
        <p:nvSpPr>
          <p:cNvPr id="2051" name="TextBox 1">
            <a:extLst>
              <a:ext uri="{FF2B5EF4-FFF2-40B4-BE49-F238E27FC236}">
                <a16:creationId xmlns:a16="http://schemas.microsoft.com/office/drawing/2014/main" id="{B6D7BF4F-390F-4C76-A6FD-DFD6923FDF4A}"/>
              </a:ext>
            </a:extLst>
          </p:cNvPr>
          <p:cNvSpPr txBox="1">
            <a:spLocks noChangeArrowheads="1"/>
          </p:cNvSpPr>
          <p:nvPr/>
        </p:nvSpPr>
        <p:spPr bwMode="auto">
          <a:xfrm>
            <a:off x="1487488" y="188913"/>
            <a:ext cx="90725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mn-cs"/>
              </a:rPr>
              <a:t>04- Did you feel the mountains tremble.mp3</a:t>
            </a:r>
            <a:endParaRPr kumimoji="0" lang="en-AU" altLang="en-US" sz="1800" b="1" i="0" u="none" strike="noStrike" kern="1200" cap="none" spc="0" normalizeH="0" baseline="0" noProof="0">
              <a:ln>
                <a:noFill/>
              </a:ln>
              <a:solidFill>
                <a:srgbClr val="0070C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93001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D7B0BB9-3E57-40F3-8250-BDA84E5D8DB0}"/>
              </a:ext>
            </a:extLst>
          </p:cNvPr>
          <p:cNvSpPr>
            <a:spLocks noGrp="1" noChangeArrowheads="1"/>
          </p:cNvSpPr>
          <p:nvPr>
            <p:ph type="title"/>
          </p:nvPr>
        </p:nvSpPr>
        <p:spPr>
          <a:xfrm>
            <a:off x="1138238" y="274638"/>
            <a:ext cx="9998075" cy="6107112"/>
          </a:xfrm>
        </p:spPr>
        <p:txBody>
          <a:bodyPr/>
          <a:lstStyle/>
          <a:p>
            <a:pPr eaLnBrk="1" hangingPunct="1"/>
            <a:r>
              <a:rPr lang="en-US" altLang="en-US" sz="4000" b="1" dirty="0"/>
              <a:t>Did you feel the people tremble?</a:t>
            </a:r>
            <a:br>
              <a:rPr lang="en-US" altLang="en-US" sz="4000" b="1" dirty="0"/>
            </a:br>
            <a:r>
              <a:rPr lang="en-US" altLang="en-US" sz="4000" b="1" dirty="0"/>
              <a:t>Did you hear the singers roar?</a:t>
            </a:r>
            <a:br>
              <a:rPr lang="en-US" altLang="en-US" sz="4000" b="1" dirty="0"/>
            </a:br>
            <a:r>
              <a:rPr lang="en-US" altLang="en-US" sz="4000" b="1" dirty="0"/>
              <a:t>When the lost began to sing of</a:t>
            </a:r>
            <a:br>
              <a:rPr lang="en-US" altLang="en-US" sz="4000" b="1" dirty="0"/>
            </a:br>
            <a:r>
              <a:rPr lang="en-US" altLang="en-US" sz="4000" b="1" dirty="0"/>
              <a:t>Jesus Christ the saving one</a:t>
            </a:r>
            <a:br>
              <a:rPr lang="en-US" altLang="en-US" sz="4000" b="1" dirty="0"/>
            </a:br>
            <a:br>
              <a:rPr lang="en-US" altLang="en-US" sz="4000" b="1" dirty="0"/>
            </a:br>
            <a:endParaRPr lang="en-US" altLang="en-US" sz="4000" b="1" dirty="0"/>
          </a:p>
        </p:txBody>
      </p:sp>
    </p:spTree>
    <p:extLst>
      <p:ext uri="{BB962C8B-B14F-4D97-AF65-F5344CB8AC3E}">
        <p14:creationId xmlns:p14="http://schemas.microsoft.com/office/powerpoint/2010/main" val="355349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F4D79-39F4-43FB-8845-BB87383B24F6}"/>
              </a:ext>
            </a:extLst>
          </p:cNvPr>
          <p:cNvSpPr>
            <a:spLocks noGrp="1"/>
          </p:cNvSpPr>
          <p:nvPr>
            <p:ph type="title"/>
          </p:nvPr>
        </p:nvSpPr>
        <p:spPr>
          <a:xfrm>
            <a:off x="2208213" y="1989139"/>
            <a:ext cx="8229600" cy="4306887"/>
          </a:xfrm>
        </p:spPr>
        <p:txBody>
          <a:bodyPr rtlCol="0">
            <a:normAutofit fontScale="90000"/>
          </a:bodyPr>
          <a:lstStyle/>
          <a:p>
            <a:pPr eaLnBrk="1" hangingPunct="1">
              <a:defRPr/>
            </a:pPr>
            <a:r>
              <a:rPr lang="en-AU" dirty="0"/>
              <a:t> </a:t>
            </a:r>
            <a:br>
              <a:rPr lang="en-AU" dirty="0"/>
            </a:br>
            <a:r>
              <a:rPr lang="en-AU" sz="4000" dirty="0"/>
              <a:t>Lord, I lift your name on high,</a:t>
            </a:r>
            <a:br>
              <a:rPr lang="en-AU" sz="4000" dirty="0"/>
            </a:br>
            <a:r>
              <a:rPr lang="en-AU" sz="4000" dirty="0"/>
              <a:t>Lord, I love to sing your praises</a:t>
            </a:r>
            <a:br>
              <a:rPr lang="en-AU" sz="4000" dirty="0"/>
            </a:br>
            <a:r>
              <a:rPr lang="en-AU" sz="4000" dirty="0"/>
              <a:t>I’m so glad you’re in my life,</a:t>
            </a:r>
            <a:br>
              <a:rPr lang="en-AU" sz="4000" dirty="0"/>
            </a:br>
            <a:r>
              <a:rPr lang="en-AU" sz="4000" dirty="0"/>
              <a:t>I’m so glad you came to save us.</a:t>
            </a:r>
            <a:br>
              <a:rPr lang="en-AU" sz="4000" dirty="0"/>
            </a:br>
            <a:endParaRPr lang="en-AU" sz="4000" dirty="0"/>
          </a:p>
        </p:txBody>
      </p:sp>
    </p:spTree>
    <p:extLst>
      <p:ext uri="{BB962C8B-B14F-4D97-AF65-F5344CB8AC3E}">
        <p14:creationId xmlns:p14="http://schemas.microsoft.com/office/powerpoint/2010/main" val="35059715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27684EC-D520-4662-9187-110CDC01BBD9}"/>
              </a:ext>
            </a:extLst>
          </p:cNvPr>
          <p:cNvSpPr>
            <a:spLocks noGrp="1" noChangeArrowheads="1"/>
          </p:cNvSpPr>
          <p:nvPr>
            <p:ph type="title"/>
          </p:nvPr>
        </p:nvSpPr>
        <p:spPr>
          <a:xfrm>
            <a:off x="561975" y="274638"/>
            <a:ext cx="11079163" cy="6178550"/>
          </a:xfrm>
        </p:spPr>
        <p:txBody>
          <a:bodyPr/>
          <a:lstStyle/>
          <a:p>
            <a:pPr eaLnBrk="1" hangingPunct="1"/>
            <a:r>
              <a:rPr lang="en-US" altLang="en-US" sz="4000" b="1" dirty="0"/>
              <a:t>And we can see that God you're moving</a:t>
            </a:r>
            <a:br>
              <a:rPr lang="en-US" altLang="en-US" sz="4000" b="1" dirty="0"/>
            </a:br>
            <a:r>
              <a:rPr lang="en-US" altLang="en-US" sz="4000" b="1" dirty="0"/>
              <a:t>A mighty river through the nations</a:t>
            </a:r>
            <a:br>
              <a:rPr lang="en-US" altLang="en-US" sz="4000" b="1" dirty="0"/>
            </a:br>
            <a:r>
              <a:rPr lang="en-US" altLang="en-US" sz="4000" b="1" dirty="0"/>
              <a:t>And young and old will turn to Jesus</a:t>
            </a:r>
            <a:br>
              <a:rPr lang="en-US" altLang="en-US" sz="4000" b="1" dirty="0"/>
            </a:br>
            <a:r>
              <a:rPr lang="en-US" altLang="en-US" sz="4000" b="1" dirty="0"/>
              <a:t>Fling wide your heavenly gates</a:t>
            </a:r>
            <a:br>
              <a:rPr lang="en-US" altLang="en-US" sz="4000" b="1" dirty="0"/>
            </a:br>
            <a:r>
              <a:rPr lang="en-US" altLang="en-US" sz="4000" b="1" dirty="0"/>
              <a:t>Prepare the way of the risen Lord</a:t>
            </a:r>
            <a:br>
              <a:rPr lang="en-US" altLang="en-US" sz="4000" b="1" dirty="0"/>
            </a:br>
            <a:br>
              <a:rPr lang="en-US" altLang="en-US" sz="4000" b="1" dirty="0"/>
            </a:br>
            <a:endParaRPr lang="en-US" altLang="en-US" sz="4000" b="1" dirty="0"/>
          </a:p>
        </p:txBody>
      </p:sp>
    </p:spTree>
    <p:extLst>
      <p:ext uri="{BB962C8B-B14F-4D97-AF65-F5344CB8AC3E}">
        <p14:creationId xmlns:p14="http://schemas.microsoft.com/office/powerpoint/2010/main" val="5496220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CDAD6AB6-3876-46E2-9233-3290D51431EA}"/>
              </a:ext>
            </a:extLst>
          </p:cNvPr>
          <p:cNvSpPr>
            <a:spLocks noGrp="1" noChangeArrowheads="1"/>
          </p:cNvSpPr>
          <p:nvPr>
            <p:ph type="title"/>
          </p:nvPr>
        </p:nvSpPr>
        <p:spPr>
          <a:xfrm>
            <a:off x="417513" y="274638"/>
            <a:ext cx="11223625" cy="5962650"/>
          </a:xfrm>
        </p:spPr>
        <p:txBody>
          <a:bodyPr/>
          <a:lstStyle/>
          <a:p>
            <a:pPr eaLnBrk="1" hangingPunct="1"/>
            <a:r>
              <a:rPr lang="en-US" altLang="en-US" sz="4000" b="1" dirty="0"/>
              <a:t>Open up the doors </a:t>
            </a:r>
            <a:br>
              <a:rPr lang="en-US" altLang="en-US" sz="4000" b="1" dirty="0"/>
            </a:br>
            <a:r>
              <a:rPr lang="en-US" altLang="en-US" sz="4000" b="1" dirty="0"/>
              <a:t> let the music play</a:t>
            </a:r>
            <a:br>
              <a:rPr lang="en-US" altLang="en-US" sz="4000" b="1" dirty="0"/>
            </a:br>
            <a:r>
              <a:rPr lang="en-US" altLang="en-US" sz="4000" b="1" dirty="0"/>
              <a:t>Let the streets resound with singing</a:t>
            </a:r>
            <a:br>
              <a:rPr lang="en-US" altLang="en-US" sz="4000" b="1" dirty="0"/>
            </a:br>
            <a:r>
              <a:rPr lang="en-US" altLang="en-US" sz="4000" b="1" dirty="0"/>
              <a:t>Songs that bring your hope</a:t>
            </a:r>
            <a:br>
              <a:rPr lang="en-US" altLang="en-US" sz="4000" b="1" dirty="0"/>
            </a:br>
            <a:r>
              <a:rPr lang="en-US" altLang="en-US" sz="4000" b="1" dirty="0"/>
              <a:t>Songs that bring your joy</a:t>
            </a:r>
            <a:br>
              <a:rPr lang="en-US" altLang="en-US" sz="4000" b="1" dirty="0"/>
            </a:br>
            <a:r>
              <a:rPr lang="en-US" altLang="en-US" sz="4000" b="1" dirty="0"/>
              <a:t>Dancers who dance upon injustice</a:t>
            </a:r>
            <a:br>
              <a:rPr lang="en-US" altLang="en-US" sz="4000" b="1" dirty="0"/>
            </a:br>
            <a:br>
              <a:rPr lang="en-US" altLang="en-US" sz="4000" b="1" dirty="0"/>
            </a:br>
            <a:endParaRPr lang="en-US" altLang="en-US" sz="4000" b="1" dirty="0"/>
          </a:p>
        </p:txBody>
      </p:sp>
    </p:spTree>
    <p:extLst>
      <p:ext uri="{BB962C8B-B14F-4D97-AF65-F5344CB8AC3E}">
        <p14:creationId xmlns:p14="http://schemas.microsoft.com/office/powerpoint/2010/main" val="4232253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8D7E86D2-5B08-4122-A203-AEFAF41393E2}"/>
              </a:ext>
            </a:extLst>
          </p:cNvPr>
          <p:cNvSpPr>
            <a:spLocks noGrp="1" noChangeArrowheads="1"/>
          </p:cNvSpPr>
          <p:nvPr>
            <p:ph type="title"/>
          </p:nvPr>
        </p:nvSpPr>
        <p:spPr>
          <a:xfrm>
            <a:off x="922338" y="274638"/>
            <a:ext cx="10429875" cy="5675312"/>
          </a:xfrm>
        </p:spPr>
        <p:txBody>
          <a:bodyPr/>
          <a:lstStyle/>
          <a:p>
            <a:pPr eaLnBrk="1" hangingPunct="1"/>
            <a:r>
              <a:rPr lang="en-US" altLang="en-US" sz="4000" b="1" dirty="0"/>
              <a:t>Do you feel the darkness tremble?</a:t>
            </a:r>
            <a:br>
              <a:rPr lang="en-US" altLang="en-US" sz="4000" b="1" dirty="0"/>
            </a:br>
            <a:r>
              <a:rPr lang="en-US" altLang="en-US" sz="4000" b="1" dirty="0"/>
              <a:t>When all the saints join in one song</a:t>
            </a:r>
            <a:br>
              <a:rPr lang="en-US" altLang="en-US" sz="4000" b="1" dirty="0"/>
            </a:br>
            <a:r>
              <a:rPr lang="en-US" altLang="en-US" sz="4000" b="1" dirty="0"/>
              <a:t>And all the streams flow as one river</a:t>
            </a:r>
            <a:br>
              <a:rPr lang="en-US" altLang="en-US" sz="4000" b="1" dirty="0"/>
            </a:br>
            <a:r>
              <a:rPr lang="en-US" altLang="en-US" sz="4000" b="1" dirty="0"/>
              <a:t>To wash away our </a:t>
            </a:r>
            <a:r>
              <a:rPr lang="en-US" altLang="en-US" sz="4000" b="1" dirty="0" err="1"/>
              <a:t>brokeness</a:t>
            </a:r>
            <a:br>
              <a:rPr lang="en-US" altLang="en-US" sz="4000" b="1" dirty="0"/>
            </a:br>
            <a:br>
              <a:rPr lang="en-US" altLang="en-US" sz="4000" b="1" dirty="0"/>
            </a:br>
            <a:endParaRPr lang="en-US" altLang="en-US" sz="4000" b="1" dirty="0"/>
          </a:p>
        </p:txBody>
      </p:sp>
    </p:spTree>
    <p:extLst>
      <p:ext uri="{BB962C8B-B14F-4D97-AF65-F5344CB8AC3E}">
        <p14:creationId xmlns:p14="http://schemas.microsoft.com/office/powerpoint/2010/main" val="22931409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D42BA212-BD1A-45CE-9340-BF739FD308ED}"/>
              </a:ext>
            </a:extLst>
          </p:cNvPr>
          <p:cNvSpPr>
            <a:spLocks noGrp="1" noChangeArrowheads="1"/>
          </p:cNvSpPr>
          <p:nvPr>
            <p:ph type="title"/>
          </p:nvPr>
        </p:nvSpPr>
        <p:spPr>
          <a:xfrm>
            <a:off x="488950" y="274638"/>
            <a:ext cx="11368088" cy="5891212"/>
          </a:xfrm>
        </p:spPr>
        <p:txBody>
          <a:bodyPr/>
          <a:lstStyle/>
          <a:p>
            <a:pPr eaLnBrk="1" hangingPunct="1"/>
            <a:r>
              <a:rPr lang="en-US" altLang="en-US" sz="4000" b="1" dirty="0"/>
              <a:t>And here we see that God you're moving</a:t>
            </a:r>
            <a:br>
              <a:rPr lang="en-US" altLang="en-US" sz="4000" b="1" dirty="0"/>
            </a:br>
            <a:r>
              <a:rPr lang="en-US" altLang="en-US" sz="4000" b="1" dirty="0"/>
              <a:t>A time of Jubilee is coming</a:t>
            </a:r>
            <a:br>
              <a:rPr lang="en-US" altLang="en-US" sz="4000" b="1" dirty="0"/>
            </a:br>
            <a:r>
              <a:rPr lang="en-US" altLang="en-US" sz="4000" b="1" dirty="0"/>
              <a:t>When young and old return to Jesus</a:t>
            </a:r>
            <a:br>
              <a:rPr lang="en-US" altLang="en-US" sz="4000" b="1" dirty="0"/>
            </a:br>
            <a:r>
              <a:rPr lang="en-US" altLang="en-US" sz="4000" b="1" dirty="0"/>
              <a:t>Fling wide your heavenly gates</a:t>
            </a:r>
            <a:br>
              <a:rPr lang="en-US" altLang="en-US" sz="4000" b="1" dirty="0"/>
            </a:br>
            <a:r>
              <a:rPr lang="en-US" altLang="en-US" sz="4000" b="1" dirty="0"/>
              <a:t>Prepare the way of the risen Lord</a:t>
            </a:r>
            <a:br>
              <a:rPr lang="en-US" altLang="en-US" sz="4000" b="1" dirty="0"/>
            </a:br>
            <a:br>
              <a:rPr lang="en-US" altLang="en-US" sz="4000" b="1" dirty="0"/>
            </a:br>
            <a:endParaRPr lang="en-US" altLang="en-US" sz="4000" b="1" dirty="0"/>
          </a:p>
        </p:txBody>
      </p:sp>
    </p:spTree>
    <p:extLst>
      <p:ext uri="{BB962C8B-B14F-4D97-AF65-F5344CB8AC3E}">
        <p14:creationId xmlns:p14="http://schemas.microsoft.com/office/powerpoint/2010/main" val="2688070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0C4B14-5D1D-4684-BDC3-75BD4985B3F4}"/>
              </a:ext>
            </a:extLst>
          </p:cNvPr>
          <p:cNvSpPr>
            <a:spLocks noGrp="1" noChangeArrowheads="1"/>
          </p:cNvSpPr>
          <p:nvPr>
            <p:ph type="title"/>
          </p:nvPr>
        </p:nvSpPr>
        <p:spPr>
          <a:xfrm>
            <a:off x="130175" y="274638"/>
            <a:ext cx="11798300" cy="5962650"/>
          </a:xfrm>
        </p:spPr>
        <p:txBody>
          <a:bodyPr/>
          <a:lstStyle/>
          <a:p>
            <a:pPr eaLnBrk="1" hangingPunct="1"/>
            <a:r>
              <a:rPr lang="en-US" altLang="en-US" sz="4000" b="1" dirty="0"/>
              <a:t>Open up the doors </a:t>
            </a:r>
            <a:br>
              <a:rPr lang="en-US" altLang="en-US" sz="4000" b="1" dirty="0"/>
            </a:br>
            <a:r>
              <a:rPr lang="en-US" altLang="en-US" sz="4000" b="1" dirty="0"/>
              <a:t>and let the music play</a:t>
            </a:r>
            <a:br>
              <a:rPr lang="en-US" altLang="en-US" sz="4000" b="1" dirty="0"/>
            </a:br>
            <a:r>
              <a:rPr lang="en-US" altLang="en-US" sz="4000" b="1" dirty="0"/>
              <a:t>Let the streets resound with singing</a:t>
            </a:r>
            <a:br>
              <a:rPr lang="en-US" altLang="en-US" sz="4000" b="1" dirty="0"/>
            </a:br>
            <a:r>
              <a:rPr lang="en-US" altLang="en-US" sz="4000" b="1" dirty="0"/>
              <a:t>Open up the doors </a:t>
            </a:r>
            <a:br>
              <a:rPr lang="en-US" altLang="en-US" sz="4000" b="1" dirty="0"/>
            </a:br>
            <a:r>
              <a:rPr lang="en-US" altLang="en-US" sz="4000" b="1" dirty="0"/>
              <a:t>and let the music play</a:t>
            </a:r>
            <a:br>
              <a:rPr lang="en-US" altLang="en-US" sz="4000" b="1" dirty="0"/>
            </a:br>
            <a:r>
              <a:rPr lang="en-US" altLang="en-US" sz="4000" b="1" dirty="0"/>
              <a:t>Let the streets resound with singing</a:t>
            </a:r>
            <a:br>
              <a:rPr lang="en-US" altLang="en-US" sz="4000" b="1" dirty="0"/>
            </a:br>
            <a:r>
              <a:rPr lang="en-US" altLang="en-US" sz="4000" b="1" dirty="0">
                <a:solidFill>
                  <a:schemeClr val="tx1"/>
                </a:solidFill>
              </a:rPr>
              <a:t>Songs that bring your hope</a:t>
            </a:r>
            <a:br>
              <a:rPr lang="en-US" altLang="en-US" sz="4000" b="1" dirty="0">
                <a:solidFill>
                  <a:schemeClr val="tx1"/>
                </a:solidFill>
              </a:rPr>
            </a:br>
            <a:r>
              <a:rPr lang="en-US" altLang="en-US" sz="4000" b="1" dirty="0">
                <a:solidFill>
                  <a:schemeClr val="tx1"/>
                </a:solidFill>
              </a:rPr>
              <a:t>Songs that bring your joy</a:t>
            </a:r>
            <a:br>
              <a:rPr lang="en-US" altLang="en-US" sz="4000" b="1" dirty="0">
                <a:solidFill>
                  <a:schemeClr val="tx1"/>
                </a:solidFill>
              </a:rPr>
            </a:br>
            <a:r>
              <a:rPr lang="en-US" altLang="en-US" sz="4000" b="1" dirty="0">
                <a:solidFill>
                  <a:schemeClr val="tx1"/>
                </a:solidFill>
              </a:rPr>
              <a:t>Dancers who dance upon injustice</a:t>
            </a:r>
            <a:br>
              <a:rPr lang="en-US" altLang="en-US" sz="4000" b="1" dirty="0"/>
            </a:br>
            <a:endParaRPr lang="en-US" altLang="en-US" sz="4000" b="1" dirty="0"/>
          </a:p>
        </p:txBody>
      </p:sp>
    </p:spTree>
    <p:extLst>
      <p:ext uri="{BB962C8B-B14F-4D97-AF65-F5344CB8AC3E}">
        <p14:creationId xmlns:p14="http://schemas.microsoft.com/office/powerpoint/2010/main" val="1917149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630C4B14-5D1D-4684-BDC3-75BD4985B3F4}"/>
              </a:ext>
            </a:extLst>
          </p:cNvPr>
          <p:cNvSpPr>
            <a:spLocks noGrp="1" noChangeArrowheads="1"/>
          </p:cNvSpPr>
          <p:nvPr>
            <p:ph type="title"/>
          </p:nvPr>
        </p:nvSpPr>
        <p:spPr>
          <a:xfrm>
            <a:off x="130175" y="274638"/>
            <a:ext cx="11798300" cy="5962650"/>
          </a:xfrm>
        </p:spPr>
        <p:txBody>
          <a:bodyPr/>
          <a:lstStyle/>
          <a:p>
            <a:pPr eaLnBrk="1" hangingPunct="1"/>
            <a:r>
              <a:rPr lang="en-US" altLang="en-US" sz="4000" b="1" dirty="0"/>
              <a:t>Open up the doors </a:t>
            </a:r>
            <a:br>
              <a:rPr lang="en-US" altLang="en-US" sz="4000" b="1" dirty="0"/>
            </a:br>
            <a:r>
              <a:rPr lang="en-US" altLang="en-US" sz="4000" b="1" dirty="0"/>
              <a:t>and let the music play</a:t>
            </a:r>
            <a:br>
              <a:rPr lang="en-US" altLang="en-US" sz="4000" b="1" dirty="0"/>
            </a:br>
            <a:r>
              <a:rPr lang="en-US" altLang="en-US" sz="4000" b="1" dirty="0"/>
              <a:t>Let the streets resound with singing</a:t>
            </a:r>
            <a:br>
              <a:rPr lang="en-US" altLang="en-US" sz="4000" b="1" dirty="0"/>
            </a:br>
            <a:r>
              <a:rPr lang="en-US" altLang="en-US" sz="4000" b="1" dirty="0"/>
              <a:t>Open up the doors </a:t>
            </a:r>
            <a:br>
              <a:rPr lang="en-US" altLang="en-US" sz="4000" b="1" dirty="0"/>
            </a:br>
            <a:r>
              <a:rPr lang="en-US" altLang="en-US" sz="4000" b="1" dirty="0"/>
              <a:t>and let the music play</a:t>
            </a:r>
            <a:br>
              <a:rPr lang="en-US" altLang="en-US" sz="4000" b="1" dirty="0"/>
            </a:br>
            <a:r>
              <a:rPr lang="en-US" altLang="en-US" sz="4000" b="1" dirty="0"/>
              <a:t>Let the streets resound with singing</a:t>
            </a:r>
            <a:br>
              <a:rPr lang="en-US" altLang="en-US" sz="4000" b="1" dirty="0"/>
            </a:br>
            <a:r>
              <a:rPr lang="en-US" altLang="en-US" sz="4000" b="1" dirty="0">
                <a:solidFill>
                  <a:schemeClr val="tx1"/>
                </a:solidFill>
              </a:rPr>
              <a:t>Songs that bring your hope</a:t>
            </a:r>
            <a:br>
              <a:rPr lang="en-US" altLang="en-US" sz="4000" b="1" dirty="0">
                <a:solidFill>
                  <a:schemeClr val="tx1"/>
                </a:solidFill>
              </a:rPr>
            </a:br>
            <a:r>
              <a:rPr lang="en-US" altLang="en-US" sz="4000" b="1" dirty="0">
                <a:solidFill>
                  <a:schemeClr val="tx1"/>
                </a:solidFill>
              </a:rPr>
              <a:t>Songs that bring your joy</a:t>
            </a:r>
            <a:br>
              <a:rPr lang="en-US" altLang="en-US" sz="4000" b="1" dirty="0">
                <a:solidFill>
                  <a:schemeClr val="tx1"/>
                </a:solidFill>
              </a:rPr>
            </a:br>
            <a:r>
              <a:rPr lang="en-US" altLang="en-US" sz="4000" b="1" dirty="0">
                <a:solidFill>
                  <a:schemeClr val="tx1"/>
                </a:solidFill>
              </a:rPr>
              <a:t>Dancers who dance upon injustice</a:t>
            </a:r>
            <a:br>
              <a:rPr lang="en-US" altLang="en-US" sz="4000" b="1" dirty="0"/>
            </a:br>
            <a:endParaRPr lang="en-US" altLang="en-US" sz="4000" b="1" dirty="0"/>
          </a:p>
        </p:txBody>
      </p:sp>
    </p:spTree>
    <p:extLst>
      <p:ext uri="{BB962C8B-B14F-4D97-AF65-F5344CB8AC3E}">
        <p14:creationId xmlns:p14="http://schemas.microsoft.com/office/powerpoint/2010/main" val="40482010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C4735F3A-9E65-41C3-ABE8-075581ACD4D2}"/>
              </a:ext>
            </a:extLst>
          </p:cNvPr>
          <p:cNvSpPr>
            <a:spLocks noGrp="1" noChangeArrowheads="1"/>
          </p:cNvSpPr>
          <p:nvPr>
            <p:ph type="title"/>
          </p:nvPr>
        </p:nvSpPr>
        <p:spPr>
          <a:xfrm>
            <a:off x="490538" y="274638"/>
            <a:ext cx="11077575" cy="5962650"/>
          </a:xfrm>
        </p:spPr>
        <p:txBody>
          <a:bodyPr/>
          <a:lstStyle/>
          <a:p>
            <a:pPr eaLnBrk="1" hangingPunct="1"/>
            <a:r>
              <a:rPr lang="en-US" altLang="en-US" sz="4000" b="1" dirty="0"/>
              <a:t>Open up the doors </a:t>
            </a:r>
            <a:br>
              <a:rPr lang="en-US" altLang="en-US" sz="4000" b="1" dirty="0"/>
            </a:br>
            <a:r>
              <a:rPr lang="en-US" altLang="en-US" sz="4000" b="1" dirty="0"/>
              <a:t>let the music play</a:t>
            </a:r>
            <a:br>
              <a:rPr lang="en-US" altLang="en-US" sz="4000" b="1" dirty="0"/>
            </a:br>
            <a:r>
              <a:rPr lang="en-US" altLang="en-US" sz="4000" b="1" dirty="0"/>
              <a:t>Let the streets resound with singing</a:t>
            </a:r>
            <a:br>
              <a:rPr lang="en-US" altLang="en-US" sz="4000" b="1" dirty="0"/>
            </a:br>
            <a:r>
              <a:rPr lang="en-US" altLang="en-US" sz="4000" b="1" dirty="0"/>
              <a:t>Songs that bring your hope</a:t>
            </a:r>
            <a:br>
              <a:rPr lang="en-US" altLang="en-US" sz="4000" b="1" dirty="0"/>
            </a:br>
            <a:r>
              <a:rPr lang="en-US" altLang="en-US" sz="4000" b="1" dirty="0"/>
              <a:t>and songs that bring your joy</a:t>
            </a:r>
            <a:br>
              <a:rPr lang="en-US" altLang="en-US" sz="4000" b="1" dirty="0"/>
            </a:br>
            <a:r>
              <a:rPr lang="en-US" altLang="en-US" sz="4000" b="1" dirty="0"/>
              <a:t>Dancers who dance upon injustice</a:t>
            </a:r>
            <a:br>
              <a:rPr lang="en-US" altLang="en-US" sz="4000" dirty="0"/>
            </a:br>
            <a:br>
              <a:rPr lang="en-US" altLang="en-US" sz="4000" dirty="0"/>
            </a:br>
            <a:r>
              <a:rPr lang="en-US" altLang="en-US" sz="2000" dirty="0">
                <a:solidFill>
                  <a:schemeClr val="accent2"/>
                </a:solidFill>
              </a:rPr>
              <a:t> Written by Martin Smith ©1995 Curious? Music UK </a:t>
            </a:r>
            <a:endParaRPr lang="en-US" altLang="en-US" sz="4000" dirty="0"/>
          </a:p>
        </p:txBody>
      </p:sp>
    </p:spTree>
    <p:extLst>
      <p:ext uri="{BB962C8B-B14F-4D97-AF65-F5344CB8AC3E}">
        <p14:creationId xmlns:p14="http://schemas.microsoft.com/office/powerpoint/2010/main" val="1178951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B86D5-6F71-4B5B-BA7A-2B2A0668C965}"/>
              </a:ext>
            </a:extLst>
          </p:cNvPr>
          <p:cNvSpPr>
            <a:spLocks noGrp="1"/>
          </p:cNvSpPr>
          <p:nvPr>
            <p:ph type="title"/>
          </p:nvPr>
        </p:nvSpPr>
        <p:spPr>
          <a:xfrm>
            <a:off x="479376" y="-171400"/>
            <a:ext cx="10972800" cy="1325562"/>
          </a:xfrm>
        </p:spPr>
        <p:txBody>
          <a:bodyPr/>
          <a:lstStyle/>
          <a:p>
            <a:r>
              <a:rPr lang="en-US" altLang="en-US" sz="7200" dirty="0"/>
              <a:t>Notices  </a:t>
            </a:r>
            <a:endParaRPr lang="en-AU" dirty="0"/>
          </a:p>
        </p:txBody>
      </p:sp>
      <p:sp>
        <p:nvSpPr>
          <p:cNvPr id="3" name="Content Placeholder 2">
            <a:extLst>
              <a:ext uri="{FF2B5EF4-FFF2-40B4-BE49-F238E27FC236}">
                <a16:creationId xmlns:a16="http://schemas.microsoft.com/office/drawing/2014/main" id="{F49A5D93-0C73-495E-8EA3-0A1292DE7627}"/>
              </a:ext>
            </a:extLst>
          </p:cNvPr>
          <p:cNvSpPr>
            <a:spLocks noGrp="1"/>
          </p:cNvSpPr>
          <p:nvPr>
            <p:ph idx="1"/>
          </p:nvPr>
        </p:nvSpPr>
        <p:spPr>
          <a:xfrm>
            <a:off x="263352" y="1052736"/>
            <a:ext cx="11737304" cy="5073427"/>
          </a:xfrm>
        </p:spPr>
        <p:txBody>
          <a:bodyPr/>
          <a:lstStyle/>
          <a:p>
            <a:r>
              <a:rPr lang="en-GB" b="1" dirty="0"/>
              <a:t>World day of prayer.  </a:t>
            </a:r>
            <a:r>
              <a:rPr lang="en-GB" dirty="0"/>
              <a:t>F 7</a:t>
            </a:r>
            <a:r>
              <a:rPr lang="en-GB" baseline="30000" dirty="0"/>
              <a:t>th</a:t>
            </a:r>
            <a:r>
              <a:rPr lang="en-GB" dirty="0"/>
              <a:t> 11am at Aboriginal Church</a:t>
            </a:r>
          </a:p>
          <a:p>
            <a:r>
              <a:rPr lang="en-GB" b="1" dirty="0"/>
              <a:t>Morning Tea- </a:t>
            </a:r>
            <a:r>
              <a:rPr lang="en-GB" dirty="0"/>
              <a:t>Invitation to Annette’s place in </a:t>
            </a:r>
            <a:r>
              <a:rPr lang="en-GB" dirty="0" err="1"/>
              <a:t>Boydtown</a:t>
            </a:r>
            <a:r>
              <a:rPr lang="en-GB" dirty="0"/>
              <a:t> or by arrangement with friends</a:t>
            </a:r>
          </a:p>
          <a:p>
            <a:r>
              <a:rPr lang="en-GB" b="1" dirty="0"/>
              <a:t>No pantry </a:t>
            </a:r>
            <a:r>
              <a:rPr lang="en-GB" dirty="0"/>
              <a:t>this week and next.  Hampers Tues and Fridays</a:t>
            </a:r>
          </a:p>
          <a:p>
            <a:r>
              <a:rPr lang="en-GB" b="1" dirty="0" err="1"/>
              <a:t>GoECP</a:t>
            </a:r>
            <a:r>
              <a:rPr lang="en-GB" b="1" dirty="0"/>
              <a:t> sub-committee </a:t>
            </a:r>
            <a:r>
              <a:rPr lang="en-GB" dirty="0"/>
              <a:t>meeting Tues 2:30 chez Skelton</a:t>
            </a:r>
          </a:p>
          <a:p>
            <a:r>
              <a:rPr lang="en-GB" b="1" dirty="0"/>
              <a:t>Faith conversations </a:t>
            </a:r>
            <a:r>
              <a:rPr lang="en-GB" dirty="0"/>
              <a:t>Wed 5pm in church.  Termite theology</a:t>
            </a:r>
          </a:p>
          <a:p>
            <a:r>
              <a:rPr lang="en-GB" b="1" dirty="0"/>
              <a:t>Presbytery</a:t>
            </a:r>
            <a:r>
              <a:rPr lang="en-GB" dirty="0"/>
              <a:t> meeting this Saturday. Invitation rsvp.  Catering?</a:t>
            </a:r>
          </a:p>
          <a:p>
            <a:r>
              <a:rPr lang="en-GB" dirty="0"/>
              <a:t>Men’s breakfast </a:t>
            </a:r>
            <a:r>
              <a:rPr lang="en-GB" b="1" dirty="0"/>
              <a:t>cancelled</a:t>
            </a:r>
            <a:r>
              <a:rPr lang="en-GB" dirty="0"/>
              <a:t> this month</a:t>
            </a:r>
          </a:p>
          <a:p>
            <a:r>
              <a:rPr lang="en-GB" b="1" dirty="0"/>
              <a:t>Ladies’ meeting</a:t>
            </a:r>
            <a:r>
              <a:rPr lang="en-GB" dirty="0"/>
              <a:t>?</a:t>
            </a:r>
            <a:endParaRPr lang="en-AU" dirty="0"/>
          </a:p>
        </p:txBody>
      </p:sp>
    </p:spTree>
    <p:extLst>
      <p:ext uri="{BB962C8B-B14F-4D97-AF65-F5344CB8AC3E}">
        <p14:creationId xmlns:p14="http://schemas.microsoft.com/office/powerpoint/2010/main" val="2663396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28874-800A-4B6D-ABD1-DE5915E3148F}"/>
              </a:ext>
            </a:extLst>
          </p:cNvPr>
          <p:cNvSpPr>
            <a:spLocks noGrp="1"/>
          </p:cNvSpPr>
          <p:nvPr>
            <p:ph type="title" idx="4294967295"/>
          </p:nvPr>
        </p:nvSpPr>
        <p:spPr>
          <a:xfrm>
            <a:off x="119336" y="274638"/>
            <a:ext cx="2808312" cy="1426170"/>
          </a:xfrm>
        </p:spPr>
        <p:txBody>
          <a:bodyPr/>
          <a:lstStyle/>
          <a:p>
            <a:r>
              <a:rPr lang="en-AU" dirty="0"/>
              <a:t>Michael  - Intercession</a:t>
            </a:r>
          </a:p>
        </p:txBody>
      </p:sp>
      <p:pic>
        <p:nvPicPr>
          <p:cNvPr id="4" name="Picture 3">
            <a:extLst>
              <a:ext uri="{FF2B5EF4-FFF2-40B4-BE49-F238E27FC236}">
                <a16:creationId xmlns:a16="http://schemas.microsoft.com/office/drawing/2014/main" id="{E168A429-113D-4D8C-BD10-EF99BAFAC5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696" y="116632"/>
            <a:ext cx="8832304" cy="6624229"/>
          </a:xfrm>
          <a:prstGeom prst="rect">
            <a:avLst/>
          </a:prstGeom>
        </p:spPr>
      </p:pic>
    </p:spTree>
    <p:extLst>
      <p:ext uri="{BB962C8B-B14F-4D97-AF65-F5344CB8AC3E}">
        <p14:creationId xmlns:p14="http://schemas.microsoft.com/office/powerpoint/2010/main" val="2528157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a:extLst>
              <a:ext uri="{FF2B5EF4-FFF2-40B4-BE49-F238E27FC236}">
                <a16:creationId xmlns:a16="http://schemas.microsoft.com/office/drawing/2014/main" id="{A390D1D6-78A3-4F9B-92D4-B32E28B90CFE}"/>
              </a:ext>
            </a:extLst>
          </p:cNvPr>
          <p:cNvSpPr txBox="1">
            <a:spLocks noChangeArrowheads="1"/>
          </p:cNvSpPr>
          <p:nvPr/>
        </p:nvSpPr>
        <p:spPr bwMode="auto">
          <a:xfrm>
            <a:off x="1958976" y="295276"/>
            <a:ext cx="8507413" cy="6650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Calibri" panose="020F0502020204030204" pitchFamily="34" charset="0"/>
                <a:ea typeface="ＭＳ Ｐゴシック" panose="020B0600070205080204" pitchFamily="34" charset="-128"/>
              </a:defRPr>
            </a:lvl1pPr>
            <a:lvl2pPr>
              <a:spcBef>
                <a:spcPts val="7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ＭＳ Ｐゴシック" panose="020B0600070205080204" pitchFamily="34" charset="-128"/>
              </a:defRPr>
            </a:lvl2pPr>
            <a:lvl3pPr>
              <a:spcBef>
                <a:spcPts val="6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ＭＳ Ｐゴシック" panose="020B0600070205080204" pitchFamily="34" charset="-128"/>
              </a:defRPr>
            </a:lvl3pPr>
            <a:lvl4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4pPr>
            <a:lvl5pPr>
              <a:spcBef>
                <a:spcPts val="5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ＭＳ Ｐゴシック" panose="020B0600070205080204" pitchFamily="34" charset="-128"/>
              </a:defRPr>
            </a:lvl9pPr>
          </a:lstStyle>
          <a:p>
            <a:pPr eaLnBrk="1" hangingPunct="1">
              <a:spcBef>
                <a:spcPct val="0"/>
              </a:spcBef>
              <a:buClrTx/>
              <a:buFontTx/>
              <a:buNone/>
            </a:pPr>
            <a:r>
              <a:rPr lang="en-US" altLang="en-US"/>
              <a:t>Lord’s Prayer</a:t>
            </a:r>
          </a:p>
          <a:p>
            <a:pPr eaLnBrk="1" hangingPunct="1">
              <a:spcBef>
                <a:spcPct val="0"/>
              </a:spcBef>
              <a:buClrTx/>
              <a:buFontTx/>
              <a:buNone/>
            </a:pPr>
            <a:endParaRPr lang="en-US" altLang="en-US" sz="1000"/>
          </a:p>
          <a:p>
            <a:pPr eaLnBrk="1" hangingPunct="1">
              <a:spcBef>
                <a:spcPct val="0"/>
              </a:spcBef>
              <a:buClrTx/>
              <a:buFontTx/>
              <a:buNone/>
            </a:pPr>
            <a:r>
              <a:rPr lang="en-US" altLang="en-US" b="1"/>
              <a:t>Our Father in Heaven, </a:t>
            </a:r>
          </a:p>
          <a:p>
            <a:pPr eaLnBrk="1" hangingPunct="1">
              <a:spcBef>
                <a:spcPct val="0"/>
              </a:spcBef>
              <a:buClrTx/>
              <a:buFontTx/>
              <a:buNone/>
            </a:pPr>
            <a:r>
              <a:rPr lang="en-US" altLang="en-US" b="1"/>
              <a:t>	Hallowed be your name,</a:t>
            </a:r>
          </a:p>
          <a:p>
            <a:pPr eaLnBrk="1" hangingPunct="1">
              <a:spcBef>
                <a:spcPct val="0"/>
              </a:spcBef>
              <a:buClrTx/>
              <a:buFontTx/>
              <a:buNone/>
            </a:pPr>
            <a:r>
              <a:rPr lang="en-US" altLang="en-US" b="1"/>
              <a:t>	your kingdom come, </a:t>
            </a:r>
          </a:p>
          <a:p>
            <a:pPr eaLnBrk="1" hangingPunct="1">
              <a:spcBef>
                <a:spcPct val="0"/>
              </a:spcBef>
              <a:buClrTx/>
              <a:buFontTx/>
              <a:buNone/>
            </a:pPr>
            <a:r>
              <a:rPr lang="en-US" altLang="en-US" b="1"/>
              <a:t>	your will be done, on earth as in heaven.</a:t>
            </a:r>
          </a:p>
          <a:p>
            <a:pPr eaLnBrk="1" hangingPunct="1">
              <a:spcBef>
                <a:spcPct val="0"/>
              </a:spcBef>
              <a:buClrTx/>
              <a:buFontTx/>
              <a:buNone/>
            </a:pPr>
            <a:r>
              <a:rPr lang="en-US" altLang="en-US" b="1"/>
              <a:t>Give us today our daily bread.</a:t>
            </a:r>
          </a:p>
          <a:p>
            <a:pPr eaLnBrk="1" hangingPunct="1">
              <a:spcBef>
                <a:spcPct val="0"/>
              </a:spcBef>
              <a:buClrTx/>
              <a:buFontTx/>
              <a:buNone/>
            </a:pPr>
            <a:r>
              <a:rPr lang="en-US" altLang="en-US" b="1"/>
              <a:t>Forgive our sins </a:t>
            </a:r>
          </a:p>
          <a:p>
            <a:pPr eaLnBrk="1" hangingPunct="1">
              <a:spcBef>
                <a:spcPct val="0"/>
              </a:spcBef>
              <a:buClrTx/>
              <a:buFontTx/>
              <a:buNone/>
            </a:pPr>
            <a:r>
              <a:rPr lang="en-US" altLang="en-US" b="1"/>
              <a:t>	as we forgive those who sin against us.</a:t>
            </a:r>
          </a:p>
          <a:p>
            <a:pPr eaLnBrk="1" hangingPunct="1">
              <a:spcBef>
                <a:spcPct val="0"/>
              </a:spcBef>
              <a:buClrTx/>
              <a:buFontTx/>
              <a:buNone/>
            </a:pPr>
            <a:r>
              <a:rPr lang="en-US" altLang="en-US" b="1"/>
              <a:t>Save us from the time of trial </a:t>
            </a:r>
          </a:p>
          <a:p>
            <a:pPr eaLnBrk="1" hangingPunct="1">
              <a:spcBef>
                <a:spcPct val="0"/>
              </a:spcBef>
              <a:buClrTx/>
              <a:buFontTx/>
              <a:buNone/>
            </a:pPr>
            <a:r>
              <a:rPr lang="en-US" altLang="en-US" b="1"/>
              <a:t>	and deliver us from evil.</a:t>
            </a:r>
          </a:p>
          <a:p>
            <a:pPr eaLnBrk="1" hangingPunct="1">
              <a:spcBef>
                <a:spcPct val="0"/>
              </a:spcBef>
              <a:buClrTx/>
              <a:buFontTx/>
              <a:buNone/>
            </a:pPr>
            <a:r>
              <a:rPr lang="en-US" altLang="en-US" b="1"/>
              <a:t>For the Kingdom, the power, </a:t>
            </a:r>
          </a:p>
          <a:p>
            <a:pPr eaLnBrk="1" hangingPunct="1">
              <a:spcBef>
                <a:spcPct val="0"/>
              </a:spcBef>
              <a:buClrTx/>
              <a:buFontTx/>
              <a:buNone/>
            </a:pPr>
            <a:r>
              <a:rPr lang="en-US" altLang="en-US" b="1"/>
              <a:t>and the glory are yours now and forever. Amen</a:t>
            </a:r>
          </a:p>
          <a:p>
            <a:pPr eaLnBrk="1" hangingPunct="1">
              <a:spcBef>
                <a:spcPct val="0"/>
              </a:spcBef>
              <a:buClrTx/>
              <a:buFontTx/>
              <a:buNone/>
            </a:pPr>
            <a:endParaRPr lang="en-US" altLang="en-US" b="1"/>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0046-99BA-481E-80E1-F187F9223A6C}"/>
              </a:ext>
            </a:extLst>
          </p:cNvPr>
          <p:cNvSpPr>
            <a:spLocks noGrp="1"/>
          </p:cNvSpPr>
          <p:nvPr>
            <p:ph type="title"/>
          </p:nvPr>
        </p:nvSpPr>
        <p:spPr>
          <a:xfrm>
            <a:off x="2011363" y="441325"/>
            <a:ext cx="8640762" cy="5975350"/>
          </a:xfrm>
        </p:spPr>
        <p:txBody>
          <a:bodyPr>
            <a:noAutofit/>
          </a:bodyPr>
          <a:lstStyle/>
          <a:p>
            <a:pPr eaLnBrk="1" hangingPunct="1">
              <a:defRPr/>
            </a:pPr>
            <a:br>
              <a:rPr lang="en-AU" sz="4000" dirty="0"/>
            </a:br>
            <a:r>
              <a:rPr lang="en-US" sz="4000" dirty="0"/>
              <a:t> </a:t>
            </a:r>
            <a:br>
              <a:rPr lang="en-AU" sz="4000" dirty="0"/>
            </a:br>
            <a:r>
              <a:rPr lang="en-AU" sz="4000" dirty="0"/>
              <a:t>You came from heaven to earth </a:t>
            </a:r>
            <a:br>
              <a:rPr lang="en-AU" sz="4000" dirty="0"/>
            </a:br>
            <a:r>
              <a:rPr lang="en-AU" sz="4000" dirty="0"/>
              <a:t>to show the way,</a:t>
            </a:r>
            <a:br>
              <a:rPr lang="en-AU" sz="4000" dirty="0"/>
            </a:br>
            <a:r>
              <a:rPr lang="en-AU" sz="4000" dirty="0"/>
              <a:t>From the earth to the cross </a:t>
            </a:r>
            <a:br>
              <a:rPr lang="en-AU" sz="4000" dirty="0"/>
            </a:br>
            <a:r>
              <a:rPr lang="en-AU" sz="4000" dirty="0"/>
              <a:t>my debt to pay</a:t>
            </a:r>
            <a:br>
              <a:rPr lang="en-AU" sz="4000" dirty="0"/>
            </a:br>
            <a:r>
              <a:rPr lang="en-AU" sz="4000" dirty="0"/>
              <a:t>From the cross to the grave,</a:t>
            </a:r>
            <a:br>
              <a:rPr lang="en-AU" sz="4000" dirty="0"/>
            </a:br>
            <a:r>
              <a:rPr lang="en-AU" sz="4000" dirty="0"/>
              <a:t>from the grave to the sky, </a:t>
            </a:r>
            <a:br>
              <a:rPr lang="en-AU" sz="4000" dirty="0"/>
            </a:br>
            <a:r>
              <a:rPr lang="en-AU" sz="4000" dirty="0"/>
              <a:t>Lord I lift your name on high.</a:t>
            </a:r>
          </a:p>
        </p:txBody>
      </p:sp>
    </p:spTree>
    <p:extLst>
      <p:ext uri="{BB962C8B-B14F-4D97-AF65-F5344CB8AC3E}">
        <p14:creationId xmlns:p14="http://schemas.microsoft.com/office/powerpoint/2010/main" val="3801594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3F9FD-ACA3-4575-9015-550DC7142470}"/>
              </a:ext>
            </a:extLst>
          </p:cNvPr>
          <p:cNvSpPr>
            <a:spLocks noGrp="1"/>
          </p:cNvSpPr>
          <p:nvPr>
            <p:ph type="title"/>
          </p:nvPr>
        </p:nvSpPr>
        <p:spPr>
          <a:xfrm>
            <a:off x="334963" y="274638"/>
            <a:ext cx="11522075" cy="6323012"/>
          </a:xfrm>
        </p:spPr>
        <p:txBody>
          <a:bodyPr/>
          <a:lstStyle/>
          <a:p>
            <a:pPr eaLnBrk="1" hangingPunct="1">
              <a:defRPr/>
            </a:pPr>
            <a:r>
              <a:rPr lang="en-AU" sz="4400" dirty="0">
                <a:solidFill>
                  <a:srgbClr val="333333"/>
                </a:solidFill>
                <a:latin typeface="Verdana"/>
              </a:rPr>
              <a:t> </a:t>
            </a:r>
            <a:r>
              <a:rPr lang="en-AU" sz="4400" dirty="0"/>
              <a:t>I want to walk as a child of the light;</a:t>
            </a:r>
            <a:br>
              <a:rPr lang="en-AU" sz="4400" dirty="0"/>
            </a:br>
            <a:r>
              <a:rPr lang="en-AU" sz="4400" dirty="0"/>
              <a:t>I want to follow Jesus.</a:t>
            </a:r>
            <a:br>
              <a:rPr lang="en-AU" sz="4400" dirty="0"/>
            </a:br>
            <a:r>
              <a:rPr lang="en-AU" sz="4000" dirty="0"/>
              <a:t>God set the stars to give light to the world;</a:t>
            </a:r>
            <a:br>
              <a:rPr lang="en-AU" sz="4400" dirty="0"/>
            </a:br>
            <a:r>
              <a:rPr lang="en-AU" sz="4400" dirty="0"/>
              <a:t>the star of my life is Jesus.</a:t>
            </a:r>
          </a:p>
        </p:txBody>
      </p:sp>
    </p:spTree>
    <p:extLst>
      <p:ext uri="{BB962C8B-B14F-4D97-AF65-F5344CB8AC3E}">
        <p14:creationId xmlns:p14="http://schemas.microsoft.com/office/powerpoint/2010/main" val="26003790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BB3E3-3650-46EB-9E28-D745B97B4AC8}"/>
              </a:ext>
            </a:extLst>
          </p:cNvPr>
          <p:cNvSpPr>
            <a:spLocks noGrp="1"/>
          </p:cNvSpPr>
          <p:nvPr>
            <p:ph type="title" idx="4294967295"/>
          </p:nvPr>
        </p:nvSpPr>
        <p:spPr>
          <a:xfrm>
            <a:off x="119063" y="274638"/>
            <a:ext cx="11953875" cy="6323012"/>
          </a:xfrm>
          <a:prstGeom prst="rect">
            <a:avLst/>
          </a:prstGeom>
        </p:spPr>
        <p:txBody>
          <a:bodyPr/>
          <a:lstStyle/>
          <a:p>
            <a:pPr algn="l" eaLnBrk="1" hangingPunct="1">
              <a:defRPr/>
            </a:pP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In him there is no darkness at all;</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the night and the day are both alike.</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The Lamb is the light of the city of God:</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Shine in my heart, Lord Jesus.</a:t>
            </a:r>
            <a:endParaRPr lang="en-AU" dirty="0"/>
          </a:p>
        </p:txBody>
      </p:sp>
    </p:spTree>
    <p:extLst>
      <p:ext uri="{BB962C8B-B14F-4D97-AF65-F5344CB8AC3E}">
        <p14:creationId xmlns:p14="http://schemas.microsoft.com/office/powerpoint/2010/main" val="272874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9E568-B243-4FFC-9794-E336B6163DA5}"/>
              </a:ext>
            </a:extLst>
          </p:cNvPr>
          <p:cNvSpPr>
            <a:spLocks noGrp="1"/>
          </p:cNvSpPr>
          <p:nvPr>
            <p:ph type="title" idx="4294967295"/>
          </p:nvPr>
        </p:nvSpPr>
        <p:spPr>
          <a:xfrm>
            <a:off x="263524" y="274638"/>
            <a:ext cx="11809139" cy="6323012"/>
          </a:xfrm>
          <a:prstGeom prst="rect">
            <a:avLst/>
          </a:prstGeom>
        </p:spPr>
        <p:txBody>
          <a:bodyPr/>
          <a:lstStyle/>
          <a:p>
            <a:pPr algn="l" eaLnBrk="1" hangingPunct="1">
              <a:defRPr/>
            </a:pPr>
            <a:r>
              <a:rPr lang="en-AU" b="1" dirty="0">
                <a:effectLst>
                  <a:outerShdw blurRad="38100" dist="38100" dir="2700000" algn="tl">
                    <a:srgbClr val="000000">
                      <a:alpha val="43137"/>
                    </a:srgbClr>
                  </a:outerShdw>
                </a:effectLst>
                <a:latin typeface="Comic Sans MS" pitchFamily="66" charset="0"/>
              </a:rPr>
              <a:t>I want to see the brightness of God;</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I want to look at Jesus.</a:t>
            </a:r>
            <a:br>
              <a:rPr lang="en-AU" b="1" dirty="0">
                <a:effectLst>
                  <a:outerShdw blurRad="38100" dist="38100" dir="2700000" algn="tl">
                    <a:srgbClr val="000000">
                      <a:alpha val="43137"/>
                    </a:srgbClr>
                  </a:outerShdw>
                </a:effectLst>
                <a:latin typeface="Comic Sans MS" pitchFamily="66" charset="0"/>
              </a:rPr>
            </a:br>
            <a:r>
              <a:rPr lang="en-AU" sz="4000" b="1" dirty="0">
                <a:effectLst>
                  <a:outerShdw blurRad="38100" dist="38100" dir="2700000" algn="tl">
                    <a:srgbClr val="000000">
                      <a:alpha val="43137"/>
                    </a:srgbClr>
                  </a:outerShdw>
                </a:effectLst>
                <a:latin typeface="Comic Sans MS" pitchFamily="66" charset="0"/>
              </a:rPr>
              <a:t>Clear Sun of righteousness, shine on my path,</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and show me the way to the Father.</a:t>
            </a:r>
            <a:endParaRPr lang="en-AU" dirty="0"/>
          </a:p>
        </p:txBody>
      </p:sp>
    </p:spTree>
    <p:extLst>
      <p:ext uri="{BB962C8B-B14F-4D97-AF65-F5344CB8AC3E}">
        <p14:creationId xmlns:p14="http://schemas.microsoft.com/office/powerpoint/2010/main" val="4259381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42C8-B124-490D-A94C-ADE146ECF4F4}"/>
              </a:ext>
            </a:extLst>
          </p:cNvPr>
          <p:cNvSpPr>
            <a:spLocks noGrp="1"/>
          </p:cNvSpPr>
          <p:nvPr>
            <p:ph type="title" idx="4294967295"/>
          </p:nvPr>
        </p:nvSpPr>
        <p:spPr>
          <a:xfrm>
            <a:off x="263525" y="274638"/>
            <a:ext cx="11664950" cy="6323012"/>
          </a:xfrm>
          <a:prstGeom prst="rect">
            <a:avLst/>
          </a:prstGeom>
        </p:spPr>
        <p:txBody>
          <a:bodyPr/>
          <a:lstStyle/>
          <a:p>
            <a:pPr algn="l" eaLnBrk="1" hangingPunct="1">
              <a:defRPr/>
            </a:pPr>
            <a:r>
              <a:rPr lang="en-AU" b="1" dirty="0">
                <a:effectLst>
                  <a:outerShdw blurRad="50800" dist="38100" algn="tr" rotWithShape="0">
                    <a:prstClr val="black">
                      <a:alpha val="40000"/>
                    </a:prstClr>
                  </a:outerShdw>
                </a:effectLst>
                <a:latin typeface="Comic Sans MS"/>
              </a:rPr>
              <a:t>In him there is no darkness at all;</a:t>
            </a:r>
            <a:br>
              <a:rPr lang="en-AU" b="1" dirty="0">
                <a:effectLst>
                  <a:outerShdw blurRad="50800" dist="38100" algn="tr" rotWithShape="0">
                    <a:prstClr val="black">
                      <a:alpha val="40000"/>
                    </a:prstClr>
                  </a:outerShdw>
                </a:effectLst>
                <a:latin typeface="Comic Sans MS"/>
              </a:rPr>
            </a:br>
            <a:r>
              <a:rPr lang="en-AU" b="1" dirty="0">
                <a:effectLst>
                  <a:outerShdw blurRad="50800" dist="38100" algn="tr" rotWithShape="0">
                    <a:prstClr val="black">
                      <a:alpha val="40000"/>
                    </a:prstClr>
                  </a:outerShdw>
                </a:effectLst>
                <a:latin typeface="Comic Sans MS"/>
              </a:rPr>
              <a:t>the night and the day are both alike.</a:t>
            </a:r>
            <a:br>
              <a:rPr lang="en-AU" b="1" dirty="0">
                <a:effectLst>
                  <a:outerShdw blurRad="50800" dist="38100" algn="tr" rotWithShape="0">
                    <a:prstClr val="black">
                      <a:alpha val="40000"/>
                    </a:prstClr>
                  </a:outerShdw>
                </a:effectLst>
                <a:latin typeface="Comic Sans MS"/>
              </a:rPr>
            </a:br>
            <a:r>
              <a:rPr lang="en-AU" b="1" dirty="0">
                <a:effectLst>
                  <a:outerShdw blurRad="50800" dist="38100" algn="tr" rotWithShape="0">
                    <a:prstClr val="black">
                      <a:alpha val="40000"/>
                    </a:prstClr>
                  </a:outerShdw>
                </a:effectLst>
                <a:latin typeface="Comic Sans MS"/>
              </a:rPr>
              <a:t>The Lamb is the light of the city of God:</a:t>
            </a:r>
            <a:br>
              <a:rPr lang="en-AU" b="1" dirty="0">
                <a:effectLst>
                  <a:outerShdw blurRad="50800" dist="38100" algn="tr" rotWithShape="0">
                    <a:prstClr val="black">
                      <a:alpha val="40000"/>
                    </a:prstClr>
                  </a:outerShdw>
                </a:effectLst>
                <a:latin typeface="Comic Sans MS"/>
              </a:rPr>
            </a:br>
            <a:r>
              <a:rPr lang="en-AU" b="1" dirty="0">
                <a:effectLst>
                  <a:outerShdw blurRad="50800" dist="38100" algn="tr" rotWithShape="0">
                    <a:prstClr val="black">
                      <a:alpha val="40000"/>
                    </a:prstClr>
                  </a:outerShdw>
                </a:effectLst>
                <a:latin typeface="Comic Sans MS"/>
              </a:rPr>
              <a:t>Shine in my heart, Lord Jesus.</a:t>
            </a:r>
            <a:endParaRPr lang="en-AU" dirty="0"/>
          </a:p>
        </p:txBody>
      </p:sp>
    </p:spTree>
    <p:extLst>
      <p:ext uri="{BB962C8B-B14F-4D97-AF65-F5344CB8AC3E}">
        <p14:creationId xmlns:p14="http://schemas.microsoft.com/office/powerpoint/2010/main" val="381741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7AC4-5E06-4E00-B856-3951F282C6DA}"/>
              </a:ext>
            </a:extLst>
          </p:cNvPr>
          <p:cNvSpPr>
            <a:spLocks noGrp="1"/>
          </p:cNvSpPr>
          <p:nvPr>
            <p:ph type="title" idx="4294967295"/>
          </p:nvPr>
        </p:nvSpPr>
        <p:spPr>
          <a:xfrm>
            <a:off x="263352" y="274638"/>
            <a:ext cx="11665296" cy="6323012"/>
          </a:xfrm>
          <a:prstGeom prst="rect">
            <a:avLst/>
          </a:prstGeom>
        </p:spPr>
        <p:txBody>
          <a:bodyPr/>
          <a:lstStyle/>
          <a:p>
            <a:pPr algn="l" eaLnBrk="1" hangingPunct="1">
              <a:defRPr/>
            </a:pPr>
            <a:r>
              <a:rPr lang="en-AU" b="1" dirty="0">
                <a:effectLst>
                  <a:outerShdw blurRad="38100" dist="38100" dir="2700000" algn="tl">
                    <a:srgbClr val="000000">
                      <a:alpha val="43137"/>
                    </a:srgbClr>
                  </a:outerShdw>
                </a:effectLst>
                <a:latin typeface="Comic Sans MS" pitchFamily="66" charset="0"/>
              </a:rPr>
              <a:t> I’m looking for the coming of Christ;</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I want to be with Jesus.</a:t>
            </a:r>
            <a:br>
              <a:rPr lang="en-AU" b="1" dirty="0">
                <a:effectLst>
                  <a:outerShdw blurRad="38100" dist="38100" dir="2700000" algn="tl">
                    <a:srgbClr val="000000">
                      <a:alpha val="43137"/>
                    </a:srgbClr>
                  </a:outerShdw>
                </a:effectLst>
                <a:latin typeface="Comic Sans MS" pitchFamily="66" charset="0"/>
              </a:rPr>
            </a:br>
            <a:r>
              <a:rPr lang="en-AU" sz="4000" b="1" dirty="0">
                <a:effectLst>
                  <a:outerShdw blurRad="38100" dist="38100" dir="2700000" algn="tl">
                    <a:srgbClr val="000000">
                      <a:alpha val="43137"/>
                    </a:srgbClr>
                  </a:outerShdw>
                </a:effectLst>
                <a:latin typeface="Comic Sans MS" pitchFamily="66" charset="0"/>
              </a:rPr>
              <a:t>When we have run with patience the race,</a:t>
            </a:r>
            <a:br>
              <a:rPr lang="en-AU" b="1" dirty="0">
                <a:effectLst>
                  <a:outerShdw blurRad="38100" dist="38100" dir="2700000" algn="tl">
                    <a:srgbClr val="000000">
                      <a:alpha val="43137"/>
                    </a:srgbClr>
                  </a:outerShdw>
                </a:effectLst>
                <a:latin typeface="Comic Sans MS" pitchFamily="66" charset="0"/>
              </a:rPr>
            </a:br>
            <a:r>
              <a:rPr lang="en-AU" b="1" dirty="0">
                <a:effectLst>
                  <a:outerShdw blurRad="38100" dist="38100" dir="2700000" algn="tl">
                    <a:srgbClr val="000000">
                      <a:alpha val="43137"/>
                    </a:srgbClr>
                  </a:outerShdw>
                </a:effectLst>
                <a:latin typeface="Comic Sans MS" pitchFamily="66" charset="0"/>
              </a:rPr>
              <a:t>we shall know the joy of Jesus.</a:t>
            </a:r>
            <a:endParaRPr lang="en-AU" dirty="0"/>
          </a:p>
        </p:txBody>
      </p:sp>
    </p:spTree>
    <p:extLst>
      <p:ext uri="{BB962C8B-B14F-4D97-AF65-F5344CB8AC3E}">
        <p14:creationId xmlns:p14="http://schemas.microsoft.com/office/powerpoint/2010/main" val="10521978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118D-A208-4629-944E-749386561470}"/>
              </a:ext>
            </a:extLst>
          </p:cNvPr>
          <p:cNvSpPr>
            <a:spLocks noGrp="1"/>
          </p:cNvSpPr>
          <p:nvPr>
            <p:ph type="title" idx="4294967295"/>
          </p:nvPr>
        </p:nvSpPr>
        <p:spPr>
          <a:xfrm>
            <a:off x="192088" y="274638"/>
            <a:ext cx="11807825" cy="6323012"/>
          </a:xfrm>
          <a:prstGeom prst="rect">
            <a:avLst/>
          </a:prstGeom>
        </p:spPr>
        <p:txBody>
          <a:bodyPr/>
          <a:lstStyle/>
          <a:p>
            <a:pPr algn="l" eaLnBrk="1" hangingPunct="1">
              <a:defRPr/>
            </a:pPr>
            <a:r>
              <a:rPr lang="en-AU" b="1" dirty="0">
                <a:effectLst>
                  <a:outerShdw blurRad="50800" dist="38100" algn="tr" rotWithShape="0">
                    <a:prstClr val="black">
                      <a:alpha val="40000"/>
                    </a:prstClr>
                  </a:outerShdw>
                </a:effectLst>
                <a:latin typeface="Comic Sans MS"/>
              </a:rPr>
              <a:t>In him there is no darkness at all;</a:t>
            </a:r>
            <a:br>
              <a:rPr lang="en-AU" b="1" dirty="0">
                <a:effectLst>
                  <a:outerShdw blurRad="50800" dist="38100" algn="tr" rotWithShape="0">
                    <a:prstClr val="black">
                      <a:alpha val="40000"/>
                    </a:prstClr>
                  </a:outerShdw>
                </a:effectLst>
                <a:latin typeface="Comic Sans MS"/>
              </a:rPr>
            </a:br>
            <a:r>
              <a:rPr lang="en-AU" b="1" dirty="0">
                <a:effectLst>
                  <a:outerShdw blurRad="50800" dist="38100" algn="tr" rotWithShape="0">
                    <a:prstClr val="black">
                      <a:alpha val="40000"/>
                    </a:prstClr>
                  </a:outerShdw>
                </a:effectLst>
                <a:latin typeface="Comic Sans MS"/>
              </a:rPr>
              <a:t>the night and the day are both alike.</a:t>
            </a:r>
            <a:br>
              <a:rPr lang="en-AU" b="1" dirty="0">
                <a:effectLst>
                  <a:outerShdw blurRad="50800" dist="38100" algn="tr" rotWithShape="0">
                    <a:prstClr val="black">
                      <a:alpha val="40000"/>
                    </a:prstClr>
                  </a:outerShdw>
                </a:effectLst>
                <a:latin typeface="Comic Sans MS"/>
              </a:rPr>
            </a:br>
            <a:r>
              <a:rPr lang="en-AU" b="1" dirty="0">
                <a:effectLst>
                  <a:outerShdw blurRad="50800" dist="38100" algn="tr" rotWithShape="0">
                    <a:prstClr val="black">
                      <a:alpha val="40000"/>
                    </a:prstClr>
                  </a:outerShdw>
                </a:effectLst>
                <a:latin typeface="Comic Sans MS"/>
              </a:rPr>
              <a:t>The Lamb is the light of the city of God:</a:t>
            </a:r>
            <a:br>
              <a:rPr lang="en-AU" b="1" dirty="0">
                <a:effectLst>
                  <a:outerShdw blurRad="50800" dist="38100" algn="tr" rotWithShape="0">
                    <a:prstClr val="black">
                      <a:alpha val="40000"/>
                    </a:prstClr>
                  </a:outerShdw>
                </a:effectLst>
                <a:latin typeface="Comic Sans MS"/>
              </a:rPr>
            </a:br>
            <a:r>
              <a:rPr lang="en-AU" b="1" dirty="0">
                <a:effectLst>
                  <a:outerShdw blurRad="50800" dist="38100" algn="tr" rotWithShape="0">
                    <a:prstClr val="black">
                      <a:alpha val="40000"/>
                    </a:prstClr>
                  </a:outerShdw>
                </a:effectLst>
                <a:latin typeface="Comic Sans MS"/>
              </a:rPr>
              <a:t>Shine in my heart, Lord Jesus.</a:t>
            </a:r>
            <a:br>
              <a:rPr lang="en-AU" b="1" dirty="0">
                <a:effectLst>
                  <a:outerShdw blurRad="50800" dist="38100" algn="tr" rotWithShape="0">
                    <a:prstClr val="black">
                      <a:alpha val="40000"/>
                    </a:prstClr>
                  </a:outerShdw>
                </a:effectLst>
                <a:latin typeface="Comic Sans MS"/>
              </a:rPr>
            </a:br>
            <a:br>
              <a:rPr lang="en-AU" b="1" dirty="0">
                <a:effectLst>
                  <a:outerShdw blurRad="50800" dist="38100" algn="tr" rotWithShape="0">
                    <a:prstClr val="black">
                      <a:alpha val="40000"/>
                    </a:prstClr>
                  </a:outerShdw>
                </a:effectLst>
                <a:latin typeface="Comic Sans MS"/>
              </a:rPr>
            </a:br>
            <a:br>
              <a:rPr lang="en-AU" b="1" dirty="0">
                <a:effectLst>
                  <a:outerShdw blurRad="50800" dist="38100" algn="tr" rotWithShape="0">
                    <a:prstClr val="black">
                      <a:alpha val="40000"/>
                    </a:prstClr>
                  </a:outerShdw>
                </a:effectLst>
                <a:latin typeface="Comic Sans MS"/>
              </a:rPr>
            </a:br>
            <a:br>
              <a:rPr lang="en-AU" b="1" dirty="0">
                <a:effectLst>
                  <a:outerShdw blurRad="50800" dist="38100" algn="tr" rotWithShape="0">
                    <a:prstClr val="black">
                      <a:alpha val="40000"/>
                    </a:prstClr>
                  </a:outerShdw>
                </a:effectLst>
                <a:latin typeface="Comic Sans MS"/>
              </a:rPr>
            </a:br>
            <a:br>
              <a:rPr lang="en-AU" b="1" dirty="0">
                <a:effectLst>
                  <a:outerShdw blurRad="50800" dist="38100" algn="tr" rotWithShape="0">
                    <a:prstClr val="black">
                      <a:alpha val="40000"/>
                    </a:prstClr>
                  </a:outerShdw>
                </a:effectLst>
                <a:latin typeface="Comic Sans MS"/>
              </a:rPr>
            </a:br>
            <a:r>
              <a:rPr lang="en-AU" sz="2800" dirty="0">
                <a:effectLst>
                  <a:outerShdw blurRad="50800" dist="38100" algn="tr" rotWithShape="0">
                    <a:prstClr val="black">
                      <a:alpha val="40000"/>
                    </a:prstClr>
                  </a:outerShdw>
                </a:effectLst>
                <a:latin typeface="Comic Sans MS"/>
              </a:rPr>
              <a:t>TIS 643  C^ Cx3</a:t>
            </a:r>
            <a:endParaRPr lang="en-AU" dirty="0"/>
          </a:p>
        </p:txBody>
      </p:sp>
    </p:spTree>
    <p:extLst>
      <p:ext uri="{BB962C8B-B14F-4D97-AF65-F5344CB8AC3E}">
        <p14:creationId xmlns:p14="http://schemas.microsoft.com/office/powerpoint/2010/main" val="17475609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C71BD4C1-C819-40CC-A3FC-4F5D6E7132B1}"/>
              </a:ext>
            </a:extLst>
          </p:cNvPr>
          <p:cNvPicPr>
            <a:picLocks noGrp="1" noChangeAspect="1" noChangeArrowheads="1"/>
          </p:cNvPicPr>
          <p:nvPr>
            <p:ph type="subTitle" idx="4294967295"/>
          </p:nvPr>
        </p:nvPicPr>
        <p:blipFill>
          <a:blip r:embed="rId2">
            <a:extLst>
              <a:ext uri="{28A0092B-C50C-407E-A947-70E740481C1C}">
                <a14:useLocalDpi xmlns:a14="http://schemas.microsoft.com/office/drawing/2010/main" val="0"/>
              </a:ext>
            </a:extLst>
          </a:blip>
          <a:srcRect/>
          <a:stretch>
            <a:fillRect/>
          </a:stretch>
        </p:blipFill>
        <p:spPr bwMode="auto">
          <a:xfrm>
            <a:off x="1752600" y="152400"/>
            <a:ext cx="8839200" cy="6553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a:extLst>
              <a:ext uri="{FF2B5EF4-FFF2-40B4-BE49-F238E27FC236}">
                <a16:creationId xmlns:a16="http://schemas.microsoft.com/office/drawing/2014/main" id="{28AD3674-0292-4853-AC53-1C2FB50FD5A3}"/>
              </a:ext>
            </a:extLst>
          </p:cNvPr>
          <p:cNvSpPr txBox="1">
            <a:spLocks noChangeArrowheads="1"/>
          </p:cNvSpPr>
          <p:nvPr/>
        </p:nvSpPr>
        <p:spPr bwMode="auto">
          <a:xfrm>
            <a:off x="2782888" y="188914"/>
            <a:ext cx="6985000" cy="1754326"/>
          </a:xfrm>
          <a:prstGeom prst="rect">
            <a:avLst/>
          </a:prstGeom>
          <a:noFill/>
          <a:ln w="9525">
            <a:noFill/>
            <a:miter lim="800000"/>
            <a:headEnd/>
            <a:tailEnd/>
          </a:ln>
          <a:effectLst/>
        </p:spPr>
        <p:txBody>
          <a:bodyPr>
            <a:spAutoFit/>
          </a:bodyPr>
          <a:lstStyle/>
          <a:p>
            <a:pPr algn="ctr" eaLnBrk="1" fontAlgn="auto" hangingPunct="1">
              <a:spcBef>
                <a:spcPct val="50000"/>
              </a:spcBef>
              <a:spcAft>
                <a:spcPts val="0"/>
              </a:spcAft>
              <a:defRPr/>
            </a:pPr>
            <a:r>
              <a:rPr lang="en-US" sz="3600" dirty="0">
                <a:effectLst>
                  <a:outerShdw blurRad="38100" dist="38100" dir="2700000" algn="tl">
                    <a:srgbClr val="000000"/>
                  </a:outerShdw>
                </a:effectLst>
                <a:latin typeface="+mn-lt"/>
                <a:cs typeface="+mn-cs"/>
              </a:rPr>
              <a:t>Follow someone as</a:t>
            </a:r>
            <a:br>
              <a:rPr lang="en-US" sz="3600" dirty="0">
                <a:effectLst>
                  <a:outerShdw blurRad="38100" dist="38100" dir="2700000" algn="tl">
                    <a:srgbClr val="000000"/>
                  </a:outerShdw>
                </a:effectLst>
                <a:latin typeface="+mn-lt"/>
                <a:cs typeface="+mn-cs"/>
              </a:rPr>
            </a:br>
            <a:r>
              <a:rPr lang="en-US" sz="3600" dirty="0">
                <a:effectLst>
                  <a:outerShdw blurRad="38100" dist="38100" dir="2700000" algn="tl">
                    <a:srgbClr val="000000"/>
                  </a:outerShdw>
                </a:effectLst>
                <a:latin typeface="+mn-lt"/>
                <a:cs typeface="+mn-cs"/>
              </a:rPr>
              <a:t>there will still be a drink and a chat after the service</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55D2-BF4D-4F13-87BD-B0E180DBC528}"/>
              </a:ext>
            </a:extLst>
          </p:cNvPr>
          <p:cNvSpPr>
            <a:spLocks noGrp="1"/>
          </p:cNvSpPr>
          <p:nvPr>
            <p:ph type="title"/>
          </p:nvPr>
        </p:nvSpPr>
        <p:spPr>
          <a:xfrm>
            <a:off x="1774825" y="2205039"/>
            <a:ext cx="8642350" cy="2865437"/>
          </a:xfrm>
        </p:spPr>
        <p:txBody>
          <a:bodyPr/>
          <a:lstStyle/>
          <a:p>
            <a:pPr eaLnBrk="1" hangingPunct="1">
              <a:defRPr/>
            </a:pPr>
            <a:r>
              <a:rPr lang="en-AU" sz="4000" dirty="0">
                <a:effectLst>
                  <a:outerShdw blurRad="38100" dist="38100" dir="2700000" algn="tl" rotWithShape="0">
                    <a:srgbClr val="000000">
                      <a:alpha val="43000"/>
                    </a:srgbClr>
                  </a:outerShdw>
                </a:effectLst>
              </a:rPr>
              <a:t>Lord, I lift your name on high,</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Lord, I love to sing your praises</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I’m so glad you’re in my life,</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I’m so glad you came to save us.</a:t>
            </a:r>
            <a:endParaRPr lang="en-AU" sz="4000" dirty="0"/>
          </a:p>
        </p:txBody>
      </p:sp>
    </p:spTree>
    <p:extLst>
      <p:ext uri="{BB962C8B-B14F-4D97-AF65-F5344CB8AC3E}">
        <p14:creationId xmlns:p14="http://schemas.microsoft.com/office/powerpoint/2010/main" val="121994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0046-99BA-481E-80E1-F187F9223A6C}"/>
              </a:ext>
            </a:extLst>
          </p:cNvPr>
          <p:cNvSpPr>
            <a:spLocks noGrp="1"/>
          </p:cNvSpPr>
          <p:nvPr>
            <p:ph type="title"/>
          </p:nvPr>
        </p:nvSpPr>
        <p:spPr>
          <a:xfrm>
            <a:off x="2011363" y="441325"/>
            <a:ext cx="8640762" cy="5975350"/>
          </a:xfrm>
        </p:spPr>
        <p:txBody>
          <a:bodyPr>
            <a:noAutofit/>
          </a:bodyPr>
          <a:lstStyle/>
          <a:p>
            <a:pPr eaLnBrk="1" hangingPunct="1">
              <a:defRPr/>
            </a:pPr>
            <a:br>
              <a:rPr lang="en-AU" sz="4000" dirty="0"/>
            </a:br>
            <a:r>
              <a:rPr lang="en-US" sz="4000" dirty="0"/>
              <a:t> </a:t>
            </a:r>
            <a:br>
              <a:rPr lang="en-AU" sz="4000" dirty="0"/>
            </a:br>
            <a:r>
              <a:rPr lang="en-AU" sz="4000" dirty="0"/>
              <a:t>You came from heaven to earth </a:t>
            </a:r>
            <a:br>
              <a:rPr lang="en-AU" sz="4000" dirty="0"/>
            </a:br>
            <a:r>
              <a:rPr lang="en-AU" sz="4000" dirty="0"/>
              <a:t>to show the way,</a:t>
            </a:r>
            <a:br>
              <a:rPr lang="en-AU" sz="4000" dirty="0"/>
            </a:br>
            <a:r>
              <a:rPr lang="en-AU" sz="4000" dirty="0"/>
              <a:t>From the earth to the cross </a:t>
            </a:r>
            <a:br>
              <a:rPr lang="en-AU" sz="4000" dirty="0"/>
            </a:br>
            <a:r>
              <a:rPr lang="en-AU" sz="4000" dirty="0"/>
              <a:t>my debt to pay</a:t>
            </a:r>
            <a:br>
              <a:rPr lang="en-AU" sz="4000" dirty="0"/>
            </a:br>
            <a:r>
              <a:rPr lang="en-AU" sz="4000" dirty="0"/>
              <a:t>From the cross to the grave,</a:t>
            </a:r>
            <a:br>
              <a:rPr lang="en-AU" sz="4000" dirty="0"/>
            </a:br>
            <a:r>
              <a:rPr lang="en-AU" sz="4000" dirty="0"/>
              <a:t>from the grave to the sky, </a:t>
            </a:r>
            <a:br>
              <a:rPr lang="en-AU" sz="4000" dirty="0"/>
            </a:br>
            <a:r>
              <a:rPr lang="en-AU" sz="4000" dirty="0"/>
              <a:t>Lord I lift your name on high.</a:t>
            </a:r>
          </a:p>
        </p:txBody>
      </p:sp>
    </p:spTree>
    <p:extLst>
      <p:ext uri="{BB962C8B-B14F-4D97-AF65-F5344CB8AC3E}">
        <p14:creationId xmlns:p14="http://schemas.microsoft.com/office/powerpoint/2010/main" val="189213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E081D-3CD9-48EA-8338-0E68BAC60AE6}"/>
              </a:ext>
            </a:extLst>
          </p:cNvPr>
          <p:cNvSpPr>
            <a:spLocks noGrp="1"/>
          </p:cNvSpPr>
          <p:nvPr>
            <p:ph type="title"/>
          </p:nvPr>
        </p:nvSpPr>
        <p:spPr>
          <a:xfrm>
            <a:off x="1774825" y="908051"/>
            <a:ext cx="8642350" cy="5826125"/>
          </a:xfrm>
        </p:spPr>
        <p:txBody>
          <a:bodyPr/>
          <a:lstStyle/>
          <a:p>
            <a:pPr eaLnBrk="1" hangingPunct="1">
              <a:defRPr/>
            </a:pPr>
            <a:r>
              <a:rPr lang="en-AU" sz="4000" dirty="0">
                <a:effectLst>
                  <a:outerShdw blurRad="38100" dist="38100" dir="2700000" algn="tl" rotWithShape="0">
                    <a:srgbClr val="000000">
                      <a:alpha val="43000"/>
                    </a:srgbClr>
                  </a:outerShdw>
                </a:effectLst>
              </a:rPr>
              <a:t>You came from heaven to earth </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to show the way,</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From the earth to the cross </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my debt to pay</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From the cross to the grave,</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from the grave to the sky, </a:t>
            </a:r>
            <a:br>
              <a:rPr lang="en-AU" sz="4000" dirty="0">
                <a:effectLst>
                  <a:outerShdw blurRad="38100" dist="38100" dir="2700000" algn="tl" rotWithShape="0">
                    <a:srgbClr val="000000">
                      <a:alpha val="43000"/>
                    </a:srgbClr>
                  </a:outerShdw>
                </a:effectLst>
              </a:rPr>
            </a:br>
            <a:r>
              <a:rPr lang="en-AU" sz="4000" dirty="0">
                <a:effectLst>
                  <a:outerShdw blurRad="38100" dist="38100" dir="2700000" algn="tl" rotWithShape="0">
                    <a:srgbClr val="000000">
                      <a:alpha val="43000"/>
                    </a:srgbClr>
                  </a:outerShdw>
                </a:effectLst>
              </a:rPr>
              <a:t>Lord I lift your name on high</a:t>
            </a:r>
            <a:r>
              <a:rPr lang="en-AU" sz="2700" dirty="0">
                <a:effectLst>
                  <a:outerShdw blurRad="38100" dist="38100" dir="2700000" algn="tl" rotWithShape="0">
                    <a:srgbClr val="000000">
                      <a:alpha val="43000"/>
                    </a:srgbClr>
                  </a:outerShdw>
                </a:effectLst>
              </a:rPr>
              <a:t>.</a:t>
            </a:r>
            <a:br>
              <a:rPr lang="en-AU" sz="3100" dirty="0">
                <a:effectLst/>
              </a:rPr>
            </a:br>
            <a:br>
              <a:rPr lang="en-AU" sz="4000" dirty="0"/>
            </a:br>
            <a:br>
              <a:rPr lang="en-AU" sz="2800" dirty="0">
                <a:effectLst>
                  <a:outerShdw blurRad="50800" dist="38100" algn="tr" rotWithShape="0">
                    <a:prstClr val="black">
                      <a:alpha val="40000"/>
                    </a:prstClr>
                  </a:outerShdw>
                </a:effectLst>
              </a:rPr>
            </a:br>
            <a:r>
              <a:rPr lang="en-AU" sz="2000" dirty="0">
                <a:effectLst>
                  <a:outerShdw blurRad="50800" dist="38100" algn="tr" rotWithShape="0">
                    <a:prstClr val="black">
                      <a:alpha val="40000"/>
                    </a:prstClr>
                  </a:outerShdw>
                </a:effectLst>
              </a:rPr>
              <a:t>Words &amp; music by Rick Founds  © 1989 Maranatha! Music</a:t>
            </a:r>
            <a:endParaRPr lang="en-AU" dirty="0"/>
          </a:p>
        </p:txBody>
      </p:sp>
    </p:spTree>
    <p:extLst>
      <p:ext uri="{BB962C8B-B14F-4D97-AF65-F5344CB8AC3E}">
        <p14:creationId xmlns:p14="http://schemas.microsoft.com/office/powerpoint/2010/main" val="4219914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alpha val="3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68956-C8C2-4DC1-81D9-60871D55C0AE}"/>
              </a:ext>
            </a:extLst>
          </p:cNvPr>
          <p:cNvSpPr>
            <a:spLocks noGrp="1"/>
          </p:cNvSpPr>
          <p:nvPr>
            <p:ph type="title"/>
          </p:nvPr>
        </p:nvSpPr>
        <p:spPr>
          <a:xfrm>
            <a:off x="407368" y="2708920"/>
            <a:ext cx="11665296" cy="2592288"/>
          </a:xfrm>
        </p:spPr>
        <p:txBody>
          <a:bodyPr rtlCol="0"/>
          <a:lstStyle/>
          <a:p>
            <a:pPr fontAlgn="auto">
              <a:spcAft>
                <a:spcPts val="0"/>
              </a:spcAft>
              <a:defRPr/>
            </a:pPr>
            <a:r>
              <a:rPr lang="en-AU" sz="3600" dirty="0"/>
              <a:t>But we see Jesus, made a little lower</a:t>
            </a:r>
            <a:br>
              <a:rPr lang="en-AU" sz="3600" dirty="0"/>
            </a:br>
            <a:r>
              <a:rPr lang="en-AU" sz="3600" dirty="0"/>
              <a:t>Made a little lower than the angels</a:t>
            </a:r>
            <a:br>
              <a:rPr lang="en-AU" sz="3600" dirty="0"/>
            </a:br>
            <a:r>
              <a:rPr lang="en-AU" sz="3600" dirty="0"/>
              <a:t>For the suffering of death</a:t>
            </a:r>
            <a:br>
              <a:rPr lang="en-AU" sz="3600" dirty="0"/>
            </a:br>
            <a:br>
              <a:rPr lang="en-AU" sz="3600" dirty="0"/>
            </a:br>
            <a:r>
              <a:rPr lang="en-AU" sz="3600" dirty="0"/>
              <a:t>But we see Jesus, crowned with glory and honour</a:t>
            </a:r>
            <a:br>
              <a:rPr lang="en-AU" sz="3600" dirty="0"/>
            </a:br>
            <a:r>
              <a:rPr lang="en-AU" sz="3600" dirty="0"/>
              <a:t>That he by the grace of God</a:t>
            </a:r>
            <a:br>
              <a:rPr lang="en-AU" sz="3600" dirty="0"/>
            </a:br>
            <a:r>
              <a:rPr lang="en-AU" sz="3600" dirty="0"/>
              <a:t>Should taste death for every man</a:t>
            </a:r>
            <a:br>
              <a:rPr lang="en-AU" sz="2800" dirty="0"/>
            </a:br>
            <a:br>
              <a:rPr lang="en-AU" sz="2800" dirty="0"/>
            </a:br>
            <a:br>
              <a:rPr lang="en-AU" sz="2800" dirty="0"/>
            </a:br>
            <a:br>
              <a:rPr lang="en-AU" sz="2800" dirty="0"/>
            </a:br>
            <a:br>
              <a:rPr lang="en-AU" sz="2800" dirty="0"/>
            </a:br>
            <a:br>
              <a:rPr lang="en-AU" dirty="0"/>
            </a:br>
            <a:r>
              <a:rPr lang="en-AU" dirty="0"/>
              <a:t>	</a:t>
            </a:r>
            <a:endParaRPr lang="en-AU" sz="1800" dirty="0">
              <a:solidFill>
                <a:schemeClr val="tx2">
                  <a:lumMod val="60000"/>
                  <a:lumOff val="40000"/>
                </a:schemeClr>
              </a:solidFill>
            </a:endParaRPr>
          </a:p>
        </p:txBody>
      </p:sp>
      <p:sp>
        <p:nvSpPr>
          <p:cNvPr id="3" name="TextBox 2">
            <a:extLst>
              <a:ext uri="{FF2B5EF4-FFF2-40B4-BE49-F238E27FC236}">
                <a16:creationId xmlns:a16="http://schemas.microsoft.com/office/drawing/2014/main" id="{5A3EDC0A-F478-4EFE-9B1E-69AB3F1237E5}"/>
              </a:ext>
            </a:extLst>
          </p:cNvPr>
          <p:cNvSpPr txBox="1"/>
          <p:nvPr/>
        </p:nvSpPr>
        <p:spPr>
          <a:xfrm>
            <a:off x="405144" y="5589240"/>
            <a:ext cx="4970776" cy="369332"/>
          </a:xfrm>
          <a:prstGeom prst="rect">
            <a:avLst/>
          </a:prstGeom>
          <a:noFill/>
        </p:spPr>
        <p:txBody>
          <a:bodyPr wrap="square" rtlCol="0">
            <a:spAutoFit/>
          </a:bodyPr>
          <a:lstStyle/>
          <a:p>
            <a:r>
              <a:rPr lang="en-GB" dirty="0"/>
              <a:t>SIS 83  Eb x2</a:t>
            </a:r>
            <a:endParaRPr lang="en-AU" dirty="0"/>
          </a:p>
        </p:txBody>
      </p:sp>
    </p:spTree>
    <p:extLst>
      <p:ext uri="{BB962C8B-B14F-4D97-AF65-F5344CB8AC3E}">
        <p14:creationId xmlns:p14="http://schemas.microsoft.com/office/powerpoint/2010/main" val="675807214"/>
      </p:ext>
    </p:extLst>
  </p:cSld>
  <p:clrMapOvr>
    <a:masterClrMapping/>
  </p:clrMapOvr>
</p:sld>
</file>

<file path=ppt/theme/theme1.xml><?xml version="1.0" encoding="utf-8"?>
<a:theme xmlns:a="http://schemas.openxmlformats.org/drawingml/2006/main" name="Presentation_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630CC4FC-9D26-40B6-8C0D-3F1A52AA2364}" vid="{361FD38F-E699-434F-8EDC-BFC93BA0E095}"/>
    </a:ext>
  </a:extLst>
</a:theme>
</file>

<file path=ppt/theme/theme2.xml><?xml version="1.0" encoding="utf-8"?>
<a:theme xmlns:a="http://schemas.openxmlformats.org/drawingml/2006/main" name="Song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Song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ongTemplat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Presentation6</Template>
  <TotalTime>760</TotalTime>
  <Words>2055</Words>
  <Application>Microsoft Office PowerPoint</Application>
  <PresentationFormat>Widescreen</PresentationFormat>
  <Paragraphs>111</Paragraphs>
  <Slides>56</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56</vt:i4>
      </vt:variant>
    </vt:vector>
  </HeadingPairs>
  <TitlesOfParts>
    <vt:vector size="67" baseType="lpstr">
      <vt:lpstr>ＭＳ Ｐゴシック</vt:lpstr>
      <vt:lpstr>Arial</vt:lpstr>
      <vt:lpstr>Calibri</vt:lpstr>
      <vt:lpstr>Comic Sans MS</vt:lpstr>
      <vt:lpstr>Times New Roman</vt:lpstr>
      <vt:lpstr>Verdana</vt:lpstr>
      <vt:lpstr>Presentation_3</vt:lpstr>
      <vt:lpstr>SongTemplate3</vt:lpstr>
      <vt:lpstr>1_SongTemplate3</vt:lpstr>
      <vt:lpstr>Default Design</vt:lpstr>
      <vt:lpstr>2_SongTemplate3</vt:lpstr>
      <vt:lpstr>PowerPoint Presentation</vt:lpstr>
      <vt:lpstr>PowerPoint Presentation</vt:lpstr>
      <vt:lpstr>PowerPoint Presentation</vt:lpstr>
      <vt:lpstr>  Lord, I lift your name on high, Lord, I love to sing your praises I’m so glad you’re in my life, I’m so glad you came to save us. </vt:lpstr>
      <vt:lpstr>   You came from heaven to earth  to show the way, From the earth to the cross  my debt to pay From the cross to the grave, from the grave to the sky,  Lord I lift your name on high.</vt:lpstr>
      <vt:lpstr>Lord, I lift your name on high, Lord, I love to sing your praises I’m so glad you’re in my life, I’m so glad you came to save us.</vt:lpstr>
      <vt:lpstr>   You came from heaven to earth  to show the way, From the earth to the cross  my debt to pay From the cross to the grave, from the grave to the sky,  Lord I lift your name on high.</vt:lpstr>
      <vt:lpstr>You came from heaven to earth  to show the way, From the earth to the cross  my debt to pay From the cross to the grave, from the grave to the sky,  Lord I lift your name on high.   Words &amp; music by Rick Founds  © 1989 Maranatha! Music</vt:lpstr>
      <vt:lpstr>But we see Jesus, made a little lower Made a little lower than the angels For the suffering of death  But we see Jesus, crowned with glory and honour That he by the grace of God Should taste death for every man       </vt:lpstr>
      <vt:lpstr>PowerPoint Presentation</vt:lpstr>
      <vt:lpstr>Stir up in us, Loving God, the desire and the determination to glorify you in all our relationships.  We pray…. Transfigure Us Lord   Transfigure all who worship You,  Dispel self-righteousness and arrogance,  discouragement and doubt.  May we worship in  Spirit and Truth.  We pray, .. Transfigure Us Lord </vt:lpstr>
      <vt:lpstr>Transfigure the women and men who preach the Gospel. Enlarge their understanding of Your Word and expand their capacity to love and teach. We pray .. Transfigure Us Lord   Transfigure the hopes of the down-trodden and dispossessed.    Give a new compassion to the strong and the prosperous We pray…  Transfigure Us Lord </vt:lpstr>
      <vt:lpstr>Transfigure the values and goals of all leaders. In our churches and in our Nation Inspire them to lead and act justly, to  love mercy, and to walk humbly with you. We pray Transfigure Us Lord  Transfigure the hopes and expectations of the young. Disperse the empty ambitions with which this society indoctrinates them.   We pray … Transfigure Us Lord  </vt:lpstr>
      <vt:lpstr>Transfigure the anguish of those who tremble or weep, suffer or die today. For all those caught in the agony and futility of war. May the message of peace makers heal the wounds of hatred and revenge. We pray  Transfigure Us Lord  Through Jesus Christ our Lord.  Amen! Transfigure Us Lord  </vt:lpstr>
      <vt:lpstr>PowerPoint Presentation</vt:lpstr>
      <vt:lpstr>PowerPoint Presentation</vt:lpstr>
      <vt:lpstr> 2 Corinthians 3:12-4:2  (NIV) Therefore, since we have such a hope, we are very bold. We are not like Moses, who would put a veil over his face to prevent the Israelites from seeing the end of what was passing away. But their minds were made dull, for to this day the same veil remains when the old covenant is read. It has not been removed, because only in Christ is it taken away.</vt:lpstr>
      <vt:lpstr> Even to this day when Moses is read, a veil covers their hearts. But whenever anyone turns to the Lord, the veil is taken away. Now the Lord is the Spirit, and where the Spirit of the Lord is, there is freedom. And we all, who with unveiled faces contemplate the Lord’s glory, are being transformed into his image with ever-increasing glory, which comes from the Lord, who is the Spirit.</vt:lpstr>
      <vt:lpstr>PowerPoint Presentation</vt:lpstr>
      <vt:lpstr>PowerPoint Presentation</vt:lpstr>
      <vt:lpstr>PowerPoint Presentation</vt:lpstr>
      <vt:lpstr>PowerPoint Presentation</vt:lpstr>
      <vt:lpstr>Holy, holy, holy, Lord God Almighty Early in the morning to you our praise shall be, Holy, holy, holy, merciful and mighty, God in three Persons, blessed Trinity.</vt:lpstr>
      <vt:lpstr>Holy, holy, holy,  All the saints adore thee Casting down their golden crowns    around the glassy sea; Cherubim and seraphim falling down    before You God everlasting through eternity</vt:lpstr>
      <vt:lpstr>Holy, holy, holy,  Though the darkness hide You  Though the sinful human eye Your glory may not see, You alone are holy,  There is none beside You, Perfect in power, in love and purity.</vt:lpstr>
      <vt:lpstr>Holy, holy, holy Lord God Almighty. All Your  works shall praise Your name   in earth and sky and sea. Holy, holy, holy, merciful and mighty, God in three Persons, blessed Trinity.</vt:lpstr>
      <vt:lpstr>PowerPoint Presentation</vt:lpstr>
      <vt:lpstr> Luke 9:28-36 New International Version (NIV)  About eight days after Jesus said this, he took Peter, John and James with him and went up onto a mountain to pray. As he was praying, the appearance of his face changed, and his clothes became as bright as a flash of lightning. Two men, Moses and Elijah, appeared in glorious splendour, talking with Jesus. </vt:lpstr>
      <vt:lpstr>They spoke about his departure, which he was about to bring to fulfilment at Jerusalem. Peter and his companions were very sleepy, but when they became fully awake, they saw his glory and the two men standing with him. As the men were leaving Jesus, Peter said to him, “Master, it is good for us to be here. Let us put up three shelters—one for you, one for Moses and one for Elijah.” (He did not know what he was saying.)</vt:lpstr>
      <vt:lpstr> While he was speaking, a cloud appeared and covered them, and they were afraid as they entered the cloud. A voice came from the cloud, saying, “This is my Son, whom I have chosen; listen to him.” When the voice had spoken, they found that Jesus was alone. The disciples kept this to themselves and did not tell anyone at that time what they had seen.   </vt:lpstr>
      <vt:lpstr>Transfiguration  </vt:lpstr>
      <vt:lpstr>PowerPoint Presentation</vt:lpstr>
      <vt:lpstr>PowerPoint Presentation</vt:lpstr>
      <vt:lpstr>PowerPoint Presentation</vt:lpstr>
      <vt:lpstr>PowerPoint Presentation</vt:lpstr>
      <vt:lpstr>PowerPoint Presentation</vt:lpstr>
      <vt:lpstr>PowerPoint Presentation</vt:lpstr>
      <vt:lpstr>Did you feel the mountains tremble? Did you hear the oceans roar? When the people rose to sing of Jesus Christ the risen one  </vt:lpstr>
      <vt:lpstr>Did you feel the people tremble? Did you hear the singers roar? When the lost began to sing of Jesus Christ the saving one  </vt:lpstr>
      <vt:lpstr>And we can see that God you're moving A mighty river through the nations And young and old will turn to Jesus Fling wide your heavenly gates Prepare the way of the risen Lord  </vt:lpstr>
      <vt:lpstr>Open up the doors   let the music play Let the streets resound with singing Songs that bring your hope Songs that bring your joy Dancers who dance upon injustice  </vt:lpstr>
      <vt:lpstr>Do you feel the darkness tremble? When all the saints join in one song And all the streams flow as one river To wash away our brokeness  </vt:lpstr>
      <vt:lpstr>And here we see that God you're moving A time of Jubilee is coming When young and old return to Jesus Fling wide your heavenly gates Prepare the way of the risen Lord  </vt:lpstr>
      <vt:lpstr>Open up the doors  and let the music play Let the streets resound with singing Open up the doors  and let the music play Let the streets resound with singing Songs that bring your hope Songs that bring your joy Dancers who dance upon injustice </vt:lpstr>
      <vt:lpstr>Open up the doors  and let the music play Let the streets resound with singing Open up the doors  and let the music play Let the streets resound with singing Songs that bring your hope Songs that bring your joy Dancers who dance upon injustice </vt:lpstr>
      <vt:lpstr>Open up the doors  let the music play Let the streets resound with singing Songs that bring your hope and songs that bring your joy Dancers who dance upon injustice   Written by Martin Smith ©1995 Curious? Music UK </vt:lpstr>
      <vt:lpstr>Notices  </vt:lpstr>
      <vt:lpstr>Michael  - Intercession</vt:lpstr>
      <vt:lpstr>PowerPoint Presentation</vt:lpstr>
      <vt:lpstr> I want to walk as a child of the light; I want to follow Jesus. God set the stars to give light to the world; the star of my life is Jesus.</vt:lpstr>
      <vt:lpstr> In him there is no darkness at all; the night and the day are both alike. The Lamb is the light of the city of God: Shine in my heart, Lord Jesus.</vt:lpstr>
      <vt:lpstr>I want to see the brightness of God; I want to look at Jesus. Clear Sun of righteousness, shine on my path, and show me the way to the Father.</vt:lpstr>
      <vt:lpstr>In him there is no darkness at all; the night and the day are both alike. The Lamb is the light of the city of God: Shine in my heart, Lord Jesus.</vt:lpstr>
      <vt:lpstr> I’m looking for the coming of Christ; I want to be with Jesus. When we have run with patience the race, we shall know the joy of Jesus.</vt:lpstr>
      <vt:lpstr>In him there is no darkness at all; the night and the day are both alike. The Lamb is the light of the city of God: Shine in my heart, Lord Jesus.     TIS 643  C^ Cx3</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and Pam</dc:creator>
  <cp:lastModifiedBy>Peter and Pam</cp:lastModifiedBy>
  <cp:revision>32</cp:revision>
  <dcterms:created xsi:type="dcterms:W3CDTF">2025-02-28T10:16:33Z</dcterms:created>
  <dcterms:modified xsi:type="dcterms:W3CDTF">2025-03-01T10:14:29Z</dcterms:modified>
</cp:coreProperties>
</file>