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0" r:id="rId2"/>
    <p:sldId id="380" r:id="rId3"/>
    <p:sldId id="307" r:id="rId4"/>
    <p:sldId id="262" r:id="rId5"/>
    <p:sldId id="311" r:id="rId6"/>
    <p:sldId id="312" r:id="rId7"/>
    <p:sldId id="370" r:id="rId8"/>
    <p:sldId id="364" r:id="rId9"/>
    <p:sldId id="365" r:id="rId10"/>
    <p:sldId id="356" r:id="rId11"/>
    <p:sldId id="366" r:id="rId12"/>
    <p:sldId id="367" r:id="rId13"/>
    <p:sldId id="368" r:id="rId14"/>
    <p:sldId id="371" r:id="rId15"/>
    <p:sldId id="369" r:id="rId16"/>
    <p:sldId id="372" r:id="rId17"/>
    <p:sldId id="317" r:id="rId18"/>
    <p:sldId id="291" r:id="rId19"/>
    <p:sldId id="318" r:id="rId20"/>
    <p:sldId id="256" r:id="rId21"/>
    <p:sldId id="382" r:id="rId22"/>
    <p:sldId id="383" r:id="rId23"/>
    <p:sldId id="257" r:id="rId24"/>
    <p:sldId id="258" r:id="rId25"/>
    <p:sldId id="260" r:id="rId26"/>
    <p:sldId id="259" r:id="rId27"/>
    <p:sldId id="261" r:id="rId28"/>
    <p:sldId id="373" r:id="rId29"/>
    <p:sldId id="374" r:id="rId30"/>
    <p:sldId id="375" r:id="rId31"/>
    <p:sldId id="376" r:id="rId32"/>
    <p:sldId id="377" r:id="rId33"/>
    <p:sldId id="378" r:id="rId34"/>
    <p:sldId id="379" r:id="rId35"/>
    <p:sldId id="381" r:id="rId36"/>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4" d="100"/>
          <a:sy n="64" d="100"/>
        </p:scale>
        <p:origin x="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6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9B745-A6C0-4790-9062-CFC35726FA9A}" type="datetimeFigureOut">
              <a:rPr lang="en-AU" smtClean="0"/>
              <a:t>28/12/2024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9AA075DE-1813-4B8A-9451-8FAA4D14C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AB1C482-62E2-4F65-97EC-13D68717DE52}" type="slidenum">
              <a:rPr lang="en-US" altLang="en-US" smtClean="0">
                <a:latin typeface="Calibri" panose="020F0502020204030204" pitchFamily="34" charset="0"/>
              </a:rPr>
              <a:pPr>
                <a:spcBef>
                  <a:spcPct val="0"/>
                </a:spcBef>
                <a:buClrTx/>
                <a:buFontTx/>
                <a:buNone/>
              </a:pPr>
              <a:t>18</a:t>
            </a:fld>
            <a:endParaRPr lang="en-US" altLang="en-US">
              <a:latin typeface="Calibri" panose="020F0502020204030204" pitchFamily="34" charset="0"/>
            </a:endParaRPr>
          </a:p>
        </p:txBody>
      </p:sp>
      <p:sp>
        <p:nvSpPr>
          <p:cNvPr id="17411" name="Text Box 1">
            <a:extLst>
              <a:ext uri="{FF2B5EF4-FFF2-40B4-BE49-F238E27FC236}">
                <a16:creationId xmlns:a16="http://schemas.microsoft.com/office/drawing/2014/main" id="{A5441272-C31D-4FAB-BAFB-AE4E3C26CA5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2BAAB472-BDDA-44C2-880C-010752569E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413" name="Text Box 3">
            <a:extLst>
              <a:ext uri="{FF2B5EF4-FFF2-40B4-BE49-F238E27FC236}">
                <a16:creationId xmlns:a16="http://schemas.microsoft.com/office/drawing/2014/main" id="{CC7CEA0C-91E6-45AE-845A-0C8CD41CF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56AB3D-DFE7-4E3C-9BFC-BACDA13189F7}" type="slidenum">
              <a:rPr lang="en-US" altLang="en-US">
                <a:latin typeface="Calibri" panose="020F0502020204030204" pitchFamily="34" charset="0"/>
              </a:rPr>
              <a:pPr algn="r" eaLnBrk="1" hangingPunct="1">
                <a:spcBef>
                  <a:spcPct val="0"/>
                </a:spcBef>
                <a:buClrTx/>
                <a:buFontTx/>
                <a:buNone/>
              </a:pPr>
              <a:t>18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D8FF0D2-60E7-4282-AA71-CBDF3338BF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EB77B9B-9B30-4FFF-B02F-820CE3C88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a:extLst>
              <a:ext uri="{FF2B5EF4-FFF2-40B4-BE49-F238E27FC236}">
                <a16:creationId xmlns:a16="http://schemas.microsoft.com/office/drawing/2014/main" id="{957A6ADF-B680-4E37-9EDC-76DF1990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D8B6EA3-C017-4E92-A1DD-57D1DB668217}" type="slidenum">
              <a:rPr lang="en-AU" altLang="en-US" sz="1200"/>
              <a:pPr eaLnBrk="1" hangingPunct="1"/>
              <a:t>20</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Changed rude and bare to simple manger bare</a:t>
            </a:r>
            <a:endParaRPr lang="en-AU" dirty="0"/>
          </a:p>
        </p:txBody>
      </p:sp>
      <p:sp>
        <p:nvSpPr>
          <p:cNvPr id="4" name="Slide Number Placeholder 3"/>
          <p:cNvSpPr>
            <a:spLocks noGrp="1"/>
          </p:cNvSpPr>
          <p:nvPr>
            <p:ph type="sldNum" sz="quarter" idx="5"/>
          </p:nvPr>
        </p:nvSpPr>
        <p:spPr/>
        <p:txBody>
          <a:bodyPr/>
          <a:lstStyle/>
          <a:p>
            <a:fld id="{32CFB9AE-8679-4C33-87EF-C84F2F217C24}" type="slidenum">
              <a:rPr lang="en-AU" smtClean="0"/>
              <a:t>30</a:t>
            </a:fld>
            <a:endParaRPr lang="en-AU"/>
          </a:p>
        </p:txBody>
      </p:sp>
    </p:spTree>
    <p:extLst>
      <p:ext uri="{BB962C8B-B14F-4D97-AF65-F5344CB8AC3E}">
        <p14:creationId xmlns:p14="http://schemas.microsoft.com/office/powerpoint/2010/main" val="300179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C238E19-8C19-42F2-9285-086ECEFFC15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66D90E0-2B71-4B33-AF04-FD4DFCEA6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5124" name="Slide Number Placeholder 3">
            <a:extLst>
              <a:ext uri="{FF2B5EF4-FFF2-40B4-BE49-F238E27FC236}">
                <a16:creationId xmlns:a16="http://schemas.microsoft.com/office/drawing/2014/main" id="{907B9A44-BA7F-4EF7-BAB4-905310B03F8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8AE4E5-E80A-47FA-9C09-33CEF239BAC3}" type="slidenum">
              <a:rPr lang="en-AU" altLang="en-US">
                <a:latin typeface="Calibri" panose="020F0502020204030204" pitchFamily="34" charset="0"/>
              </a:rPr>
              <a:pPr eaLnBrk="1" hangingPunct="1"/>
              <a:t>33</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13EA3C7-77C4-42F4-A950-DF2110EF45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B48A40D-F97E-4DE3-817E-79166F019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6148" name="Slide Number Placeholder 3">
            <a:extLst>
              <a:ext uri="{FF2B5EF4-FFF2-40B4-BE49-F238E27FC236}">
                <a16:creationId xmlns:a16="http://schemas.microsoft.com/office/drawing/2014/main" id="{B1BCDF3D-4B1E-4BC0-A10C-8129DECEFC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042B39-93B5-491A-983B-41F2E7F3F424}" type="slidenum">
              <a:rPr lang="en-AU" altLang="en-US">
                <a:latin typeface="Calibri" panose="020F0502020204030204" pitchFamily="34" charset="0"/>
              </a:rPr>
              <a:pPr eaLnBrk="1" hangingPunct="1"/>
              <a:t>34</a:t>
            </a:fld>
            <a:endParaRPr lang="en-A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641"/>
            <a:ext cx="103632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28/12/2024</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28/12/2024</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28/12/2024</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609600" y="274638"/>
            <a:ext cx="109728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28/12/2024</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28/12/2024</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28/12/2024</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28/12/2024</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28/12/2024</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28/12/2024</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28/12/2024</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28/12/2024</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28/12/2024</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28/12/2024</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609600" y="274638"/>
            <a:ext cx="109728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28/12/2024</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DXDGE_lRI0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s://assembly.uca.org.au/media/k2/items/cache/8d7d615a68d2ad1b0beadd8091ab5b84_XL.jpg">
            <a:extLst>
              <a:ext uri="{FF2B5EF4-FFF2-40B4-BE49-F238E27FC236}">
                <a16:creationId xmlns:a16="http://schemas.microsoft.com/office/drawing/2014/main" id="{6EE615E9-6DBF-497E-9E38-0C08DCAA4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12B9-7288-49A2-A889-5AACB62214B5}"/>
              </a:ext>
            </a:extLst>
          </p:cNvPr>
          <p:cNvSpPr>
            <a:spLocks noGrp="1"/>
          </p:cNvSpPr>
          <p:nvPr>
            <p:ph type="title" idx="4294967295"/>
          </p:nvPr>
        </p:nvSpPr>
        <p:spPr/>
        <p:txBody>
          <a:bodyPr/>
          <a:lstStyle/>
          <a:p>
            <a:pPr algn="l"/>
            <a:r>
              <a:rPr lang="en-GB" sz="2800" dirty="0">
                <a:solidFill>
                  <a:srgbClr val="880000"/>
                </a:solidFill>
                <a:effectLst/>
                <a:latin typeface="Verdana" panose="020B0604030504040204" pitchFamily="34" charset="0"/>
              </a:rPr>
              <a:t>1 Samuel 2:18-20, 26</a:t>
            </a:r>
          </a:p>
          <a:p>
            <a:pPr algn="l"/>
            <a:r>
              <a:rPr lang="en-GB" sz="2800" b="0" dirty="0">
                <a:solidFill>
                  <a:srgbClr val="010000"/>
                </a:solidFill>
                <a:effectLst/>
                <a:latin typeface="Verdana" panose="020B0604030504040204" pitchFamily="34" charset="0"/>
              </a:rPr>
              <a:t>Samuel was ministering before the </a:t>
            </a:r>
            <a:r>
              <a:rPr lang="en-GB" sz="2800" b="0" cap="small" dirty="0">
                <a:solidFill>
                  <a:srgbClr val="010000"/>
                </a:solidFill>
                <a:effectLst/>
                <a:latin typeface="Verdana" panose="020B0604030504040204" pitchFamily="34" charset="0"/>
              </a:rPr>
              <a:t>Lord</a:t>
            </a:r>
            <a:r>
              <a:rPr lang="en-GB" sz="2800" b="0" dirty="0">
                <a:solidFill>
                  <a:srgbClr val="010000"/>
                </a:solidFill>
                <a:effectLst/>
                <a:latin typeface="Verdana" panose="020B0604030504040204" pitchFamily="34" charset="0"/>
              </a:rPr>
              <a:t>, a boy wearing a linen ephod. His mother used to make for him a little robe and take it to him each year, when she went up with her husband to offer the yearly sacrifice. Then Eli would bless </a:t>
            </a:r>
            <a:r>
              <a:rPr lang="en-GB" sz="2800" b="0" dirty="0" err="1">
                <a:solidFill>
                  <a:srgbClr val="010000"/>
                </a:solidFill>
                <a:effectLst/>
                <a:latin typeface="Verdana" panose="020B0604030504040204" pitchFamily="34" charset="0"/>
              </a:rPr>
              <a:t>Elkanah</a:t>
            </a:r>
            <a:r>
              <a:rPr lang="en-GB" sz="2800" b="0" dirty="0">
                <a:solidFill>
                  <a:srgbClr val="010000"/>
                </a:solidFill>
                <a:effectLst/>
                <a:latin typeface="Verdana" panose="020B0604030504040204" pitchFamily="34" charset="0"/>
              </a:rPr>
              <a:t> and his wife, and say, “May the </a:t>
            </a:r>
            <a:r>
              <a:rPr lang="en-GB" sz="2800" b="0" cap="small" dirty="0">
                <a:solidFill>
                  <a:srgbClr val="010000"/>
                </a:solidFill>
                <a:effectLst/>
                <a:latin typeface="Verdana" panose="020B0604030504040204" pitchFamily="34" charset="0"/>
              </a:rPr>
              <a:t>Lord</a:t>
            </a:r>
            <a:r>
              <a:rPr lang="en-GB" sz="2800" b="0" dirty="0">
                <a:solidFill>
                  <a:srgbClr val="010000"/>
                </a:solidFill>
                <a:effectLst/>
                <a:latin typeface="Verdana" panose="020B0604030504040204" pitchFamily="34" charset="0"/>
              </a:rPr>
              <a:t> repay you with children by this woman for the gift that she made to the </a:t>
            </a:r>
            <a:r>
              <a:rPr lang="en-GB" sz="2800" b="0" cap="small" dirty="0">
                <a:solidFill>
                  <a:srgbClr val="010000"/>
                </a:solidFill>
                <a:effectLst/>
                <a:latin typeface="Verdana" panose="020B0604030504040204" pitchFamily="34" charset="0"/>
              </a:rPr>
              <a:t>Lord</a:t>
            </a:r>
            <a:r>
              <a:rPr lang="en-GB" sz="2800" b="0" dirty="0">
                <a:solidFill>
                  <a:srgbClr val="010000"/>
                </a:solidFill>
                <a:effectLst/>
                <a:latin typeface="Verdana" panose="020B0604030504040204" pitchFamily="34" charset="0"/>
              </a:rPr>
              <a:t>”; and then they would return to their home. Now the boy Samuel continued to grow both in stature and in favour with the </a:t>
            </a:r>
            <a:r>
              <a:rPr lang="en-GB" sz="2800" b="0" cap="small" dirty="0">
                <a:solidFill>
                  <a:srgbClr val="010000"/>
                </a:solidFill>
                <a:effectLst/>
                <a:latin typeface="Verdana" panose="020B0604030504040204" pitchFamily="34" charset="0"/>
              </a:rPr>
              <a:t>Lord</a:t>
            </a:r>
            <a:r>
              <a:rPr lang="en-GB" sz="2800" b="0" dirty="0">
                <a:solidFill>
                  <a:srgbClr val="010000"/>
                </a:solidFill>
                <a:effectLst/>
                <a:latin typeface="Verdana" panose="020B0604030504040204" pitchFamily="34" charset="0"/>
              </a:rPr>
              <a:t> and with the people.  ******</a:t>
            </a:r>
            <a:endParaRPr lang="en-AU" dirty="0"/>
          </a:p>
        </p:txBody>
      </p:sp>
    </p:spTree>
    <p:extLst>
      <p:ext uri="{BB962C8B-B14F-4D97-AF65-F5344CB8AC3E}">
        <p14:creationId xmlns:p14="http://schemas.microsoft.com/office/powerpoint/2010/main" val="132760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09C1-5F64-4AD8-A1EF-F8DC52984C84}"/>
              </a:ext>
            </a:extLst>
          </p:cNvPr>
          <p:cNvSpPr>
            <a:spLocks noGrp="1"/>
          </p:cNvSpPr>
          <p:nvPr>
            <p:ph type="title" idx="4294967295"/>
          </p:nvPr>
        </p:nvSpPr>
        <p:spPr/>
        <p:txBody>
          <a:bodyPr/>
          <a:lstStyle/>
          <a:p>
            <a:pPr algn="l"/>
            <a:r>
              <a:rPr lang="en-GB" dirty="0">
                <a:effectLst/>
              </a:rPr>
              <a:t>Colossians 3: 12-17</a:t>
            </a:r>
          </a:p>
          <a:p>
            <a:pPr algn="l"/>
            <a:r>
              <a:rPr lang="en-GB" b="0" dirty="0">
                <a:effectLst/>
              </a:rPr>
              <a:t>As God’s chosen ones, holy and beloved, clothe yourselves with compassion, kindness, humility, meekness, and patience. Bear with one another and, if anyone has a complaint against another, forgive each other; just as the Lord has forgiven you, so you also must forgive. Above all, clothe yourselves with love, which binds everything together in perfect harmony. And let the peace of Christ rule in your hearts, to which indeed you were called in the one body. And be thankful. </a:t>
            </a:r>
            <a:endParaRPr lang="en-AU" dirty="0"/>
          </a:p>
        </p:txBody>
      </p:sp>
    </p:spTree>
    <p:extLst>
      <p:ext uri="{BB962C8B-B14F-4D97-AF65-F5344CB8AC3E}">
        <p14:creationId xmlns:p14="http://schemas.microsoft.com/office/powerpoint/2010/main" val="8906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D2AE-B29E-4C7E-8D16-C5863DF57098}"/>
              </a:ext>
            </a:extLst>
          </p:cNvPr>
          <p:cNvSpPr>
            <a:spLocks noGrp="1"/>
          </p:cNvSpPr>
          <p:nvPr>
            <p:ph type="title" idx="4294967295"/>
          </p:nvPr>
        </p:nvSpPr>
        <p:spPr/>
        <p:txBody>
          <a:bodyPr/>
          <a:lstStyle/>
          <a:p>
            <a:pPr algn="l"/>
            <a:r>
              <a:rPr lang="en-GB" b="0" dirty="0">
                <a:effectLst/>
              </a:rPr>
              <a:t>Let the word of Christ dwell in you richly; teach and admonish one another in all wisdom; and with gratitude in your hearts sing psalms, hymns, and spiritual songs to God. And whatever you do, in word or deed, do everything in the name of the Lord Jesus, giving thanks to God the Father through him  *****</a:t>
            </a:r>
            <a:endParaRPr lang="en-AU" dirty="0"/>
          </a:p>
        </p:txBody>
      </p:sp>
    </p:spTree>
    <p:extLst>
      <p:ext uri="{BB962C8B-B14F-4D97-AF65-F5344CB8AC3E}">
        <p14:creationId xmlns:p14="http://schemas.microsoft.com/office/powerpoint/2010/main" val="298994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B0E6-49AC-461E-A4ED-84C897E0C51D}"/>
              </a:ext>
            </a:extLst>
          </p:cNvPr>
          <p:cNvSpPr>
            <a:spLocks noGrp="1"/>
          </p:cNvSpPr>
          <p:nvPr>
            <p:ph type="title" idx="4294967295"/>
          </p:nvPr>
        </p:nvSpPr>
        <p:spPr/>
        <p:txBody>
          <a:bodyPr/>
          <a:lstStyle/>
          <a:p>
            <a:pPr algn="l"/>
            <a:r>
              <a:rPr lang="en-GB" dirty="0">
                <a:effectLst/>
              </a:rPr>
              <a:t>Luke 2:41-52</a:t>
            </a:r>
          </a:p>
          <a:p>
            <a:pPr algn="l"/>
            <a:r>
              <a:rPr lang="en-GB" b="0" dirty="0">
                <a:effectLst/>
              </a:rPr>
              <a:t>Now every year his parents went to Jerusalem for the festival of the Passover. And when he was twelve years old, they went up as usual for the festival. When the festival was ended and they started to return, the boy Jesus stayed behind in Jerusalem, but his parents did not know it. </a:t>
            </a:r>
            <a:endParaRPr lang="en-AU" dirty="0"/>
          </a:p>
        </p:txBody>
      </p:sp>
    </p:spTree>
    <p:extLst>
      <p:ext uri="{BB962C8B-B14F-4D97-AF65-F5344CB8AC3E}">
        <p14:creationId xmlns:p14="http://schemas.microsoft.com/office/powerpoint/2010/main" val="230228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2EE3-88AF-47A5-8602-7C01BC14B8F3}"/>
              </a:ext>
            </a:extLst>
          </p:cNvPr>
          <p:cNvSpPr>
            <a:spLocks noGrp="1"/>
          </p:cNvSpPr>
          <p:nvPr>
            <p:ph type="title" idx="4294967295"/>
          </p:nvPr>
        </p:nvSpPr>
        <p:spPr/>
        <p:txBody>
          <a:bodyPr/>
          <a:lstStyle/>
          <a:p>
            <a:pPr algn="l"/>
            <a:r>
              <a:rPr lang="en-GB" b="0" dirty="0">
                <a:effectLst/>
              </a:rPr>
              <a:t>Assuming that he was in the group of travellers, they went a day’s journey. Then they started to look for him among their relatives and friends. When they did not find him, they returned to Jerusalem to search for him. After three days they found him in the temple, sitting among the teachers, listening to them and asking them questions. And all who heard him were amazed at his understanding and his answers.</a:t>
            </a:r>
            <a:endParaRPr lang="en-AU" dirty="0"/>
          </a:p>
        </p:txBody>
      </p:sp>
    </p:spTree>
    <p:extLst>
      <p:ext uri="{BB962C8B-B14F-4D97-AF65-F5344CB8AC3E}">
        <p14:creationId xmlns:p14="http://schemas.microsoft.com/office/powerpoint/2010/main" val="34803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BD2C-F989-4267-920D-168152B4AC47}"/>
              </a:ext>
            </a:extLst>
          </p:cNvPr>
          <p:cNvSpPr>
            <a:spLocks noGrp="1"/>
          </p:cNvSpPr>
          <p:nvPr>
            <p:ph type="title" idx="4294967295"/>
          </p:nvPr>
        </p:nvSpPr>
        <p:spPr/>
        <p:txBody>
          <a:bodyPr/>
          <a:lstStyle/>
          <a:p>
            <a:pPr algn="l"/>
            <a:r>
              <a:rPr lang="en-GB" b="0" dirty="0">
                <a:effectLst/>
              </a:rPr>
              <a:t>When his parents saw him they were astonished; and his mother said to him, “Child, why have you treated us like this? Look, your father and I have been searching for you in great anxiety.” He said to them, “Why were you searching for me? Did you not know that I must be in my Father’s house?” But they did not understand what he said to them. </a:t>
            </a:r>
            <a:endParaRPr lang="en-AU" dirty="0"/>
          </a:p>
        </p:txBody>
      </p:sp>
    </p:spTree>
    <p:extLst>
      <p:ext uri="{BB962C8B-B14F-4D97-AF65-F5344CB8AC3E}">
        <p14:creationId xmlns:p14="http://schemas.microsoft.com/office/powerpoint/2010/main" val="211799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76C2-1473-413F-9D42-198827957A73}"/>
              </a:ext>
            </a:extLst>
          </p:cNvPr>
          <p:cNvSpPr>
            <a:spLocks noGrp="1"/>
          </p:cNvSpPr>
          <p:nvPr>
            <p:ph type="title" idx="4294967295"/>
          </p:nvPr>
        </p:nvSpPr>
        <p:spPr/>
        <p:txBody>
          <a:bodyPr/>
          <a:lstStyle/>
          <a:p>
            <a:pPr algn="l"/>
            <a:r>
              <a:rPr lang="en-GB" b="0" dirty="0">
                <a:effectLst/>
              </a:rPr>
              <a:t>Then he went down with them and came to Nazareth, and was obedient to them. His mother treasured all these things in her heart. And Jesus increased in wisdom and in years, and in divine and human favour. *******</a:t>
            </a:r>
          </a:p>
          <a:p>
            <a:pPr algn="l"/>
            <a:endParaRPr lang="en-GB" b="0" dirty="0">
              <a:effectLst/>
            </a:endParaRPr>
          </a:p>
          <a:p>
            <a:pPr algn="l"/>
            <a:endParaRPr lang="en-GB" sz="2800" b="0" dirty="0">
              <a:solidFill>
                <a:srgbClr val="010000"/>
              </a:solidFill>
              <a:effectLst/>
              <a:latin typeface="Verdana" panose="020B0604030504040204" pitchFamily="34" charset="0"/>
            </a:endParaRPr>
          </a:p>
          <a:p>
            <a:endParaRPr lang="en-AU" dirty="0"/>
          </a:p>
        </p:txBody>
      </p:sp>
    </p:spTree>
    <p:extLst>
      <p:ext uri="{BB962C8B-B14F-4D97-AF65-F5344CB8AC3E}">
        <p14:creationId xmlns:p14="http://schemas.microsoft.com/office/powerpoint/2010/main" val="303336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30625A33-E7CF-4E2E-ADB4-6DC94E604886}"/>
              </a:ext>
            </a:extLst>
          </p:cNvPr>
          <p:cNvPicPr>
            <a:picLocks noChangeAspect="1" noChangeArrowheads="1"/>
          </p:cNvPicPr>
          <p:nvPr/>
        </p:nvPicPr>
        <p:blipFill>
          <a:blip r:embed="rId2"/>
          <a:srcRect/>
          <a:stretch>
            <a:fillRect/>
          </a:stretch>
        </p:blipFill>
        <p:spPr bwMode="auto">
          <a:xfrm>
            <a:off x="1524000" y="6351"/>
            <a:ext cx="9144000" cy="6664325"/>
          </a:xfrm>
          <a:prstGeom prst="rect">
            <a:avLst/>
          </a:prstGeom>
          <a:solidFill>
            <a:schemeClr val="accent2">
              <a:lumMod val="20000"/>
              <a:lumOff val="80000"/>
            </a:schemeClr>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90D1D6-78A3-4F9B-92D4-B32E28B90CFE}"/>
              </a:ext>
            </a:extLst>
          </p:cNvPr>
          <p:cNvSpPr txBox="1">
            <a:spLocks noChangeArrowheads="1"/>
          </p:cNvSpPr>
          <p:nvPr/>
        </p:nvSpPr>
        <p:spPr bwMode="auto">
          <a:xfrm>
            <a:off x="1958976" y="295276"/>
            <a:ext cx="8507413" cy="6650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a:t>Lord’s Prayer</a:t>
            </a:r>
          </a:p>
          <a:p>
            <a:pPr eaLnBrk="1" hangingPunct="1">
              <a:spcBef>
                <a:spcPct val="0"/>
              </a:spcBef>
              <a:buClrTx/>
              <a:buFontTx/>
              <a:buNone/>
            </a:pPr>
            <a:endParaRPr lang="en-US" altLang="en-US" sz="1000"/>
          </a:p>
          <a:p>
            <a:pPr eaLnBrk="1" hangingPunct="1">
              <a:spcBef>
                <a:spcPct val="0"/>
              </a:spcBef>
              <a:buClrTx/>
              <a:buFontTx/>
              <a:buNone/>
            </a:pPr>
            <a:r>
              <a:rPr lang="en-US" altLang="en-US" b="1"/>
              <a:t>Our Father in Heaven, </a:t>
            </a:r>
          </a:p>
          <a:p>
            <a:pPr eaLnBrk="1" hangingPunct="1">
              <a:spcBef>
                <a:spcPct val="0"/>
              </a:spcBef>
              <a:buClrTx/>
              <a:buFontTx/>
              <a:buNone/>
            </a:pPr>
            <a:r>
              <a:rPr lang="en-US" altLang="en-US" b="1"/>
              <a:t>	Hallowed be your name,</a:t>
            </a:r>
          </a:p>
          <a:p>
            <a:pPr eaLnBrk="1" hangingPunct="1">
              <a:spcBef>
                <a:spcPct val="0"/>
              </a:spcBef>
              <a:buClrTx/>
              <a:buFontTx/>
              <a:buNone/>
            </a:pPr>
            <a:r>
              <a:rPr lang="en-US" altLang="en-US" b="1"/>
              <a:t>	your kingdom come, </a:t>
            </a:r>
          </a:p>
          <a:p>
            <a:pPr eaLnBrk="1" hangingPunct="1">
              <a:spcBef>
                <a:spcPct val="0"/>
              </a:spcBef>
              <a:buClrTx/>
              <a:buFontTx/>
              <a:buNone/>
            </a:pPr>
            <a:r>
              <a:rPr lang="en-US" altLang="en-US" b="1"/>
              <a:t>	your will be done, on earth as in heaven.</a:t>
            </a:r>
          </a:p>
          <a:p>
            <a:pPr eaLnBrk="1" hangingPunct="1">
              <a:spcBef>
                <a:spcPct val="0"/>
              </a:spcBef>
              <a:buClrTx/>
              <a:buFontTx/>
              <a:buNone/>
            </a:pPr>
            <a:r>
              <a:rPr lang="en-US" altLang="en-US" b="1"/>
              <a:t>Give us today our daily bread.</a:t>
            </a:r>
          </a:p>
          <a:p>
            <a:pPr eaLnBrk="1" hangingPunct="1">
              <a:spcBef>
                <a:spcPct val="0"/>
              </a:spcBef>
              <a:buClrTx/>
              <a:buFontTx/>
              <a:buNone/>
            </a:pPr>
            <a:r>
              <a:rPr lang="en-US" altLang="en-US" b="1"/>
              <a:t>Forgive our sins </a:t>
            </a:r>
          </a:p>
          <a:p>
            <a:pPr eaLnBrk="1" hangingPunct="1">
              <a:spcBef>
                <a:spcPct val="0"/>
              </a:spcBef>
              <a:buClrTx/>
              <a:buFontTx/>
              <a:buNone/>
            </a:pPr>
            <a:r>
              <a:rPr lang="en-US" altLang="en-US" b="1"/>
              <a:t>	as we forgive those who sin against us.</a:t>
            </a:r>
          </a:p>
          <a:p>
            <a:pPr eaLnBrk="1" hangingPunct="1">
              <a:spcBef>
                <a:spcPct val="0"/>
              </a:spcBef>
              <a:buClrTx/>
              <a:buFontTx/>
              <a:buNone/>
            </a:pPr>
            <a:r>
              <a:rPr lang="en-US" altLang="en-US" b="1"/>
              <a:t>Save us from the time of trial </a:t>
            </a:r>
          </a:p>
          <a:p>
            <a:pPr eaLnBrk="1" hangingPunct="1">
              <a:spcBef>
                <a:spcPct val="0"/>
              </a:spcBef>
              <a:buClrTx/>
              <a:buFontTx/>
              <a:buNone/>
            </a:pPr>
            <a:r>
              <a:rPr lang="en-US" altLang="en-US" b="1"/>
              <a:t>	and deliver us from evil.</a:t>
            </a:r>
          </a:p>
          <a:p>
            <a:pPr eaLnBrk="1" hangingPunct="1">
              <a:spcBef>
                <a:spcPct val="0"/>
              </a:spcBef>
              <a:buClrTx/>
              <a:buFontTx/>
              <a:buNone/>
            </a:pPr>
            <a:r>
              <a:rPr lang="en-US" altLang="en-US" b="1"/>
              <a:t>For the Kingdom, the power, </a:t>
            </a:r>
          </a:p>
          <a:p>
            <a:pPr eaLnBrk="1" hangingPunct="1">
              <a:spcBef>
                <a:spcPct val="0"/>
              </a:spcBef>
              <a:buClrTx/>
              <a:buFontTx/>
              <a:buNone/>
            </a:pPr>
            <a:r>
              <a:rPr lang="en-US" altLang="en-US" b="1"/>
              <a:t>and the glory are yours now and forever. Amen</a:t>
            </a:r>
          </a:p>
          <a:p>
            <a:pPr eaLnBrk="1" hangingPunct="1">
              <a:spcBef>
                <a:spcPct val="0"/>
              </a:spcBef>
              <a:buClrTx/>
              <a:buFontTx/>
              <a:buNone/>
            </a:pPr>
            <a:endParaRPr lang="en-US" alt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71BD4C1-C819-40CC-A3FC-4F5D6E7132B1}"/>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28AD3674-0292-4853-AC53-1C2FB50FD5A3}"/>
              </a:ext>
            </a:extLst>
          </p:cNvPr>
          <p:cNvSpPr txBox="1">
            <a:spLocks noChangeArrowheads="1"/>
          </p:cNvSpPr>
          <p:nvPr/>
        </p:nvSpPr>
        <p:spPr bwMode="auto">
          <a:xfrm>
            <a:off x="2782888" y="188914"/>
            <a:ext cx="6985000" cy="1200329"/>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600" dirty="0">
                <a:effectLst>
                  <a:outerShdw blurRad="38100" dist="38100" dir="2700000" algn="tl">
                    <a:srgbClr val="000000"/>
                  </a:outerShdw>
                </a:effectLst>
                <a:latin typeface="+mn-lt"/>
                <a:cs typeface="+mn-cs"/>
              </a:rPr>
              <a:t>Please follow us over for a drink and a chat after the service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86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mage result for jesus in Mary's arms">
            <a:extLst>
              <a:ext uri="{FF2B5EF4-FFF2-40B4-BE49-F238E27FC236}">
                <a16:creationId xmlns:a16="http://schemas.microsoft.com/office/drawing/2014/main" id="{A3094A0A-A075-40AC-878D-0FC196384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00013"/>
            <a:ext cx="10009112"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1752D86-DBB8-42A9-B4EB-8F943CDD7758}"/>
              </a:ext>
            </a:extLst>
          </p:cNvPr>
          <p:cNvSpPr>
            <a:spLocks noGrp="1" noChangeArrowheads="1"/>
          </p:cNvSpPr>
          <p:nvPr>
            <p:ph type="ctrTitle"/>
          </p:nvPr>
        </p:nvSpPr>
        <p:spPr>
          <a:xfrm>
            <a:off x="5807968" y="656431"/>
            <a:ext cx="5037138" cy="5545138"/>
          </a:xfrm>
        </p:spPr>
        <p:txBody>
          <a:bodyPr/>
          <a:lstStyle/>
          <a:p>
            <a:pPr algn="r" eaLnBrk="1" hangingPunct="1">
              <a:defRPr/>
            </a:pPr>
            <a: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t>What Child is this, who laid to rest,</a:t>
            </a:r>
            <a:b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t>in Mary’s arms is sleeping?</a:t>
            </a:r>
            <a:b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t>Whom angels greet with anthem sweet, </a:t>
            </a:r>
            <a:b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t>while shepherds watch are keeping?</a:t>
            </a:r>
            <a:br>
              <a:rPr lang="en-AU" sz="3200" b="1" dirty="0">
                <a:solidFill>
                  <a:schemeClr val="bg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ding a rocket Stock Vector Images - Alamy">
            <a:extLst>
              <a:ext uri="{FF2B5EF4-FFF2-40B4-BE49-F238E27FC236}">
                <a16:creationId xmlns:a16="http://schemas.microsoft.com/office/drawing/2014/main" id="{5C8E156F-C7F8-4291-9173-0C561C599AD2}"/>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2711624" y="980729"/>
            <a:ext cx="4341321" cy="3472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41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ichaelguth.com/myblog/pictures/Christ%20-%2012%20years%20in%20Temple%201.JPG">
            <a:extLst>
              <a:ext uri="{FF2B5EF4-FFF2-40B4-BE49-F238E27FC236}">
                <a16:creationId xmlns:a16="http://schemas.microsoft.com/office/drawing/2014/main" id="{F19EFABB-B921-40E4-A6FD-8F6C1A275F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5" y="1052736"/>
            <a:ext cx="7632850" cy="4752528"/>
          </a:xfrm>
          <a:prstGeom prst="rect">
            <a:avLst/>
          </a:prstGeom>
          <a:noFill/>
          <a:ln>
            <a:noFill/>
          </a:ln>
          <a:extLst/>
        </p:spPr>
      </p:pic>
    </p:spTree>
    <p:extLst>
      <p:ext uri="{BB962C8B-B14F-4D97-AF65-F5344CB8AC3E}">
        <p14:creationId xmlns:p14="http://schemas.microsoft.com/office/powerpoint/2010/main" val="262800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FBCA57C-E71E-4D03-B821-F6BE4459375B}"/>
              </a:ext>
            </a:extLst>
          </p:cNvPr>
          <p:cNvSpPr>
            <a:spLocks noGrp="1" noChangeArrowheads="1"/>
          </p:cNvSpPr>
          <p:nvPr>
            <p:ph type="title"/>
          </p:nvPr>
        </p:nvSpPr>
        <p:spPr>
          <a:xfrm>
            <a:off x="911424" y="609600"/>
            <a:ext cx="10369152" cy="2603500"/>
          </a:xfrm>
        </p:spPr>
        <p:txBody>
          <a:bodyPr/>
          <a:lstStyle/>
          <a:p>
            <a:pPr algn="l" eaLnBrk="1" hangingPunct="1">
              <a:defRPr/>
            </a:pP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This, this is Christ the King,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whom  shepherds guard and angels sing;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haste, haste to bring Him praise,</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the Babe, the son of Mary.</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endParaRPr lang="en-AU" sz="3200" b="1" dirty="0">
              <a:solidFill>
                <a:schemeClr val="tx1"/>
              </a:solidFill>
              <a:effectLst>
                <a:outerShdw blurRad="38100" dist="38100" dir="2700000" algn="tl">
                  <a:srgbClr val="C0C0C0"/>
                </a:outerShdw>
              </a:effectLst>
              <a:latin typeface="Comic Sans MS" pitchFamily="66" charset="0"/>
              <a:cs typeface="Times New Roman" pitchFamily="18" charset="0"/>
            </a:endParaRPr>
          </a:p>
        </p:txBody>
      </p:sp>
      <p:pic>
        <p:nvPicPr>
          <p:cNvPr id="3075" name="Picture 5" descr="Image result for shepherds guard and angels sing">
            <a:extLst>
              <a:ext uri="{FF2B5EF4-FFF2-40B4-BE49-F238E27FC236}">
                <a16:creationId xmlns:a16="http://schemas.microsoft.com/office/drawing/2014/main" id="{412D50F9-24EA-49E2-9EB5-2B3CDA0C7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3106739"/>
            <a:ext cx="560228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D568CB-AB9B-409F-8ECA-BAA31AD817D3}"/>
              </a:ext>
            </a:extLst>
          </p:cNvPr>
          <p:cNvSpPr>
            <a:spLocks noGrp="1" noChangeArrowheads="1"/>
          </p:cNvSpPr>
          <p:nvPr>
            <p:ph type="title"/>
          </p:nvPr>
        </p:nvSpPr>
        <p:spPr>
          <a:xfrm>
            <a:off x="2133600" y="609601"/>
            <a:ext cx="7848600" cy="2314575"/>
          </a:xfrm>
        </p:spPr>
        <p:txBody>
          <a:bodyPr/>
          <a:lstStyle/>
          <a:p>
            <a:pPr algn="l" eaLnBrk="1" hangingPunct="1">
              <a:defRPr/>
            </a:pP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Why lies He in such mean estate</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where ox and ass are feeding?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Good Christian, fear: for sinners here</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the silent Word is pleading.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endParaRPr lang="en-AU" sz="3200" b="1" dirty="0">
              <a:solidFill>
                <a:schemeClr val="tx1"/>
              </a:solidFill>
              <a:effectLst>
                <a:outerShdw blurRad="38100" dist="38100" dir="2700000" algn="tl">
                  <a:srgbClr val="C0C0C0"/>
                </a:outerShdw>
              </a:effectLst>
              <a:latin typeface="Comic Sans MS" pitchFamily="66" charset="0"/>
              <a:cs typeface="Times New Roman" pitchFamily="18" charset="0"/>
            </a:endParaRPr>
          </a:p>
        </p:txBody>
      </p:sp>
      <p:pic>
        <p:nvPicPr>
          <p:cNvPr id="4099" name="Picture 5" descr="Image result for Ox and ass">
            <a:extLst>
              <a:ext uri="{FF2B5EF4-FFF2-40B4-BE49-F238E27FC236}">
                <a16:creationId xmlns:a16="http://schemas.microsoft.com/office/drawing/2014/main" id="{C64CA02B-B5B7-40DD-806D-96CE0B3A5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6" y="2365376"/>
            <a:ext cx="401637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9135F69-A4B9-4931-AB46-00BD19325F36}"/>
              </a:ext>
            </a:extLst>
          </p:cNvPr>
          <p:cNvSpPr>
            <a:spLocks noGrp="1" noChangeArrowheads="1"/>
          </p:cNvSpPr>
          <p:nvPr>
            <p:ph type="title"/>
          </p:nvPr>
        </p:nvSpPr>
        <p:spPr>
          <a:xfrm>
            <a:off x="983432" y="609601"/>
            <a:ext cx="10225136" cy="2747963"/>
          </a:xfrm>
        </p:spPr>
        <p:txBody>
          <a:bodyPr/>
          <a:lstStyle/>
          <a:p>
            <a:pPr algn="l" eaLnBrk="1" hangingPunct="1">
              <a:defRPr/>
            </a:pP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This, this is Christ the King,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whom  shepherds guard and angels sing;</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haste, haste to bring Him praise,</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the Babe, the son of Mary.</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endParaRPr lang="en-AU" sz="3200" b="1" dirty="0">
              <a:solidFill>
                <a:schemeClr val="tx1"/>
              </a:solidFill>
              <a:effectLst>
                <a:outerShdw blurRad="38100" dist="38100" dir="2700000" algn="tl">
                  <a:srgbClr val="C0C0C0"/>
                </a:outerShdw>
              </a:effectLst>
              <a:latin typeface="Comic Sans MS" pitchFamily="66" charset="0"/>
              <a:cs typeface="Times New Roman" pitchFamily="18" charset="0"/>
            </a:endParaRPr>
          </a:p>
        </p:txBody>
      </p:sp>
      <p:pic>
        <p:nvPicPr>
          <p:cNvPr id="5123" name="Picture 4" descr="Image result for angels sing">
            <a:extLst>
              <a:ext uri="{FF2B5EF4-FFF2-40B4-BE49-F238E27FC236}">
                <a16:creationId xmlns:a16="http://schemas.microsoft.com/office/drawing/2014/main" id="{91B65156-A084-4130-875E-5FD4B4A5C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3068638"/>
            <a:ext cx="58880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17E3101-8EDB-4B56-81A9-64D79966209C}"/>
              </a:ext>
            </a:extLst>
          </p:cNvPr>
          <p:cNvSpPr>
            <a:spLocks noGrp="1" noChangeArrowheads="1"/>
          </p:cNvSpPr>
          <p:nvPr>
            <p:ph type="title"/>
          </p:nvPr>
        </p:nvSpPr>
        <p:spPr>
          <a:xfrm>
            <a:off x="1484066" y="188914"/>
            <a:ext cx="9652494" cy="2746375"/>
          </a:xfrm>
        </p:spPr>
        <p:txBody>
          <a:bodyPr/>
          <a:lstStyle/>
          <a:p>
            <a:pPr algn="l" eaLnBrk="1" hangingPunct="1">
              <a:defRPr/>
            </a:pP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So bring Him incense, gold and myrrh</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come peasant, king, to own Him;</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the King of Kings salvation brings,</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let loving hearts enthrone him.</a:t>
            </a:r>
          </a:p>
        </p:txBody>
      </p:sp>
      <p:pic>
        <p:nvPicPr>
          <p:cNvPr id="6147" name="Picture 5" descr="Image result for incense, gold and myrrh">
            <a:extLst>
              <a:ext uri="{FF2B5EF4-FFF2-40B4-BE49-F238E27FC236}">
                <a16:creationId xmlns:a16="http://schemas.microsoft.com/office/drawing/2014/main" id="{56593F20-7172-4006-BD38-D4C8BCB00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20" b="8400"/>
          <a:stretch>
            <a:fillRect/>
          </a:stretch>
        </p:blipFill>
        <p:spPr bwMode="auto">
          <a:xfrm>
            <a:off x="6888163" y="2924176"/>
            <a:ext cx="3429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3D35541-F892-4E55-B861-9425426E2490}"/>
              </a:ext>
            </a:extLst>
          </p:cNvPr>
          <p:cNvSpPr>
            <a:spLocks noGrp="1" noChangeArrowheads="1"/>
          </p:cNvSpPr>
          <p:nvPr>
            <p:ph type="title"/>
          </p:nvPr>
        </p:nvSpPr>
        <p:spPr>
          <a:xfrm>
            <a:off x="1199456" y="609600"/>
            <a:ext cx="9793088" cy="2603500"/>
          </a:xfrm>
        </p:spPr>
        <p:txBody>
          <a:bodyPr/>
          <a:lstStyle/>
          <a:p>
            <a:pPr algn="l" eaLnBrk="1" hangingPunct="1">
              <a:defRPr/>
            </a:pPr>
            <a:r>
              <a:rPr lang="en-AU" sz="3200" b="1" dirty="0">
                <a:solidFill>
                  <a:schemeClr val="tx1"/>
                </a:solidFill>
                <a:latin typeface="Comic Sans MS" pitchFamily="66" charset="0"/>
                <a:cs typeface="Times New Roman" pitchFamily="18" charset="0"/>
              </a:rPr>
              <a:t>This, this is Christ the King,</a:t>
            </a:r>
            <a:br>
              <a:rPr lang="en-AU" sz="3200" b="1" dirty="0">
                <a:solidFill>
                  <a:schemeClr val="tx1"/>
                </a:solidFill>
                <a:latin typeface="Comic Sans MS" pitchFamily="66" charset="0"/>
                <a:cs typeface="Times New Roman" pitchFamily="18" charset="0"/>
              </a:rPr>
            </a:br>
            <a:r>
              <a:rPr lang="en-AU" sz="3200" b="1" dirty="0">
                <a:solidFill>
                  <a:schemeClr val="tx1"/>
                </a:solidFill>
                <a:latin typeface="Comic Sans MS" pitchFamily="66" charset="0"/>
                <a:cs typeface="Times New Roman" pitchFamily="18" charset="0"/>
              </a:rPr>
              <a:t>   whom shepherds guard and angels sing;</a:t>
            </a:r>
            <a:br>
              <a:rPr lang="en-AU" sz="3200" b="1" dirty="0">
                <a:solidFill>
                  <a:schemeClr val="tx1"/>
                </a:solidFill>
                <a:latin typeface="Comic Sans MS" pitchFamily="66" charset="0"/>
                <a:cs typeface="Times New Roman" pitchFamily="18" charset="0"/>
              </a:rPr>
            </a:br>
            <a:r>
              <a:rPr lang="en-AU" sz="3200" b="1" dirty="0">
                <a:solidFill>
                  <a:schemeClr val="tx1"/>
                </a:solidFill>
                <a:latin typeface="Comic Sans MS" pitchFamily="66" charset="0"/>
                <a:cs typeface="Times New Roman" pitchFamily="18" charset="0"/>
              </a:rPr>
              <a:t>   haste, haste to bring Him praise,</a:t>
            </a:r>
            <a:br>
              <a:rPr lang="en-AU" sz="3200" b="1" dirty="0">
                <a:solidFill>
                  <a:schemeClr val="tx1"/>
                </a:solidFill>
                <a:latin typeface="Comic Sans MS" pitchFamily="66" charset="0"/>
                <a:cs typeface="Times New Roman" pitchFamily="18" charset="0"/>
              </a:rPr>
            </a:br>
            <a:r>
              <a:rPr lang="en-AU" sz="3200" b="1" dirty="0">
                <a:solidFill>
                  <a:schemeClr val="tx1"/>
                </a:solidFill>
                <a:latin typeface="Comic Sans MS" pitchFamily="66" charset="0"/>
                <a:cs typeface="Times New Roman" pitchFamily="18" charset="0"/>
              </a:rPr>
              <a:t>     the Babe, the son of Mary.</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t> </a:t>
            </a:r>
            <a:br>
              <a:rPr lang="en-AU" sz="3200" b="1" dirty="0">
                <a:solidFill>
                  <a:schemeClr val="tx1"/>
                </a:solidFill>
                <a:effectLst>
                  <a:outerShdw blurRad="38100" dist="38100" dir="2700000" algn="tl">
                    <a:srgbClr val="C0C0C0"/>
                  </a:outerShdw>
                </a:effectLst>
                <a:latin typeface="Comic Sans MS" pitchFamily="66" charset="0"/>
                <a:cs typeface="Times New Roman" pitchFamily="18" charset="0"/>
              </a:rPr>
            </a:br>
            <a:endParaRPr lang="en-AU" sz="3200" b="1" dirty="0">
              <a:solidFill>
                <a:schemeClr val="tx1"/>
              </a:solidFill>
              <a:effectLst>
                <a:outerShdw blurRad="38100" dist="38100" dir="2700000" algn="tl">
                  <a:srgbClr val="C0C0C0"/>
                </a:outerShdw>
              </a:effectLst>
              <a:latin typeface="Comic Sans MS" pitchFamily="66" charset="0"/>
              <a:cs typeface="Times New Roman" pitchFamily="18" charset="0"/>
            </a:endParaRPr>
          </a:p>
        </p:txBody>
      </p:sp>
      <p:pic>
        <p:nvPicPr>
          <p:cNvPr id="7171" name="Picture 17" descr="Image result for baby jesus">
            <a:extLst>
              <a:ext uri="{FF2B5EF4-FFF2-40B4-BE49-F238E27FC236}">
                <a16:creationId xmlns:a16="http://schemas.microsoft.com/office/drawing/2014/main" id="{687BEC90-BB5D-42AF-B523-75FF57BEF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113" y="2881313"/>
            <a:ext cx="40005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311A4B3-8114-4B30-9535-23F8DFFA2DBD}"/>
              </a:ext>
            </a:extLst>
          </p:cNvPr>
          <p:cNvSpPr txBox="1"/>
          <p:nvPr/>
        </p:nvSpPr>
        <p:spPr>
          <a:xfrm>
            <a:off x="2209800" y="6165305"/>
            <a:ext cx="8206680" cy="461665"/>
          </a:xfrm>
          <a:prstGeom prst="rect">
            <a:avLst/>
          </a:prstGeom>
          <a:noFill/>
        </p:spPr>
        <p:txBody>
          <a:bodyPr wrap="square" rtlCol="0">
            <a:spAutoFit/>
          </a:bodyPr>
          <a:lstStyle/>
          <a:p>
            <a:r>
              <a:rPr lang="en-GB" dirty="0"/>
              <a:t>Tune Greensleeves Key C, G   V,C x3</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420A-0882-4FB4-8699-19E2C50B737E}"/>
              </a:ext>
            </a:extLst>
          </p:cNvPr>
          <p:cNvSpPr>
            <a:spLocks noGrp="1"/>
          </p:cNvSpPr>
          <p:nvPr>
            <p:ph type="ctrTitle"/>
          </p:nvPr>
        </p:nvSpPr>
        <p:spPr>
          <a:xfrm>
            <a:off x="1847850" y="333377"/>
            <a:ext cx="8134350" cy="2807592"/>
          </a:xfrm>
        </p:spPr>
        <p:txBody>
          <a:bodyPr/>
          <a:lstStyle/>
          <a:p>
            <a:pPr eaLnBrk="1" hangingPunct="1">
              <a:defRPr/>
            </a:pPr>
            <a:r>
              <a:rPr lang="en-AU" dirty="0"/>
              <a:t>As with gladness, men of old</a:t>
            </a:r>
            <a:br>
              <a:rPr lang="en-AU" dirty="0"/>
            </a:br>
            <a:r>
              <a:rPr lang="en-AU" dirty="0"/>
              <a:t>Did the guiding star behold</a:t>
            </a:r>
            <a:br>
              <a:rPr lang="en-AU" dirty="0"/>
            </a:br>
            <a:r>
              <a:rPr lang="en-AU" dirty="0"/>
              <a:t>As with joy they hailed its light</a:t>
            </a:r>
            <a:br>
              <a:rPr lang="en-AU" dirty="0"/>
            </a:br>
            <a:r>
              <a:rPr lang="en-AU" dirty="0"/>
              <a:t>Leading onward, beaming bright</a:t>
            </a:r>
            <a:br>
              <a:rPr lang="en-AU" dirty="0"/>
            </a:br>
            <a:r>
              <a:rPr lang="en-AU" dirty="0"/>
              <a:t>So, most glorious Lord, may we</a:t>
            </a:r>
            <a:br>
              <a:rPr lang="en-AU" dirty="0"/>
            </a:br>
            <a:r>
              <a:rPr lang="en-AU" dirty="0"/>
              <a:t>Evermore be led to Thee.</a:t>
            </a:r>
          </a:p>
        </p:txBody>
      </p:sp>
      <p:pic>
        <p:nvPicPr>
          <p:cNvPr id="2051" name="Picture 4" descr="http://i222.photobucket.com/albums/dd10/tagblog/RHXmas2009/RHulett288.jpg">
            <a:extLst>
              <a:ext uri="{FF2B5EF4-FFF2-40B4-BE49-F238E27FC236}">
                <a16:creationId xmlns:a16="http://schemas.microsoft.com/office/drawing/2014/main" id="{D1C2C930-90EF-4443-8DB9-90BD0C80F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502000"/>
            <a:ext cx="6288087"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767A-D2AC-4155-A39E-CFD7BCEFF6E9}"/>
              </a:ext>
            </a:extLst>
          </p:cNvPr>
          <p:cNvSpPr>
            <a:spLocks noGrp="1"/>
          </p:cNvSpPr>
          <p:nvPr>
            <p:ph type="ctrTitle"/>
          </p:nvPr>
        </p:nvSpPr>
        <p:spPr>
          <a:xfrm>
            <a:off x="1847850" y="333377"/>
            <a:ext cx="8134350" cy="2807592"/>
          </a:xfrm>
        </p:spPr>
        <p:txBody>
          <a:bodyPr/>
          <a:lstStyle/>
          <a:p>
            <a:pPr eaLnBrk="1" hangingPunct="1">
              <a:defRPr/>
            </a:pPr>
            <a:r>
              <a:rPr lang="en-AU" dirty="0"/>
              <a:t>As with joyful steps they sped</a:t>
            </a:r>
            <a:br>
              <a:rPr lang="en-AU" dirty="0"/>
            </a:br>
            <a:r>
              <a:rPr lang="en-AU" dirty="0"/>
              <a:t>To that lowly manger bed</a:t>
            </a:r>
            <a:br>
              <a:rPr lang="en-AU" dirty="0"/>
            </a:br>
            <a:r>
              <a:rPr lang="en-AU" dirty="0"/>
              <a:t>There to bend the knee before</a:t>
            </a:r>
            <a:br>
              <a:rPr lang="en-AU" dirty="0"/>
            </a:br>
            <a:r>
              <a:rPr lang="en-AU" dirty="0"/>
              <a:t>Him Whom Heaven and earth adore;</a:t>
            </a:r>
            <a:br>
              <a:rPr lang="en-AU" dirty="0"/>
            </a:br>
            <a:r>
              <a:rPr lang="en-AU" dirty="0"/>
              <a:t>So may we with willing feet</a:t>
            </a:r>
            <a:br>
              <a:rPr lang="en-AU" dirty="0"/>
            </a:br>
            <a:r>
              <a:rPr lang="en-AU" dirty="0"/>
              <a:t>Ever seek Thy mercy seat.</a:t>
            </a:r>
          </a:p>
        </p:txBody>
      </p:sp>
      <p:pic>
        <p:nvPicPr>
          <p:cNvPr id="3075" name="Picture 4" descr="http://i222.photobucket.com/albums/dd10/tagblog/RHXmas2009/RHulett288.jpg">
            <a:extLst>
              <a:ext uri="{FF2B5EF4-FFF2-40B4-BE49-F238E27FC236}">
                <a16:creationId xmlns:a16="http://schemas.microsoft.com/office/drawing/2014/main" id="{8279FB02-024C-4536-833C-07DA8EE91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378198"/>
            <a:ext cx="650557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happy christmas in different languages poster">
            <a:extLst>
              <a:ext uri="{FF2B5EF4-FFF2-40B4-BE49-F238E27FC236}">
                <a16:creationId xmlns:a16="http://schemas.microsoft.com/office/drawing/2014/main" id="{4B972119-5B38-48F7-BD7B-A063918B6927}"/>
              </a:ext>
            </a:extLst>
          </p:cNvPr>
          <p:cNvPicPr>
            <a:picLocks noChangeAspect="1" noChangeArrowheads="1"/>
          </p:cNvPicPr>
          <p:nvPr/>
        </p:nvPicPr>
        <p:blipFill>
          <a:blip r:embed="rId2">
            <a:lum contrast="92000"/>
            <a:extLst>
              <a:ext uri="{28A0092B-C50C-407E-A947-70E740481C1C}">
                <a14:useLocalDpi xmlns:a14="http://schemas.microsoft.com/office/drawing/2010/main" val="0"/>
              </a:ext>
            </a:extLst>
          </a:blip>
          <a:srcRect/>
          <a:stretch>
            <a:fillRect/>
          </a:stretch>
        </p:blipFill>
        <p:spPr bwMode="auto">
          <a:xfrm>
            <a:off x="3298825" y="328613"/>
            <a:ext cx="5659438"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AF0A-CDBF-4AE5-A91A-7971A4D696B7}"/>
              </a:ext>
            </a:extLst>
          </p:cNvPr>
          <p:cNvSpPr>
            <a:spLocks noGrp="1"/>
          </p:cNvSpPr>
          <p:nvPr>
            <p:ph type="ctrTitle"/>
          </p:nvPr>
        </p:nvSpPr>
        <p:spPr>
          <a:xfrm>
            <a:off x="1847850" y="333377"/>
            <a:ext cx="8134350" cy="2879600"/>
          </a:xfrm>
        </p:spPr>
        <p:txBody>
          <a:bodyPr/>
          <a:lstStyle/>
          <a:p>
            <a:pPr eaLnBrk="1" hangingPunct="1">
              <a:defRPr/>
            </a:pPr>
            <a:r>
              <a:rPr lang="en-AU" dirty="0"/>
              <a:t>As they offered gifts most rare</a:t>
            </a:r>
            <a:br>
              <a:rPr lang="en-AU" dirty="0"/>
            </a:br>
            <a:r>
              <a:rPr lang="en-AU" dirty="0"/>
              <a:t>At that simple manger bare;</a:t>
            </a:r>
            <a:br>
              <a:rPr lang="en-AU" dirty="0"/>
            </a:br>
            <a:r>
              <a:rPr lang="en-AU" dirty="0"/>
              <a:t>So may we with holy joy,</a:t>
            </a:r>
            <a:br>
              <a:rPr lang="en-AU" dirty="0"/>
            </a:br>
            <a:r>
              <a:rPr lang="en-AU" dirty="0"/>
              <a:t>Pure and free from sin’s alloy,</a:t>
            </a:r>
            <a:br>
              <a:rPr lang="en-AU" dirty="0"/>
            </a:br>
            <a:r>
              <a:rPr lang="en-AU" dirty="0"/>
              <a:t>All our costliest treasures bring,</a:t>
            </a:r>
            <a:br>
              <a:rPr lang="en-AU" dirty="0"/>
            </a:br>
            <a:r>
              <a:rPr lang="en-AU" dirty="0"/>
              <a:t>Christ, to Thee, our heavenly King.</a:t>
            </a:r>
          </a:p>
        </p:txBody>
      </p:sp>
      <p:pic>
        <p:nvPicPr>
          <p:cNvPr id="4099" name="Picture 4" descr="http://i222.photobucket.com/albums/dd10/tagblog/RHXmas2009/RHulett288.jpg">
            <a:extLst>
              <a:ext uri="{FF2B5EF4-FFF2-40B4-BE49-F238E27FC236}">
                <a16:creationId xmlns:a16="http://schemas.microsoft.com/office/drawing/2014/main" id="{DD0E7366-F01D-4F46-A048-9267E93BF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451" y="3343273"/>
            <a:ext cx="6575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6B3B-3F1E-491A-B43B-57AF92BBC9EF}"/>
              </a:ext>
            </a:extLst>
          </p:cNvPr>
          <p:cNvSpPr>
            <a:spLocks noGrp="1"/>
          </p:cNvSpPr>
          <p:nvPr>
            <p:ph type="ctrTitle"/>
          </p:nvPr>
        </p:nvSpPr>
        <p:spPr>
          <a:xfrm>
            <a:off x="1847850" y="333377"/>
            <a:ext cx="8134350" cy="3023616"/>
          </a:xfrm>
        </p:spPr>
        <p:txBody>
          <a:bodyPr/>
          <a:lstStyle/>
          <a:p>
            <a:pPr eaLnBrk="1" hangingPunct="1">
              <a:defRPr/>
            </a:pPr>
            <a:r>
              <a:rPr lang="en-AU" dirty="0"/>
              <a:t>Holy Jesus, every day</a:t>
            </a:r>
            <a:br>
              <a:rPr lang="en-AU" dirty="0"/>
            </a:br>
            <a:r>
              <a:rPr lang="en-AU" dirty="0"/>
              <a:t>Keep us in the narrow way;</a:t>
            </a:r>
            <a:br>
              <a:rPr lang="en-AU" dirty="0"/>
            </a:br>
            <a:r>
              <a:rPr lang="en-AU" dirty="0"/>
              <a:t>And, when earthly things are past,</a:t>
            </a:r>
            <a:br>
              <a:rPr lang="en-AU" dirty="0"/>
            </a:br>
            <a:r>
              <a:rPr lang="en-AU" dirty="0"/>
              <a:t>Bring our ransomed souls at last</a:t>
            </a:r>
            <a:br>
              <a:rPr lang="en-AU" dirty="0"/>
            </a:br>
            <a:r>
              <a:rPr lang="en-AU" dirty="0"/>
              <a:t>Where they need no star to guide,</a:t>
            </a:r>
            <a:br>
              <a:rPr lang="en-AU" dirty="0"/>
            </a:br>
            <a:r>
              <a:rPr lang="en-AU" dirty="0"/>
              <a:t>Where no clouds Thy glory hide.</a:t>
            </a:r>
          </a:p>
        </p:txBody>
      </p:sp>
      <p:pic>
        <p:nvPicPr>
          <p:cNvPr id="5123" name="Picture 4" descr="http://i222.photobucket.com/albums/dd10/tagblog/RHXmas2009/RHulett288.jpg">
            <a:extLst>
              <a:ext uri="{FF2B5EF4-FFF2-40B4-BE49-F238E27FC236}">
                <a16:creationId xmlns:a16="http://schemas.microsoft.com/office/drawing/2014/main" id="{9DFF930F-8B0B-43E7-9E0B-98361F150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38" y="3472408"/>
            <a:ext cx="66262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EBC0-9713-4029-9347-42A6BC8E34FC}"/>
              </a:ext>
            </a:extLst>
          </p:cNvPr>
          <p:cNvSpPr>
            <a:spLocks noGrp="1"/>
          </p:cNvSpPr>
          <p:nvPr>
            <p:ph type="ctrTitle"/>
          </p:nvPr>
        </p:nvSpPr>
        <p:spPr>
          <a:xfrm>
            <a:off x="1883564" y="180578"/>
            <a:ext cx="8134350" cy="4607792"/>
          </a:xfrm>
        </p:spPr>
        <p:txBody>
          <a:bodyPr/>
          <a:lstStyle/>
          <a:p>
            <a:pPr eaLnBrk="1" hangingPunct="1">
              <a:defRPr/>
            </a:pPr>
            <a:r>
              <a:rPr lang="en-AU" dirty="0"/>
              <a:t>In the heavenly country bright,</a:t>
            </a:r>
            <a:br>
              <a:rPr lang="en-AU" dirty="0"/>
            </a:br>
            <a:r>
              <a:rPr lang="en-AU" dirty="0"/>
              <a:t>Need they no created light;</a:t>
            </a:r>
            <a:br>
              <a:rPr lang="en-AU" dirty="0"/>
            </a:br>
            <a:r>
              <a:rPr lang="en-AU" dirty="0"/>
              <a:t>Thou its Light, its Joy, its Crown,</a:t>
            </a:r>
            <a:br>
              <a:rPr lang="en-AU" dirty="0"/>
            </a:br>
            <a:r>
              <a:rPr lang="en-AU" dirty="0"/>
              <a:t>Thou its Sun which goes not down;</a:t>
            </a:r>
            <a:br>
              <a:rPr lang="en-AU" dirty="0"/>
            </a:br>
            <a:r>
              <a:rPr lang="en-AU" dirty="0"/>
              <a:t>There forever may we sing</a:t>
            </a:r>
            <a:br>
              <a:rPr lang="en-AU" dirty="0"/>
            </a:br>
            <a:r>
              <a:rPr lang="en-AU" dirty="0"/>
              <a:t>Alleluias to our King!</a:t>
            </a:r>
            <a:br>
              <a:rPr lang="en-AU" dirty="0"/>
            </a:br>
            <a:r>
              <a:rPr lang="en-AU" sz="2000" dirty="0">
                <a:solidFill>
                  <a:schemeClr val="tx2">
                    <a:lumMod val="60000"/>
                    <a:lumOff val="40000"/>
                  </a:schemeClr>
                </a:solidFill>
              </a:rPr>
              <a:t>CCLI 222909</a:t>
            </a:r>
            <a:br>
              <a:rPr lang="en-AU" dirty="0"/>
            </a:br>
            <a:br>
              <a:rPr lang="en-AU" dirty="0"/>
            </a:br>
            <a:r>
              <a:rPr lang="en-AU" dirty="0"/>
              <a:t>						</a:t>
            </a:r>
          </a:p>
        </p:txBody>
      </p:sp>
      <p:pic>
        <p:nvPicPr>
          <p:cNvPr id="6147" name="Picture 4" descr="http://i222.photobucket.com/albums/dd10/tagblog/RHXmas2009/RHulett288.jpg">
            <a:extLst>
              <a:ext uri="{FF2B5EF4-FFF2-40B4-BE49-F238E27FC236}">
                <a16:creationId xmlns:a16="http://schemas.microsoft.com/office/drawing/2014/main" id="{86250292-5259-4E7C-B19E-4B4E0F9FE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564" y="3875602"/>
            <a:ext cx="5856287"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E677AB-986E-4374-8E8A-62F2D4B7F6E8}"/>
              </a:ext>
            </a:extLst>
          </p:cNvPr>
          <p:cNvSpPr txBox="1"/>
          <p:nvPr/>
        </p:nvSpPr>
        <p:spPr>
          <a:xfrm>
            <a:off x="8472264" y="6339957"/>
            <a:ext cx="2592288" cy="369332"/>
          </a:xfrm>
          <a:prstGeom prst="rect">
            <a:avLst/>
          </a:prstGeom>
          <a:noFill/>
        </p:spPr>
        <p:txBody>
          <a:bodyPr wrap="square" rtlCol="0">
            <a:spAutoFit/>
          </a:bodyPr>
          <a:lstStyle/>
          <a:p>
            <a:r>
              <a:rPr lang="en-GB" dirty="0">
                <a:solidFill>
                  <a:schemeClr val="tx2">
                    <a:lumMod val="60000"/>
                    <a:lumOff val="40000"/>
                  </a:schemeClr>
                </a:solidFill>
              </a:rPr>
              <a:t>SOF 31 A^ A  x5</a:t>
            </a:r>
            <a:endParaRPr lang="en-AU" dirty="0">
              <a:solidFill>
                <a:schemeClr val="tx2">
                  <a:lumMod val="60000"/>
                  <a:lumOff val="4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a:extLst>
              <a:ext uri="{FF2B5EF4-FFF2-40B4-BE49-F238E27FC236}">
                <a16:creationId xmlns:a16="http://schemas.microsoft.com/office/drawing/2014/main" id="{52DBCA2D-A100-4B3C-957B-FA91ADE4044C}"/>
              </a:ext>
            </a:extLst>
          </p:cNvPr>
          <p:cNvSpPr>
            <a:spLocks noGrp="1"/>
          </p:cNvSpPr>
          <p:nvPr>
            <p:ph idx="1"/>
          </p:nvPr>
        </p:nvSpPr>
        <p:spPr>
          <a:xfrm>
            <a:off x="1271464" y="836712"/>
            <a:ext cx="9649072" cy="4651176"/>
          </a:xfrm>
        </p:spPr>
        <p:txBody>
          <a:bodyPr/>
          <a:lstStyle/>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Give thanks with a grateful heart</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Give thanks to the Holy One.</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Give thanks because He’s given</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Jesus Christ, His Son</a:t>
            </a:r>
          </a:p>
          <a:p>
            <a:pPr eaLnBrk="1" hangingPunct="1">
              <a:buFont typeface="Arial" charset="0"/>
              <a:buNone/>
              <a:defRPr/>
            </a:pPr>
            <a:r>
              <a:rPr lang="en-AU" sz="4000" b="1" i="1" dirty="0">
                <a:effectLst>
                  <a:outerShdw blurRad="38100" dist="38100" dir="2700000" algn="tl">
                    <a:srgbClr val="000000">
                      <a:alpha val="43137"/>
                    </a:srgbClr>
                  </a:outerShdw>
                </a:effectLst>
                <a:latin typeface="Comic Sans MS" pitchFamily="66" charset="0"/>
              </a:rPr>
              <a:t>(Repeat)</a:t>
            </a:r>
          </a:p>
          <a:p>
            <a:pPr eaLnBrk="1" hangingPunct="1">
              <a:buFont typeface="Arial" charset="0"/>
              <a:buNone/>
              <a:defRPr/>
            </a:pPr>
            <a:endParaRPr lang="en-AU" b="1" dirty="0">
              <a:effectLst>
                <a:outerShdw blurRad="38100" dist="38100" dir="2700000" algn="tl">
                  <a:srgbClr val="000000">
                    <a:alpha val="43137"/>
                  </a:srgbClr>
                </a:outerShdw>
              </a:effectLst>
              <a:latin typeface="Comic Sans MS" pitchFamily="66" charset="0"/>
            </a:endParaRPr>
          </a:p>
        </p:txBody>
      </p:sp>
      <p:pic>
        <p:nvPicPr>
          <p:cNvPr id="2052" name="Content Placeholder 3" descr="_MG_5975.jpg">
            <a:extLst>
              <a:ext uri="{FF2B5EF4-FFF2-40B4-BE49-F238E27FC236}">
                <a16:creationId xmlns:a16="http://schemas.microsoft.com/office/drawing/2014/main" id="{075F9F3D-EC73-4E8C-A838-EB522B5C24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89363"/>
            <a:ext cx="39703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C9EB1508-81C9-4E9F-97C7-0DDA40CBD0ED}"/>
              </a:ext>
            </a:extLst>
          </p:cNvPr>
          <p:cNvSpPr>
            <a:spLocks noGrp="1"/>
          </p:cNvSpPr>
          <p:nvPr>
            <p:ph idx="1"/>
          </p:nvPr>
        </p:nvSpPr>
        <p:spPr>
          <a:xfrm>
            <a:off x="479376" y="461623"/>
            <a:ext cx="10972800" cy="5096488"/>
          </a:xfrm>
        </p:spPr>
        <p:txBody>
          <a:bodyPr/>
          <a:lstStyle/>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And now let the weak say ‘I am strong’,</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Let the poor say ‘I am rich’,</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Because of what the Lord has done for us.</a:t>
            </a:r>
          </a:p>
          <a:p>
            <a:pPr eaLnBrk="1" hangingPunct="1">
              <a:buFont typeface="Arial" charset="0"/>
              <a:buNone/>
              <a:defRPr/>
            </a:pPr>
            <a:r>
              <a:rPr lang="en-AU" sz="4000" b="1" i="1" dirty="0">
                <a:effectLst>
                  <a:outerShdw blurRad="38100" dist="38100" dir="2700000" algn="tl">
                    <a:srgbClr val="000000">
                      <a:alpha val="43137"/>
                    </a:srgbClr>
                  </a:outerShdw>
                </a:effectLst>
                <a:latin typeface="Comic Sans MS" pitchFamily="66" charset="0"/>
              </a:rPr>
              <a:t>(Repeat)</a:t>
            </a:r>
          </a:p>
          <a:p>
            <a:pPr eaLnBrk="1" hangingPunct="1">
              <a:buFont typeface="Arial" charset="0"/>
              <a:buNone/>
              <a:defRPr/>
            </a:pPr>
            <a:r>
              <a:rPr lang="en-AU" sz="4000" b="1" i="1" dirty="0">
                <a:effectLst>
                  <a:outerShdw blurRad="38100" dist="38100" dir="2700000" algn="tl">
                    <a:srgbClr val="000000">
                      <a:alpha val="43137"/>
                    </a:srgbClr>
                  </a:outerShdw>
                </a:effectLst>
                <a:latin typeface="Comic Sans MS" pitchFamily="66" charset="0"/>
              </a:rPr>
              <a:t>(Last time)</a:t>
            </a:r>
          </a:p>
          <a:p>
            <a:pPr eaLnBrk="1" hangingPunct="1">
              <a:buFont typeface="Arial" charset="0"/>
              <a:buNone/>
              <a:defRPr/>
            </a:pPr>
            <a:r>
              <a:rPr lang="en-AU" sz="4000" b="1" dirty="0">
                <a:effectLst>
                  <a:outerShdw blurRad="38100" dist="38100" dir="2700000" algn="tl">
                    <a:srgbClr val="000000">
                      <a:alpha val="43137"/>
                    </a:srgbClr>
                  </a:outerShdw>
                </a:effectLst>
                <a:latin typeface="Comic Sans MS" pitchFamily="66" charset="0"/>
              </a:rPr>
              <a:t>Give thanks. Give thanks. Give thanks.</a:t>
            </a:r>
          </a:p>
          <a:p>
            <a:pPr eaLnBrk="1" hangingPunct="1">
              <a:buFont typeface="Arial" charset="0"/>
              <a:buNone/>
              <a:defRPr/>
            </a:pPr>
            <a:r>
              <a:rPr lang="en-AU" sz="2400" b="1" dirty="0">
                <a:effectLst>
                  <a:outerShdw blurRad="38100" dist="38100" dir="2700000" algn="tl">
                    <a:srgbClr val="000000">
                      <a:alpha val="43137"/>
                    </a:srgbClr>
                  </a:outerShdw>
                </a:effectLst>
                <a:latin typeface="Comic Sans MS" pitchFamily="66" charset="0"/>
              </a:rPr>
              <a:t>TIS 717</a:t>
            </a:r>
          </a:p>
        </p:txBody>
      </p:sp>
      <p:sp>
        <p:nvSpPr>
          <p:cNvPr id="3075" name="TextBox 3">
            <a:extLst>
              <a:ext uri="{FF2B5EF4-FFF2-40B4-BE49-F238E27FC236}">
                <a16:creationId xmlns:a16="http://schemas.microsoft.com/office/drawing/2014/main" id="{55E60BA8-77CF-44A0-A599-1816D848D6F0}"/>
              </a:ext>
            </a:extLst>
          </p:cNvPr>
          <p:cNvSpPr txBox="1">
            <a:spLocks noChangeArrowheads="1"/>
          </p:cNvSpPr>
          <p:nvPr/>
        </p:nvSpPr>
        <p:spPr bwMode="auto">
          <a:xfrm>
            <a:off x="6743701" y="6381750"/>
            <a:ext cx="134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a:latin typeface="Calibri" panose="020F0502020204030204" pitchFamily="34" charset="0"/>
              </a:rPr>
              <a:t>CCLI 222909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2000-6817-49D7-9B3E-315CDA6C7E16}"/>
              </a:ext>
            </a:extLst>
          </p:cNvPr>
          <p:cNvSpPr>
            <a:spLocks noGrp="1"/>
          </p:cNvSpPr>
          <p:nvPr>
            <p:ph type="title" idx="4294967295"/>
          </p:nvPr>
        </p:nvSpPr>
        <p:spPr>
          <a:xfrm>
            <a:off x="609600" y="274638"/>
            <a:ext cx="10972800" cy="2146250"/>
          </a:xfrm>
        </p:spPr>
        <p:txBody>
          <a:bodyPr/>
          <a:lstStyle/>
          <a:p>
            <a:r>
              <a:rPr lang="en-AU" dirty="0">
                <a:hlinkClick r:id="rId2"/>
              </a:rPr>
              <a:t>10,000 Reasons </a:t>
            </a:r>
            <a:r>
              <a:rPr lang="en-AU" dirty="0"/>
              <a:t>Matt Redman Video (5min)</a:t>
            </a:r>
          </a:p>
        </p:txBody>
      </p:sp>
    </p:spTree>
    <p:extLst>
      <p:ext uri="{BB962C8B-B14F-4D97-AF65-F5344CB8AC3E}">
        <p14:creationId xmlns:p14="http://schemas.microsoft.com/office/powerpoint/2010/main" val="41886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9CB7AFC1-2195-489A-A8CD-D2E834B05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125538"/>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6FC4E7C-1091-4914-8269-F3AEDEECCE23}"/>
              </a:ext>
            </a:extLst>
          </p:cNvPr>
          <p:cNvSpPr txBox="1">
            <a:spLocks noChangeArrowheads="1"/>
          </p:cNvSpPr>
          <p:nvPr/>
        </p:nvSpPr>
        <p:spPr bwMode="auto">
          <a:xfrm>
            <a:off x="3000376" y="620714"/>
            <a:ext cx="6372225" cy="13239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 St Georges - Eden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9E6D2-4305-4933-BF95-A460D4E8DC10}"/>
              </a:ext>
            </a:extLst>
          </p:cNvPr>
          <p:cNvSpPr txBox="1"/>
          <p:nvPr/>
        </p:nvSpPr>
        <p:spPr>
          <a:xfrm>
            <a:off x="1703389" y="5373689"/>
            <a:ext cx="8785225" cy="1190625"/>
          </a:xfrm>
          <a:prstGeom prst="rect">
            <a:avLst/>
          </a:prstGeom>
          <a:solidFill>
            <a:schemeClr val="accent6">
              <a:lumMod val="20000"/>
              <a:lumOff val="80000"/>
              <a:alpha val="42000"/>
            </a:schemeClr>
          </a:solidFill>
        </p:spPr>
        <p:txBody>
          <a:bodyPr>
            <a:spAutoFit/>
          </a:bodyPr>
          <a:lstStyle/>
          <a:p>
            <a:pPr algn="ctr" eaLnBrk="1" hangingPunct="1">
              <a:defRPr/>
            </a:pPr>
            <a:r>
              <a:rPr lang="en-AU" b="1" dirty="0">
                <a:latin typeface="Arial" charset="0"/>
                <a:cs typeface="Arial" charset="0"/>
              </a:rPr>
              <a:t>We acknowledge the sovereign First Peoples of these lands and waters </a:t>
            </a:r>
          </a:p>
          <a:p>
            <a:pPr algn="ctr" eaLnBrk="1" hangingPunct="1">
              <a:defRPr/>
            </a:pPr>
            <a:r>
              <a:rPr lang="en-AU" b="1" dirty="0">
                <a:latin typeface="Arial" charset="0"/>
                <a:cs typeface="Arial" charset="0"/>
              </a:rPr>
              <a:t>where we meet, the </a:t>
            </a:r>
            <a:r>
              <a:rPr lang="en-AU" b="1" dirty="0" err="1">
                <a:latin typeface="Arial" charset="0"/>
                <a:cs typeface="Arial" charset="0"/>
              </a:rPr>
              <a:t>Yuin</a:t>
            </a:r>
            <a:r>
              <a:rPr lang="en-AU" b="1" dirty="0">
                <a:latin typeface="Arial" charset="0"/>
                <a:cs typeface="Arial" charset="0"/>
              </a:rPr>
              <a:t> Nation.</a:t>
            </a:r>
            <a:br>
              <a:rPr lang="en-AU" b="1" dirty="0">
                <a:latin typeface="Arial" charset="0"/>
                <a:cs typeface="Arial" charset="0"/>
              </a:rPr>
            </a:br>
            <a:r>
              <a:rPr lang="en-AU" b="1" dirty="0">
                <a:latin typeface="Arial" charset="0"/>
                <a:cs typeface="Arial" charset="0"/>
              </a:rPr>
              <a:t>We pay our respects to their elders past and present and to all Aboriginal people who have cared for this place since creation.</a:t>
            </a:r>
          </a:p>
        </p:txBody>
      </p:sp>
      <p:pic>
        <p:nvPicPr>
          <p:cNvPr id="4" name="Picture 3">
            <a:extLst>
              <a:ext uri="{FF2B5EF4-FFF2-40B4-BE49-F238E27FC236}">
                <a16:creationId xmlns:a16="http://schemas.microsoft.com/office/drawing/2014/main" id="{D846652A-8B63-46D1-A1FC-5088903FC9B0}"/>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17451"/>
          <a:stretch/>
        </p:blipFill>
        <p:spPr>
          <a:xfrm>
            <a:off x="2667000" y="332656"/>
            <a:ext cx="6858000" cy="4536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2895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3510-A546-4193-8BAD-A4C85B130C02}"/>
              </a:ext>
            </a:extLst>
          </p:cNvPr>
          <p:cNvSpPr>
            <a:spLocks noGrp="1"/>
          </p:cNvSpPr>
          <p:nvPr>
            <p:ph type="title" idx="4294967295"/>
          </p:nvPr>
        </p:nvSpPr>
        <p:spPr/>
        <p:txBody>
          <a:bodyPr/>
          <a:lstStyle/>
          <a:p>
            <a:pPr algn="l"/>
            <a:r>
              <a:rPr lang="en-GB" dirty="0">
                <a:solidFill>
                  <a:schemeClr val="tx2">
                    <a:lumMod val="60000"/>
                    <a:lumOff val="40000"/>
                  </a:schemeClr>
                </a:solidFill>
                <a:effectLst/>
              </a:rPr>
              <a:t>Psalm 128</a:t>
            </a:r>
            <a:br>
              <a:rPr lang="en-GB" b="0" dirty="0">
                <a:effectLst/>
              </a:rPr>
            </a:br>
            <a:r>
              <a:rPr lang="en-GB" b="0" dirty="0">
                <a:effectLst/>
              </a:rPr>
              <a:t>Praise the </a:t>
            </a:r>
            <a:r>
              <a:rPr lang="en-GB" b="0" cap="small" dirty="0">
                <a:effectLst/>
              </a:rPr>
              <a:t>Lord</a:t>
            </a:r>
            <a:r>
              <a:rPr lang="en-GB" b="0" dirty="0">
                <a:effectLst/>
              </a:rPr>
              <a:t>! Praise the </a:t>
            </a:r>
            <a:r>
              <a:rPr lang="en-GB" b="0" cap="small" dirty="0">
                <a:effectLst/>
              </a:rPr>
              <a:t>Lord</a:t>
            </a:r>
            <a:r>
              <a:rPr lang="en-GB" b="0" dirty="0">
                <a:effectLst/>
              </a:rPr>
              <a:t> from the heavens; praise him in the heights!</a:t>
            </a:r>
          </a:p>
          <a:p>
            <a:pPr algn="l"/>
            <a:r>
              <a:rPr lang="en-GB" b="0" dirty="0">
                <a:effectLst/>
              </a:rPr>
              <a:t>Praise him, all his angels; praise him, all his host!</a:t>
            </a:r>
          </a:p>
          <a:p>
            <a:pPr algn="l"/>
            <a:r>
              <a:rPr lang="en-GB" b="0" dirty="0">
                <a:effectLst/>
              </a:rPr>
              <a:t>Praise him, sun and moon; praise him, all you shining stars!</a:t>
            </a:r>
          </a:p>
          <a:p>
            <a:pPr algn="l"/>
            <a:r>
              <a:rPr lang="en-GB" b="0" dirty="0">
                <a:effectLst/>
              </a:rPr>
              <a:t>Praise him, you highest heavens, and you waters above the heavens!</a:t>
            </a:r>
          </a:p>
          <a:p>
            <a:pPr algn="l"/>
            <a:r>
              <a:rPr lang="en-GB" b="0" dirty="0">
                <a:effectLst/>
              </a:rPr>
              <a:t>Let them praise the name of the </a:t>
            </a:r>
            <a:r>
              <a:rPr lang="en-GB" b="0" cap="small" dirty="0">
                <a:effectLst/>
              </a:rPr>
              <a:t>Lord</a:t>
            </a:r>
            <a:r>
              <a:rPr lang="en-GB" b="0" dirty="0">
                <a:effectLst/>
              </a:rPr>
              <a:t>, for he commanded and they were created.</a:t>
            </a:r>
            <a:endParaRPr lang="en-AU" dirty="0"/>
          </a:p>
        </p:txBody>
      </p:sp>
    </p:spTree>
    <p:extLst>
      <p:ext uri="{BB962C8B-B14F-4D97-AF65-F5344CB8AC3E}">
        <p14:creationId xmlns:p14="http://schemas.microsoft.com/office/powerpoint/2010/main" val="167536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60AA-C64D-459E-9168-2FBE40DFF017}"/>
              </a:ext>
            </a:extLst>
          </p:cNvPr>
          <p:cNvSpPr>
            <a:spLocks noGrp="1"/>
          </p:cNvSpPr>
          <p:nvPr>
            <p:ph type="title" idx="4294967295"/>
          </p:nvPr>
        </p:nvSpPr>
        <p:spPr/>
        <p:txBody>
          <a:bodyPr/>
          <a:lstStyle/>
          <a:p>
            <a:pPr algn="l"/>
            <a:r>
              <a:rPr lang="en-GB" b="0" dirty="0">
                <a:effectLst/>
              </a:rPr>
              <a:t>He established them forever and ever; he fixed their bounds, which cannot be passed.</a:t>
            </a:r>
          </a:p>
          <a:p>
            <a:pPr algn="l"/>
            <a:r>
              <a:rPr lang="en-GB" b="0" dirty="0">
                <a:effectLst/>
              </a:rPr>
              <a:t>Praise the </a:t>
            </a:r>
            <a:r>
              <a:rPr lang="en-GB" b="0" cap="small" dirty="0">
                <a:effectLst/>
              </a:rPr>
              <a:t>Lord</a:t>
            </a:r>
            <a:r>
              <a:rPr lang="en-GB" b="0" dirty="0">
                <a:effectLst/>
              </a:rPr>
              <a:t> from the earth, you sea monsters and all deeps,</a:t>
            </a:r>
          </a:p>
          <a:p>
            <a:pPr algn="l"/>
            <a:r>
              <a:rPr lang="en-GB" b="0" dirty="0">
                <a:effectLst/>
              </a:rPr>
              <a:t>fire and hail, snow and frost, stormy wind fulfilling his command!</a:t>
            </a:r>
          </a:p>
          <a:p>
            <a:pPr algn="l"/>
            <a:r>
              <a:rPr lang="en-GB" b="0" dirty="0">
                <a:effectLst/>
              </a:rPr>
              <a:t>Mountains and all hills, fruit trees and all cedars!</a:t>
            </a:r>
          </a:p>
          <a:p>
            <a:pPr algn="l"/>
            <a:r>
              <a:rPr lang="en-GB" b="0" dirty="0">
                <a:effectLst/>
              </a:rPr>
              <a:t>Wild animals and all cattle, creeping things and flying birds!</a:t>
            </a:r>
            <a:endParaRPr lang="en-AU" dirty="0"/>
          </a:p>
        </p:txBody>
      </p:sp>
    </p:spTree>
    <p:extLst>
      <p:ext uri="{BB962C8B-B14F-4D97-AF65-F5344CB8AC3E}">
        <p14:creationId xmlns:p14="http://schemas.microsoft.com/office/powerpoint/2010/main" val="416920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0548-AE12-4072-9D6E-FCAD7242FBCF}"/>
              </a:ext>
            </a:extLst>
          </p:cNvPr>
          <p:cNvSpPr>
            <a:spLocks noGrp="1"/>
          </p:cNvSpPr>
          <p:nvPr>
            <p:ph type="title" idx="4294967295"/>
          </p:nvPr>
        </p:nvSpPr>
        <p:spPr/>
        <p:txBody>
          <a:bodyPr/>
          <a:lstStyle/>
          <a:p>
            <a:pPr algn="l"/>
            <a:r>
              <a:rPr lang="en-GB" b="0" dirty="0">
                <a:effectLst/>
              </a:rPr>
              <a:t>Kings of the earth and all peoples, princes and all rulers of the earth!</a:t>
            </a:r>
          </a:p>
          <a:p>
            <a:pPr algn="l"/>
            <a:r>
              <a:rPr lang="en-GB" b="0" dirty="0">
                <a:effectLst/>
              </a:rPr>
              <a:t>Young men and women alike, old and young together!</a:t>
            </a:r>
          </a:p>
          <a:p>
            <a:pPr algn="l"/>
            <a:r>
              <a:rPr lang="en-GB" b="0" dirty="0">
                <a:effectLst/>
              </a:rPr>
              <a:t>Let them praise the name of the </a:t>
            </a:r>
            <a:r>
              <a:rPr lang="en-GB" b="0" cap="small" dirty="0">
                <a:effectLst/>
              </a:rPr>
              <a:t>Lord</a:t>
            </a:r>
            <a:r>
              <a:rPr lang="en-GB" b="0" dirty="0">
                <a:effectLst/>
              </a:rPr>
              <a:t>, for his name alone is exalted; his glory is above earth and heaven.</a:t>
            </a:r>
          </a:p>
          <a:p>
            <a:pPr algn="l"/>
            <a:r>
              <a:rPr lang="en-GB" b="0" dirty="0">
                <a:effectLst/>
              </a:rPr>
              <a:t>He has raised up a horn for his people, praise for all his faithful, for the people of Israel who are close to him. Praise the </a:t>
            </a:r>
            <a:r>
              <a:rPr lang="en-GB" b="0" cap="small" dirty="0">
                <a:effectLst/>
              </a:rPr>
              <a:t>Lord</a:t>
            </a:r>
            <a:r>
              <a:rPr lang="en-GB" b="0" dirty="0">
                <a:effectLst/>
              </a:rPr>
              <a:t>!!   *****</a:t>
            </a:r>
            <a:endParaRPr lang="en-AU" dirty="0"/>
          </a:p>
        </p:txBody>
      </p:sp>
    </p:spTree>
    <p:extLst>
      <p:ext uri="{BB962C8B-B14F-4D97-AF65-F5344CB8AC3E}">
        <p14:creationId xmlns:p14="http://schemas.microsoft.com/office/powerpoint/2010/main" val="4177089518"/>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30CC4FC-9D26-40B6-8C0D-3F1A52AA2364}" vid="{361FD38F-E699-434F-8EDC-BFC93BA0E0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Template>
  <TotalTime>783</TotalTime>
  <Words>1521</Words>
  <Application>Microsoft Office PowerPoint</Application>
  <PresentationFormat>Widescreen</PresentationFormat>
  <Paragraphs>77</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Comic Sans MS</vt:lpstr>
      <vt:lpstr>Times New Roman</vt:lpstr>
      <vt:lpstr>Verdana</vt:lpstr>
      <vt:lpstr>Presentation_3</vt:lpstr>
      <vt:lpstr>PowerPoint Presentation</vt:lpstr>
      <vt:lpstr>PowerPoint Presentation</vt:lpstr>
      <vt:lpstr>PowerPoint Presentation</vt:lpstr>
      <vt:lpstr>PowerPoint Presentation</vt:lpstr>
      <vt:lpstr>PowerPoint Presentation</vt:lpstr>
      <vt:lpstr>PowerPoint Presentation</vt:lpstr>
      <vt:lpstr>Psalm 128 Praise the Lord! Praise the Lord from the heavens; praise him in the heights! Praise him, all his angels; praise him, all his host! Praise him, sun and moon; praise him, all you shining stars! Praise him, you highest heavens, and you waters above the heavens! Let them praise the name of the Lord, for he commanded and they were created.</vt:lpstr>
      <vt:lpstr>He established them forever and ever; he fixed their bounds, which cannot be passed. Praise the Lord from the earth, you sea monsters and all deeps, fire and hail, snow and frost, stormy wind fulfilling his command! Mountains and all hills, fruit trees and all cedars! Wild animals and all cattle, creeping things and flying birds!</vt:lpstr>
      <vt:lpstr>Kings of the earth and all peoples, princes and all rulers of the earth! Young men and women alike, old and young together! Let them praise the name of the Lord, for his name alone is exalted; his glory is above earth and heaven. He has raised up a horn for his people, praise for all his faithful, for the people of Israel who are close to him. Praise the Lord!!   *****</vt:lpstr>
      <vt:lpstr>1 Samuel 2:18-20, 26 Samuel was ministering before the Lord, a boy wearing a linen ephod. His mother used to make for him a little robe and take it to him each year, when she went up with her husband to offer the yearly sacrifice. Then Eli would bless Elkanah and his wife, and say, “May the Lord repay you with children by this woman for the gift that she made to the Lord”; and then they would return to their home. Now the boy Samuel continued to grow both in stature and in favour with the Lord and with the people.  ******</vt:lpstr>
      <vt:lpstr>Colossians 3: 12-17 As God’s chosen ones, holy and beloved, clothe yourselves with compassion, kindness, humility, meekness, and patience. Bear with one another and, if anyone has a complaint against another, forgive each other; just as the Lord has forgiven you, so you also must forgive. Above all, clothe yourselves with love, which binds everything together in perfect harmony. And let the peace of Christ rule in your hearts, to which indeed you were called in the one body. And be thankful. </vt:lpstr>
      <vt:lpstr>Let the word of Christ dwell in you richly; teach and admonish one another in all wisdom; and with gratitude in your hearts sing psalms, hymns, and spiritual songs to God. And whatever you do, in word or deed, do everything in the name of the Lord Jesus, giving thanks to God the Father through him  *****</vt:lpstr>
      <vt:lpstr>Luke 2:41-52 Now every year his parents went to Jerusalem for the festival of the Passover. And when he was twelve years old, they went up as usual for the festival. When the festival was ended and they started to return, the boy Jesus stayed behind in Jerusalem, but his parents did not know it. </vt:lpstr>
      <vt:lpstr>Assuming that he was in the group of travellers, they went a day’s journey. Then they started to look for him among their relatives and friends. When they did not find him, they returned to Jerusalem to search for him. After three days they found him in the temple, sitting among the teachers, listening to them and asking them questions. And all who heard him were amazed at his understanding and his answers.</vt:lpstr>
      <vt:lpstr>When his parents saw him they were astonished; and his mother said to him, “Child, why have you treated us like this? Look, your father and I have been searching for you in great anxiety.” He said to them, “Why were you searching for me? Did you not know that I must be in my Father’s house?” But they did not understand what he said to them. </vt:lpstr>
      <vt:lpstr>Then he went down with them and came to Nazareth, and was obedient to them. His mother treasured all these things in her heart. And Jesus increased in wisdom and in years, and in divine and human favour. *******   </vt:lpstr>
      <vt:lpstr>PowerPoint Presentation</vt:lpstr>
      <vt:lpstr>PowerPoint Presentation</vt:lpstr>
      <vt:lpstr>PowerPoint Presentation</vt:lpstr>
      <vt:lpstr>What Child is this, who laid to rest, in Mary’s arms is sleeping? Whom angels greet with anthem sweet,  while shepherds watch are keeping?      </vt:lpstr>
      <vt:lpstr>PowerPoint Presentation</vt:lpstr>
      <vt:lpstr>PowerPoint Presentation</vt:lpstr>
      <vt:lpstr>This, this is Christ the King, whom  shepherds guard and angels sing; haste, haste to bring Him praise, the Babe, the son of Mary.   </vt:lpstr>
      <vt:lpstr>Why lies He in such mean estate where ox and ass are feeding? Good Christian, fear: for sinners here the silent Word is pleading.   </vt:lpstr>
      <vt:lpstr>This, this is Christ the King,    whom  shepherds guard and angels sing;    haste, haste to bring Him praise,      the Babe, the son of Mary.   </vt:lpstr>
      <vt:lpstr>So bring Him incense, gold and myrrh come peasant, king, to own Him; the King of Kings salvation brings, let loving hearts enthrone him.</vt:lpstr>
      <vt:lpstr>This, this is Christ the King,    whom shepherds guard and angels sing;    haste, haste to bring Him praise,      the Babe, the son of Mary.   </vt:lpstr>
      <vt:lpstr>As with gladness, men of old Did the guiding star behold As with joy they hailed its light Leading onward, beaming bright So, most glorious Lord, may we Evermore be led to Thee.</vt:lpstr>
      <vt:lpstr>As with joyful steps they sped To that lowly manger bed There to bend the knee before Him Whom Heaven and earth adore; So may we with willing feet Ever seek Thy mercy seat.</vt:lpstr>
      <vt:lpstr>As they offered gifts most rare At that simple manger bare; So may we with holy joy, Pure and free from sin’s alloy, All our costliest treasures bring, Christ, to Thee, our heavenly King.</vt:lpstr>
      <vt:lpstr>Holy Jesus, every day Keep us in the narrow way; And, when earthly things are past, Bring our ransomed souls at last Where they need no star to guide, Where no clouds Thy glory hide.</vt:lpstr>
      <vt:lpstr>In the heavenly country bright, Need they no created light; Thou its Light, its Joy, its Crown, Thou its Sun which goes not down; There forever may we sing Alleluias to our King! CCLI 222909        </vt:lpstr>
      <vt:lpstr>PowerPoint Presentation</vt:lpstr>
      <vt:lpstr>PowerPoint Presentation</vt:lpstr>
      <vt:lpstr>10,000 Reasons Matt Redman Video (5min)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and Pam</dc:creator>
  <cp:lastModifiedBy>Peter and Pam</cp:lastModifiedBy>
  <cp:revision>13</cp:revision>
  <dcterms:created xsi:type="dcterms:W3CDTF">2024-12-27T20:50:25Z</dcterms:created>
  <dcterms:modified xsi:type="dcterms:W3CDTF">2024-12-28T10:54:14Z</dcterms:modified>
</cp:coreProperties>
</file>