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301" r:id="rId2"/>
    <p:sldId id="302" r:id="rId3"/>
    <p:sldId id="303" r:id="rId4"/>
    <p:sldId id="304" r:id="rId5"/>
    <p:sldId id="327" r:id="rId6"/>
    <p:sldId id="328" r:id="rId7"/>
    <p:sldId id="329" r:id="rId8"/>
    <p:sldId id="325" r:id="rId9"/>
    <p:sldId id="320" r:id="rId10"/>
    <p:sldId id="321" r:id="rId11"/>
    <p:sldId id="333" r:id="rId12"/>
    <p:sldId id="273" r:id="rId13"/>
    <p:sldId id="326" r:id="rId14"/>
    <p:sldId id="323" r:id="rId15"/>
    <p:sldId id="322" r:id="rId16"/>
    <p:sldId id="324" r:id="rId17"/>
    <p:sldId id="330" r:id="rId18"/>
    <p:sldId id="332" r:id="rId19"/>
    <p:sldId id="331" r:id="rId20"/>
  </p:sldIdLst>
  <p:sldSz cx="12192000" cy="6858000"/>
  <p:notesSz cx="9926638" cy="6858000"/>
  <p:defaultTextStyle>
    <a:defPPr>
      <a:defRPr lang="en-AU"/>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580" autoAdjust="0"/>
    <p:restoredTop sz="86410" autoAdjust="0"/>
  </p:normalViewPr>
  <p:slideViewPr>
    <p:cSldViewPr>
      <p:cViewPr varScale="1">
        <p:scale>
          <a:sx n="64" d="100"/>
          <a:sy n="64" d="100"/>
        </p:scale>
        <p:origin x="72" y="9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627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301543" cy="344091"/>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5622798" y="1"/>
            <a:ext cx="4301543" cy="344091"/>
          </a:xfrm>
          <a:prstGeom prst="rect">
            <a:avLst/>
          </a:prstGeom>
        </p:spPr>
        <p:txBody>
          <a:bodyPr vert="horz" lIns="91440" tIns="45720" rIns="91440" bIns="45720" rtlCol="0"/>
          <a:lstStyle>
            <a:lvl1pPr algn="r">
              <a:defRPr sz="1200"/>
            </a:lvl1pPr>
          </a:lstStyle>
          <a:p>
            <a:fld id="{9BE9B745-A6C0-4790-9062-CFC35726FA9A}" type="datetimeFigureOut">
              <a:rPr lang="en-AU" smtClean="0"/>
              <a:t>23/11/2024</a:t>
            </a:fld>
            <a:endParaRPr lang="en-AU"/>
          </a:p>
        </p:txBody>
      </p:sp>
      <p:sp>
        <p:nvSpPr>
          <p:cNvPr id="4" name="Slide Image Placeholder 3"/>
          <p:cNvSpPr>
            <a:spLocks noGrp="1" noRot="1" noChangeAspect="1"/>
          </p:cNvSpPr>
          <p:nvPr>
            <p:ph type="sldImg" idx="2"/>
          </p:nvPr>
        </p:nvSpPr>
        <p:spPr>
          <a:xfrm>
            <a:off x="2905125" y="857250"/>
            <a:ext cx="4116388" cy="231457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992664" y="3300412"/>
            <a:ext cx="7941310" cy="270033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6513910"/>
            <a:ext cx="4301543" cy="34409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5622798" y="6513910"/>
            <a:ext cx="4301543" cy="344090"/>
          </a:xfrm>
          <a:prstGeom prst="rect">
            <a:avLst/>
          </a:prstGeom>
        </p:spPr>
        <p:txBody>
          <a:bodyPr vert="horz" lIns="91440" tIns="45720" rIns="91440" bIns="45720" rtlCol="0" anchor="b"/>
          <a:lstStyle>
            <a:lvl1pPr algn="r">
              <a:defRPr sz="1200"/>
            </a:lvl1pPr>
          </a:lstStyle>
          <a:p>
            <a:fld id="{9A88402E-BE8B-4D2D-8995-4E69B9DDB20C}" type="slidenum">
              <a:rPr lang="en-AU" smtClean="0"/>
              <a:t>‹#›</a:t>
            </a:fld>
            <a:endParaRPr lang="en-AU"/>
          </a:p>
        </p:txBody>
      </p:sp>
    </p:spTree>
    <p:extLst>
      <p:ext uri="{BB962C8B-B14F-4D97-AF65-F5344CB8AC3E}">
        <p14:creationId xmlns:p14="http://schemas.microsoft.com/office/powerpoint/2010/main" val="42142059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9A88402E-BE8B-4D2D-8995-4E69B9DDB20C}" type="slidenum">
              <a:rPr lang="en-AU" smtClean="0"/>
              <a:t>7</a:t>
            </a:fld>
            <a:endParaRPr lang="en-AU"/>
          </a:p>
        </p:txBody>
      </p:sp>
    </p:spTree>
    <p:extLst>
      <p:ext uri="{BB962C8B-B14F-4D97-AF65-F5344CB8AC3E}">
        <p14:creationId xmlns:p14="http://schemas.microsoft.com/office/powerpoint/2010/main" val="19383503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708F1076-0523-49BE-AD8A-26791DF9640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a:extLst>
              <a:ext uri="{FF2B5EF4-FFF2-40B4-BE49-F238E27FC236}">
                <a16:creationId xmlns:a16="http://schemas.microsoft.com/office/drawing/2014/main" id="{42C897B2-E445-4669-9149-2A451EDD12D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3012" name="Slide Number Placeholder 3">
            <a:extLst>
              <a:ext uri="{FF2B5EF4-FFF2-40B4-BE49-F238E27FC236}">
                <a16:creationId xmlns:a16="http://schemas.microsoft.com/office/drawing/2014/main" id="{E10C1761-3712-40B8-8D25-668238E7BB9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1E4DF5E-2458-4012-AD89-1452B40789FA}" type="slidenum">
              <a:rPr lang="en-AU" altLang="en-US" smtClean="0"/>
              <a:pPr/>
              <a:t>12</a:t>
            </a:fld>
            <a:endParaRPr lang="en-AU"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88641"/>
            <a:ext cx="10363200" cy="6264695"/>
          </a:xfrm>
        </p:spPr>
        <p:txBody>
          <a:bodyPr/>
          <a:lstStyle>
            <a:lvl1pPr algn="l">
              <a:defRPr/>
            </a:lvl1pPr>
          </a:lstStyle>
          <a:p>
            <a:r>
              <a:rPr lang="en-US"/>
              <a:t>Click to edit Master title style</a:t>
            </a:r>
            <a:endParaRPr lang="en-AU" dirty="0"/>
          </a:p>
        </p:txBody>
      </p:sp>
      <p:sp>
        <p:nvSpPr>
          <p:cNvPr id="3" name="Date Placeholder 3">
            <a:extLst>
              <a:ext uri="{FF2B5EF4-FFF2-40B4-BE49-F238E27FC236}">
                <a16:creationId xmlns:a16="http://schemas.microsoft.com/office/drawing/2014/main" id="{E1F52768-6708-438C-B5FA-5AD3140ADBAE}"/>
              </a:ext>
            </a:extLst>
          </p:cNvPr>
          <p:cNvSpPr>
            <a:spLocks noGrp="1"/>
          </p:cNvSpPr>
          <p:nvPr>
            <p:ph type="dt" sz="half" idx="10"/>
          </p:nvPr>
        </p:nvSpPr>
        <p:spPr/>
        <p:txBody>
          <a:bodyPr/>
          <a:lstStyle>
            <a:lvl1pPr>
              <a:defRPr/>
            </a:lvl1pPr>
          </a:lstStyle>
          <a:p>
            <a:pPr>
              <a:defRPr/>
            </a:pPr>
            <a:fld id="{1C1B4064-C10A-43AC-92EE-FA9C258A82BF}" type="datetimeFigureOut">
              <a:rPr lang="en-AU"/>
              <a:pPr>
                <a:defRPr/>
              </a:pPr>
              <a:t>23/11/2024</a:t>
            </a:fld>
            <a:endParaRPr lang="en-AU"/>
          </a:p>
        </p:txBody>
      </p:sp>
      <p:sp>
        <p:nvSpPr>
          <p:cNvPr id="4" name="Footer Placeholder 4">
            <a:extLst>
              <a:ext uri="{FF2B5EF4-FFF2-40B4-BE49-F238E27FC236}">
                <a16:creationId xmlns:a16="http://schemas.microsoft.com/office/drawing/2014/main" id="{D12E526D-70ED-4F2F-9B74-B23280BD80DE}"/>
              </a:ext>
            </a:extLst>
          </p:cNvPr>
          <p:cNvSpPr>
            <a:spLocks noGrp="1"/>
          </p:cNvSpPr>
          <p:nvPr>
            <p:ph type="ftr" sz="quarter" idx="11"/>
          </p:nvPr>
        </p:nvSpPr>
        <p:spPr/>
        <p:txBody>
          <a:bodyPr/>
          <a:lstStyle>
            <a:lvl1pPr>
              <a:defRPr/>
            </a:lvl1pPr>
          </a:lstStyle>
          <a:p>
            <a:pPr>
              <a:defRPr/>
            </a:pPr>
            <a:endParaRPr lang="en-AU"/>
          </a:p>
        </p:txBody>
      </p:sp>
      <p:sp>
        <p:nvSpPr>
          <p:cNvPr id="5" name="Slide Number Placeholder 5">
            <a:extLst>
              <a:ext uri="{FF2B5EF4-FFF2-40B4-BE49-F238E27FC236}">
                <a16:creationId xmlns:a16="http://schemas.microsoft.com/office/drawing/2014/main" id="{BC720956-88D5-4639-8CA7-1648CC6892DA}"/>
              </a:ext>
            </a:extLst>
          </p:cNvPr>
          <p:cNvSpPr>
            <a:spLocks noGrp="1"/>
          </p:cNvSpPr>
          <p:nvPr>
            <p:ph type="sldNum" sz="quarter" idx="12"/>
          </p:nvPr>
        </p:nvSpPr>
        <p:spPr/>
        <p:txBody>
          <a:bodyPr/>
          <a:lstStyle>
            <a:lvl1pPr>
              <a:defRPr/>
            </a:lvl1pPr>
          </a:lstStyle>
          <a:p>
            <a:pPr>
              <a:defRPr/>
            </a:pPr>
            <a:fld id="{5986425D-9040-4985-9BA4-CF4F3E1EA39F}" type="slidenum">
              <a:rPr lang="en-AU" altLang="en-US"/>
              <a:pPr>
                <a:defRPr/>
              </a:pPr>
              <a:t>‹#›</a:t>
            </a:fld>
            <a:endParaRPr lang="en-AU" altLang="en-US"/>
          </a:p>
        </p:txBody>
      </p:sp>
    </p:spTree>
    <p:extLst>
      <p:ext uri="{BB962C8B-B14F-4D97-AF65-F5344CB8AC3E}">
        <p14:creationId xmlns:p14="http://schemas.microsoft.com/office/powerpoint/2010/main" val="1289378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7E6706CA-D920-4C44-BE97-7AD56F3F9BF4}"/>
              </a:ext>
            </a:extLst>
          </p:cNvPr>
          <p:cNvSpPr>
            <a:spLocks noGrp="1"/>
          </p:cNvSpPr>
          <p:nvPr>
            <p:ph type="dt" sz="half" idx="10"/>
          </p:nvPr>
        </p:nvSpPr>
        <p:spPr/>
        <p:txBody>
          <a:bodyPr/>
          <a:lstStyle>
            <a:lvl1pPr>
              <a:defRPr/>
            </a:lvl1pPr>
          </a:lstStyle>
          <a:p>
            <a:pPr>
              <a:defRPr/>
            </a:pPr>
            <a:fld id="{0CD443CB-418A-46E4-9CC0-F23B9CDD0879}" type="datetimeFigureOut">
              <a:rPr lang="en-AU"/>
              <a:pPr>
                <a:defRPr/>
              </a:pPr>
              <a:t>23/11/2024</a:t>
            </a:fld>
            <a:endParaRPr lang="en-AU"/>
          </a:p>
        </p:txBody>
      </p:sp>
      <p:sp>
        <p:nvSpPr>
          <p:cNvPr id="5" name="Footer Placeholder 4">
            <a:extLst>
              <a:ext uri="{FF2B5EF4-FFF2-40B4-BE49-F238E27FC236}">
                <a16:creationId xmlns:a16="http://schemas.microsoft.com/office/drawing/2014/main" id="{B9B567D9-DDAE-4EE3-86FA-AA297F5F666C}"/>
              </a:ext>
            </a:extLst>
          </p:cNvPr>
          <p:cNvSpPr>
            <a:spLocks noGrp="1"/>
          </p:cNvSpPr>
          <p:nvPr>
            <p:ph type="ftr" sz="quarter" idx="11"/>
          </p:nvPr>
        </p:nvSpPr>
        <p:spPr/>
        <p:txBody>
          <a:bodyPr/>
          <a:lstStyle>
            <a:lvl1pPr>
              <a:defRPr/>
            </a:lvl1pPr>
          </a:lstStyle>
          <a:p>
            <a:pPr>
              <a:defRPr/>
            </a:pPr>
            <a:endParaRPr lang="en-AU"/>
          </a:p>
        </p:txBody>
      </p:sp>
      <p:sp>
        <p:nvSpPr>
          <p:cNvPr id="6" name="Slide Number Placeholder 5">
            <a:extLst>
              <a:ext uri="{FF2B5EF4-FFF2-40B4-BE49-F238E27FC236}">
                <a16:creationId xmlns:a16="http://schemas.microsoft.com/office/drawing/2014/main" id="{E9558E9C-4EEB-47F8-910C-25DA3685607C}"/>
              </a:ext>
            </a:extLst>
          </p:cNvPr>
          <p:cNvSpPr>
            <a:spLocks noGrp="1"/>
          </p:cNvSpPr>
          <p:nvPr>
            <p:ph type="sldNum" sz="quarter" idx="12"/>
          </p:nvPr>
        </p:nvSpPr>
        <p:spPr/>
        <p:txBody>
          <a:bodyPr/>
          <a:lstStyle>
            <a:lvl1pPr>
              <a:defRPr/>
            </a:lvl1pPr>
          </a:lstStyle>
          <a:p>
            <a:pPr>
              <a:defRPr/>
            </a:pPr>
            <a:fld id="{6D2FC3F6-FC3A-4CD0-8A3D-A8ADD214124E}" type="slidenum">
              <a:rPr lang="en-AU" altLang="en-US"/>
              <a:pPr>
                <a:defRPr/>
              </a:pPr>
              <a:t>‹#›</a:t>
            </a:fld>
            <a:endParaRPr lang="en-AU" altLang="en-US"/>
          </a:p>
        </p:txBody>
      </p:sp>
    </p:spTree>
    <p:extLst>
      <p:ext uri="{BB962C8B-B14F-4D97-AF65-F5344CB8AC3E}">
        <p14:creationId xmlns:p14="http://schemas.microsoft.com/office/powerpoint/2010/main" val="1370113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48756334-FF63-4819-80EE-259962208F15}"/>
              </a:ext>
            </a:extLst>
          </p:cNvPr>
          <p:cNvSpPr>
            <a:spLocks noGrp="1"/>
          </p:cNvSpPr>
          <p:nvPr>
            <p:ph type="dt" sz="half" idx="10"/>
          </p:nvPr>
        </p:nvSpPr>
        <p:spPr/>
        <p:txBody>
          <a:bodyPr/>
          <a:lstStyle>
            <a:lvl1pPr>
              <a:defRPr/>
            </a:lvl1pPr>
          </a:lstStyle>
          <a:p>
            <a:pPr>
              <a:defRPr/>
            </a:pPr>
            <a:fld id="{D48CE605-C971-4C99-AB13-42EA85949E6B}" type="datetimeFigureOut">
              <a:rPr lang="en-AU"/>
              <a:pPr>
                <a:defRPr/>
              </a:pPr>
              <a:t>23/11/2024</a:t>
            </a:fld>
            <a:endParaRPr lang="en-AU"/>
          </a:p>
        </p:txBody>
      </p:sp>
      <p:sp>
        <p:nvSpPr>
          <p:cNvPr id="5" name="Footer Placeholder 4">
            <a:extLst>
              <a:ext uri="{FF2B5EF4-FFF2-40B4-BE49-F238E27FC236}">
                <a16:creationId xmlns:a16="http://schemas.microsoft.com/office/drawing/2014/main" id="{53B672B6-E61A-4E33-8571-94EAA6F0C16B}"/>
              </a:ext>
            </a:extLst>
          </p:cNvPr>
          <p:cNvSpPr>
            <a:spLocks noGrp="1"/>
          </p:cNvSpPr>
          <p:nvPr>
            <p:ph type="ftr" sz="quarter" idx="11"/>
          </p:nvPr>
        </p:nvSpPr>
        <p:spPr/>
        <p:txBody>
          <a:bodyPr/>
          <a:lstStyle>
            <a:lvl1pPr>
              <a:defRPr/>
            </a:lvl1pPr>
          </a:lstStyle>
          <a:p>
            <a:pPr>
              <a:defRPr/>
            </a:pPr>
            <a:endParaRPr lang="en-AU"/>
          </a:p>
        </p:txBody>
      </p:sp>
      <p:sp>
        <p:nvSpPr>
          <p:cNvPr id="6" name="Slide Number Placeholder 5">
            <a:extLst>
              <a:ext uri="{FF2B5EF4-FFF2-40B4-BE49-F238E27FC236}">
                <a16:creationId xmlns:a16="http://schemas.microsoft.com/office/drawing/2014/main" id="{EFB7D78C-9CAE-4516-B226-B6B82828721D}"/>
              </a:ext>
            </a:extLst>
          </p:cNvPr>
          <p:cNvSpPr>
            <a:spLocks noGrp="1"/>
          </p:cNvSpPr>
          <p:nvPr>
            <p:ph type="sldNum" sz="quarter" idx="12"/>
          </p:nvPr>
        </p:nvSpPr>
        <p:spPr/>
        <p:txBody>
          <a:bodyPr/>
          <a:lstStyle>
            <a:lvl1pPr>
              <a:defRPr/>
            </a:lvl1pPr>
          </a:lstStyle>
          <a:p>
            <a:pPr>
              <a:defRPr/>
            </a:pPr>
            <a:fld id="{F4FC4EFD-491F-4737-96E8-A2BFBE80C7CB}" type="slidenum">
              <a:rPr lang="en-AU" altLang="en-US"/>
              <a:pPr>
                <a:defRPr/>
              </a:pPr>
              <a:t>‹#›</a:t>
            </a:fld>
            <a:endParaRPr lang="en-AU" altLang="en-US"/>
          </a:p>
        </p:txBody>
      </p:sp>
    </p:spTree>
    <p:extLst>
      <p:ext uri="{BB962C8B-B14F-4D97-AF65-F5344CB8AC3E}">
        <p14:creationId xmlns:p14="http://schemas.microsoft.com/office/powerpoint/2010/main" val="15464707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8E325-90A4-4437-9B4E-9FEF6B7CD76B}"/>
              </a:ext>
            </a:extLst>
          </p:cNvPr>
          <p:cNvSpPr>
            <a:spLocks noGrp="1"/>
          </p:cNvSpPr>
          <p:nvPr>
            <p:ph type="title"/>
          </p:nvPr>
        </p:nvSpPr>
        <p:spPr>
          <a:xfrm>
            <a:off x="609600" y="274638"/>
            <a:ext cx="10972800" cy="6323012"/>
          </a:xfrm>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BCDEFA83-5F4A-4F44-B24A-414A379EF8D9}"/>
              </a:ext>
            </a:extLst>
          </p:cNvPr>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EF646FDD-A3C2-462F-81EA-C705188A4AE9}"/>
              </a:ext>
            </a:extLst>
          </p:cNvPr>
          <p:cNvSpPr>
            <a:spLocks noGrp="1"/>
          </p:cNvSpPr>
          <p:nvPr>
            <p:ph type="dt" sz="half" idx="10"/>
          </p:nvPr>
        </p:nvSpPr>
        <p:spPr/>
        <p:txBody>
          <a:bodyPr/>
          <a:lstStyle>
            <a:lvl1pPr>
              <a:defRPr/>
            </a:lvl1pPr>
          </a:lstStyle>
          <a:p>
            <a:pPr>
              <a:defRPr/>
            </a:pPr>
            <a:fld id="{A01692A5-0597-42AD-ACC2-8DF1CA728A22}" type="datetimeFigureOut">
              <a:rPr lang="en-AU"/>
              <a:pPr>
                <a:defRPr/>
              </a:pPr>
              <a:t>23/11/2024</a:t>
            </a:fld>
            <a:endParaRPr lang="en-AU"/>
          </a:p>
        </p:txBody>
      </p:sp>
      <p:sp>
        <p:nvSpPr>
          <p:cNvPr id="5" name="Footer Placeholder 4">
            <a:extLst>
              <a:ext uri="{FF2B5EF4-FFF2-40B4-BE49-F238E27FC236}">
                <a16:creationId xmlns:a16="http://schemas.microsoft.com/office/drawing/2014/main" id="{65C1D081-6FA1-4D73-8751-70D89DA1F127}"/>
              </a:ext>
            </a:extLst>
          </p:cNvPr>
          <p:cNvSpPr>
            <a:spLocks noGrp="1"/>
          </p:cNvSpPr>
          <p:nvPr>
            <p:ph type="ftr" sz="quarter" idx="11"/>
          </p:nvPr>
        </p:nvSpPr>
        <p:spPr/>
        <p:txBody>
          <a:bodyPr/>
          <a:lstStyle>
            <a:lvl1pPr>
              <a:defRPr/>
            </a:lvl1pPr>
          </a:lstStyle>
          <a:p>
            <a:pPr>
              <a:defRPr/>
            </a:pPr>
            <a:endParaRPr lang="en-AU"/>
          </a:p>
        </p:txBody>
      </p:sp>
      <p:sp>
        <p:nvSpPr>
          <p:cNvPr id="6" name="Slide Number Placeholder 5">
            <a:extLst>
              <a:ext uri="{FF2B5EF4-FFF2-40B4-BE49-F238E27FC236}">
                <a16:creationId xmlns:a16="http://schemas.microsoft.com/office/drawing/2014/main" id="{DD9D955D-3B0B-47A7-BB98-14582E72DBDF}"/>
              </a:ext>
            </a:extLst>
          </p:cNvPr>
          <p:cNvSpPr>
            <a:spLocks noGrp="1"/>
          </p:cNvSpPr>
          <p:nvPr>
            <p:ph type="sldNum" sz="quarter" idx="12"/>
          </p:nvPr>
        </p:nvSpPr>
        <p:spPr/>
        <p:txBody>
          <a:bodyPr/>
          <a:lstStyle>
            <a:lvl1pPr>
              <a:defRPr/>
            </a:lvl1pPr>
          </a:lstStyle>
          <a:p>
            <a:pPr>
              <a:defRPr/>
            </a:pPr>
            <a:fld id="{C784BCD4-74F2-41AF-9A34-30DBB4B7EA87}" type="slidenum">
              <a:rPr lang="en-AU" altLang="en-US"/>
              <a:pPr>
                <a:defRPr/>
              </a:pPr>
              <a:t>‹#›</a:t>
            </a:fld>
            <a:endParaRPr lang="en-AU" altLang="en-US"/>
          </a:p>
        </p:txBody>
      </p:sp>
    </p:spTree>
    <p:extLst>
      <p:ext uri="{BB962C8B-B14F-4D97-AF65-F5344CB8AC3E}">
        <p14:creationId xmlns:p14="http://schemas.microsoft.com/office/powerpoint/2010/main" val="250976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061CF-97CD-44E7-BD89-460FC29E52A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63055328-D10B-4DD7-93DD-3B0AF1824B94}"/>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27C3DA55-5F47-401C-A244-EE2CE747604A}"/>
              </a:ext>
            </a:extLst>
          </p:cNvPr>
          <p:cNvSpPr>
            <a:spLocks noGrp="1"/>
          </p:cNvSpPr>
          <p:nvPr>
            <p:ph type="dt" sz="half" idx="10"/>
          </p:nvPr>
        </p:nvSpPr>
        <p:spPr/>
        <p:txBody>
          <a:bodyPr/>
          <a:lstStyle>
            <a:lvl1pPr>
              <a:defRPr/>
            </a:lvl1pPr>
          </a:lstStyle>
          <a:p>
            <a:pPr>
              <a:defRPr/>
            </a:pPr>
            <a:fld id="{667925E4-4CBA-4ED2-BDB1-9D8FCE739F01}" type="datetimeFigureOut">
              <a:rPr lang="en-AU"/>
              <a:pPr>
                <a:defRPr/>
              </a:pPr>
              <a:t>23/11/2024</a:t>
            </a:fld>
            <a:endParaRPr lang="en-AU"/>
          </a:p>
        </p:txBody>
      </p:sp>
      <p:sp>
        <p:nvSpPr>
          <p:cNvPr id="5" name="Footer Placeholder 4">
            <a:extLst>
              <a:ext uri="{FF2B5EF4-FFF2-40B4-BE49-F238E27FC236}">
                <a16:creationId xmlns:a16="http://schemas.microsoft.com/office/drawing/2014/main" id="{4DA8525B-68AC-45FE-B3E8-BFA4C676BF85}"/>
              </a:ext>
            </a:extLst>
          </p:cNvPr>
          <p:cNvSpPr>
            <a:spLocks noGrp="1"/>
          </p:cNvSpPr>
          <p:nvPr>
            <p:ph type="ftr" sz="quarter" idx="11"/>
          </p:nvPr>
        </p:nvSpPr>
        <p:spPr/>
        <p:txBody>
          <a:bodyPr/>
          <a:lstStyle>
            <a:lvl1pPr>
              <a:defRPr/>
            </a:lvl1pPr>
          </a:lstStyle>
          <a:p>
            <a:pPr>
              <a:defRPr/>
            </a:pPr>
            <a:endParaRPr lang="en-AU"/>
          </a:p>
        </p:txBody>
      </p:sp>
      <p:sp>
        <p:nvSpPr>
          <p:cNvPr id="6" name="Slide Number Placeholder 5">
            <a:extLst>
              <a:ext uri="{FF2B5EF4-FFF2-40B4-BE49-F238E27FC236}">
                <a16:creationId xmlns:a16="http://schemas.microsoft.com/office/drawing/2014/main" id="{CF6C9169-8378-4AF8-B50E-B695C3AD9E30}"/>
              </a:ext>
            </a:extLst>
          </p:cNvPr>
          <p:cNvSpPr>
            <a:spLocks noGrp="1"/>
          </p:cNvSpPr>
          <p:nvPr>
            <p:ph type="sldNum" sz="quarter" idx="12"/>
          </p:nvPr>
        </p:nvSpPr>
        <p:spPr/>
        <p:txBody>
          <a:bodyPr/>
          <a:lstStyle>
            <a:lvl1pPr>
              <a:defRPr/>
            </a:lvl1pPr>
          </a:lstStyle>
          <a:p>
            <a:pPr>
              <a:defRPr/>
            </a:pPr>
            <a:fld id="{8E630A57-5D19-4000-B850-E048023BEC6D}" type="slidenum">
              <a:rPr lang="en-AU" altLang="en-US"/>
              <a:pPr>
                <a:defRPr/>
              </a:pPr>
              <a:t>‹#›</a:t>
            </a:fld>
            <a:endParaRPr lang="en-AU" altLang="en-US"/>
          </a:p>
        </p:txBody>
      </p:sp>
    </p:spTree>
    <p:extLst>
      <p:ext uri="{BB962C8B-B14F-4D97-AF65-F5344CB8AC3E}">
        <p14:creationId xmlns:p14="http://schemas.microsoft.com/office/powerpoint/2010/main" val="1710915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6178698"/>
          </a:xfrm>
        </p:spPr>
        <p:txBody>
          <a:bodyPr/>
          <a:lstStyle>
            <a:lvl1pPr algn="l">
              <a:defRPr sz="2400" b="1">
                <a:effectLst>
                  <a:outerShdw blurRad="38100" dist="38100" dir="2700000" algn="tl">
                    <a:srgbClr val="000000">
                      <a:alpha val="43137"/>
                    </a:srgbClr>
                  </a:outerShdw>
                </a:effectLst>
              </a:defRPr>
            </a:lvl1pPr>
          </a:lstStyle>
          <a:p>
            <a:r>
              <a:rPr lang="en-US"/>
              <a:t>Click to edit Master title style</a:t>
            </a:r>
            <a:endParaRPr lang="en-AU" dirty="0"/>
          </a:p>
        </p:txBody>
      </p:sp>
      <p:sp>
        <p:nvSpPr>
          <p:cNvPr id="3" name="Date Placeholder 3">
            <a:extLst>
              <a:ext uri="{FF2B5EF4-FFF2-40B4-BE49-F238E27FC236}">
                <a16:creationId xmlns:a16="http://schemas.microsoft.com/office/drawing/2014/main" id="{E7D26241-59A6-43F5-BB7B-E4C1FC4F2C57}"/>
              </a:ext>
            </a:extLst>
          </p:cNvPr>
          <p:cNvSpPr>
            <a:spLocks noGrp="1"/>
          </p:cNvSpPr>
          <p:nvPr>
            <p:ph type="dt" sz="half" idx="10"/>
          </p:nvPr>
        </p:nvSpPr>
        <p:spPr/>
        <p:txBody>
          <a:bodyPr/>
          <a:lstStyle>
            <a:lvl1pPr>
              <a:defRPr/>
            </a:lvl1pPr>
          </a:lstStyle>
          <a:p>
            <a:pPr>
              <a:defRPr/>
            </a:pPr>
            <a:fld id="{1667E891-D28B-4D6D-8699-28A251AE700A}" type="datetimeFigureOut">
              <a:rPr lang="en-AU"/>
              <a:pPr>
                <a:defRPr/>
              </a:pPr>
              <a:t>23/11/2024</a:t>
            </a:fld>
            <a:endParaRPr lang="en-AU"/>
          </a:p>
        </p:txBody>
      </p:sp>
      <p:sp>
        <p:nvSpPr>
          <p:cNvPr id="4" name="Footer Placeholder 4">
            <a:extLst>
              <a:ext uri="{FF2B5EF4-FFF2-40B4-BE49-F238E27FC236}">
                <a16:creationId xmlns:a16="http://schemas.microsoft.com/office/drawing/2014/main" id="{EAA6DB6C-EDC0-4FA0-A4D9-E564D8A85B57}"/>
              </a:ext>
            </a:extLst>
          </p:cNvPr>
          <p:cNvSpPr>
            <a:spLocks noGrp="1"/>
          </p:cNvSpPr>
          <p:nvPr>
            <p:ph type="ftr" sz="quarter" idx="11"/>
          </p:nvPr>
        </p:nvSpPr>
        <p:spPr/>
        <p:txBody>
          <a:bodyPr/>
          <a:lstStyle>
            <a:lvl1pPr>
              <a:defRPr/>
            </a:lvl1pPr>
          </a:lstStyle>
          <a:p>
            <a:pPr>
              <a:defRPr/>
            </a:pPr>
            <a:endParaRPr lang="en-AU"/>
          </a:p>
        </p:txBody>
      </p:sp>
      <p:sp>
        <p:nvSpPr>
          <p:cNvPr id="5" name="Slide Number Placeholder 5">
            <a:extLst>
              <a:ext uri="{FF2B5EF4-FFF2-40B4-BE49-F238E27FC236}">
                <a16:creationId xmlns:a16="http://schemas.microsoft.com/office/drawing/2014/main" id="{D8B0C39F-3CB7-4285-BF6F-B4C4D9730640}"/>
              </a:ext>
            </a:extLst>
          </p:cNvPr>
          <p:cNvSpPr>
            <a:spLocks noGrp="1"/>
          </p:cNvSpPr>
          <p:nvPr>
            <p:ph type="sldNum" sz="quarter" idx="12"/>
          </p:nvPr>
        </p:nvSpPr>
        <p:spPr/>
        <p:txBody>
          <a:bodyPr/>
          <a:lstStyle>
            <a:lvl1pPr>
              <a:defRPr/>
            </a:lvl1pPr>
          </a:lstStyle>
          <a:p>
            <a:pPr>
              <a:defRPr/>
            </a:pPr>
            <a:fld id="{B63F5653-CBFE-451E-987B-BC4AD3A80CAE}" type="slidenum">
              <a:rPr lang="en-AU" altLang="en-US"/>
              <a:pPr>
                <a:defRPr/>
              </a:pPr>
              <a:t>‹#›</a:t>
            </a:fld>
            <a:endParaRPr lang="en-AU" altLang="en-US"/>
          </a:p>
        </p:txBody>
      </p:sp>
    </p:spTree>
    <p:extLst>
      <p:ext uri="{BB962C8B-B14F-4D97-AF65-F5344CB8AC3E}">
        <p14:creationId xmlns:p14="http://schemas.microsoft.com/office/powerpoint/2010/main" val="9632267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F5DFC13-C073-4E85-9008-6A09880639DA}"/>
              </a:ext>
            </a:extLst>
          </p:cNvPr>
          <p:cNvSpPr>
            <a:spLocks noGrp="1"/>
          </p:cNvSpPr>
          <p:nvPr>
            <p:ph type="dt" sz="half" idx="10"/>
          </p:nvPr>
        </p:nvSpPr>
        <p:spPr/>
        <p:txBody>
          <a:bodyPr/>
          <a:lstStyle>
            <a:lvl1pPr>
              <a:defRPr/>
            </a:lvl1pPr>
          </a:lstStyle>
          <a:p>
            <a:pPr>
              <a:defRPr/>
            </a:pPr>
            <a:fld id="{08589C8B-0177-43D8-91B4-D604D36925B2}" type="datetimeFigureOut">
              <a:rPr lang="en-AU"/>
              <a:pPr>
                <a:defRPr/>
              </a:pPr>
              <a:t>23/11/2024</a:t>
            </a:fld>
            <a:endParaRPr lang="en-AU"/>
          </a:p>
        </p:txBody>
      </p:sp>
      <p:sp>
        <p:nvSpPr>
          <p:cNvPr id="5" name="Footer Placeholder 4">
            <a:extLst>
              <a:ext uri="{FF2B5EF4-FFF2-40B4-BE49-F238E27FC236}">
                <a16:creationId xmlns:a16="http://schemas.microsoft.com/office/drawing/2014/main" id="{4121827C-BD76-437D-9CBF-9B4ECD65E9B3}"/>
              </a:ext>
            </a:extLst>
          </p:cNvPr>
          <p:cNvSpPr>
            <a:spLocks noGrp="1"/>
          </p:cNvSpPr>
          <p:nvPr>
            <p:ph type="ftr" sz="quarter" idx="11"/>
          </p:nvPr>
        </p:nvSpPr>
        <p:spPr/>
        <p:txBody>
          <a:bodyPr/>
          <a:lstStyle>
            <a:lvl1pPr>
              <a:defRPr/>
            </a:lvl1pPr>
          </a:lstStyle>
          <a:p>
            <a:pPr>
              <a:defRPr/>
            </a:pPr>
            <a:endParaRPr lang="en-AU"/>
          </a:p>
        </p:txBody>
      </p:sp>
      <p:sp>
        <p:nvSpPr>
          <p:cNvPr id="6" name="Slide Number Placeholder 5">
            <a:extLst>
              <a:ext uri="{FF2B5EF4-FFF2-40B4-BE49-F238E27FC236}">
                <a16:creationId xmlns:a16="http://schemas.microsoft.com/office/drawing/2014/main" id="{12256A0D-A617-45EB-BCB2-53277697F9E7}"/>
              </a:ext>
            </a:extLst>
          </p:cNvPr>
          <p:cNvSpPr>
            <a:spLocks noGrp="1"/>
          </p:cNvSpPr>
          <p:nvPr>
            <p:ph type="sldNum" sz="quarter" idx="12"/>
          </p:nvPr>
        </p:nvSpPr>
        <p:spPr/>
        <p:txBody>
          <a:bodyPr/>
          <a:lstStyle>
            <a:lvl1pPr>
              <a:defRPr/>
            </a:lvl1pPr>
          </a:lstStyle>
          <a:p>
            <a:pPr>
              <a:defRPr/>
            </a:pPr>
            <a:fld id="{8007568A-855B-46C1-835A-8819B5A5B989}" type="slidenum">
              <a:rPr lang="en-AU" altLang="en-US"/>
              <a:pPr>
                <a:defRPr/>
              </a:pPr>
              <a:t>‹#›</a:t>
            </a:fld>
            <a:endParaRPr lang="en-AU" altLang="en-US"/>
          </a:p>
        </p:txBody>
      </p:sp>
    </p:spTree>
    <p:extLst>
      <p:ext uri="{BB962C8B-B14F-4D97-AF65-F5344CB8AC3E}">
        <p14:creationId xmlns:p14="http://schemas.microsoft.com/office/powerpoint/2010/main" val="3321392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3">
            <a:extLst>
              <a:ext uri="{FF2B5EF4-FFF2-40B4-BE49-F238E27FC236}">
                <a16:creationId xmlns:a16="http://schemas.microsoft.com/office/drawing/2014/main" id="{D420B2E4-4F7F-496A-B183-CA170D8B0485}"/>
              </a:ext>
            </a:extLst>
          </p:cNvPr>
          <p:cNvSpPr>
            <a:spLocks noGrp="1"/>
          </p:cNvSpPr>
          <p:nvPr>
            <p:ph type="dt" sz="half" idx="10"/>
          </p:nvPr>
        </p:nvSpPr>
        <p:spPr/>
        <p:txBody>
          <a:bodyPr/>
          <a:lstStyle>
            <a:lvl1pPr>
              <a:defRPr/>
            </a:lvl1pPr>
          </a:lstStyle>
          <a:p>
            <a:pPr>
              <a:defRPr/>
            </a:pPr>
            <a:fld id="{B28718F0-51B3-46BC-B9F8-3E971E9F2993}" type="datetimeFigureOut">
              <a:rPr lang="en-AU"/>
              <a:pPr>
                <a:defRPr/>
              </a:pPr>
              <a:t>23/11/2024</a:t>
            </a:fld>
            <a:endParaRPr lang="en-AU"/>
          </a:p>
        </p:txBody>
      </p:sp>
      <p:sp>
        <p:nvSpPr>
          <p:cNvPr id="6" name="Footer Placeholder 4">
            <a:extLst>
              <a:ext uri="{FF2B5EF4-FFF2-40B4-BE49-F238E27FC236}">
                <a16:creationId xmlns:a16="http://schemas.microsoft.com/office/drawing/2014/main" id="{13709F87-1242-4EF0-A73A-3BA0FAEADB4D}"/>
              </a:ext>
            </a:extLst>
          </p:cNvPr>
          <p:cNvSpPr>
            <a:spLocks noGrp="1"/>
          </p:cNvSpPr>
          <p:nvPr>
            <p:ph type="ftr" sz="quarter" idx="11"/>
          </p:nvPr>
        </p:nvSpPr>
        <p:spPr/>
        <p:txBody>
          <a:bodyPr/>
          <a:lstStyle>
            <a:lvl1pPr>
              <a:defRPr/>
            </a:lvl1pPr>
          </a:lstStyle>
          <a:p>
            <a:pPr>
              <a:defRPr/>
            </a:pPr>
            <a:endParaRPr lang="en-AU"/>
          </a:p>
        </p:txBody>
      </p:sp>
      <p:sp>
        <p:nvSpPr>
          <p:cNvPr id="7" name="Slide Number Placeholder 5">
            <a:extLst>
              <a:ext uri="{FF2B5EF4-FFF2-40B4-BE49-F238E27FC236}">
                <a16:creationId xmlns:a16="http://schemas.microsoft.com/office/drawing/2014/main" id="{579C28E8-C3B9-40BD-8C0A-29AD5EF89665}"/>
              </a:ext>
            </a:extLst>
          </p:cNvPr>
          <p:cNvSpPr>
            <a:spLocks noGrp="1"/>
          </p:cNvSpPr>
          <p:nvPr>
            <p:ph type="sldNum" sz="quarter" idx="12"/>
          </p:nvPr>
        </p:nvSpPr>
        <p:spPr/>
        <p:txBody>
          <a:bodyPr/>
          <a:lstStyle>
            <a:lvl1pPr>
              <a:defRPr/>
            </a:lvl1pPr>
          </a:lstStyle>
          <a:p>
            <a:pPr>
              <a:defRPr/>
            </a:pPr>
            <a:fld id="{B8B1CCDE-4F54-4A77-9E9C-4677EDDEFBBA}" type="slidenum">
              <a:rPr lang="en-AU" altLang="en-US"/>
              <a:pPr>
                <a:defRPr/>
              </a:pPr>
              <a:t>‹#›</a:t>
            </a:fld>
            <a:endParaRPr lang="en-AU" altLang="en-US"/>
          </a:p>
        </p:txBody>
      </p:sp>
    </p:spTree>
    <p:extLst>
      <p:ext uri="{BB962C8B-B14F-4D97-AF65-F5344CB8AC3E}">
        <p14:creationId xmlns:p14="http://schemas.microsoft.com/office/powerpoint/2010/main" val="2747290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3">
            <a:extLst>
              <a:ext uri="{FF2B5EF4-FFF2-40B4-BE49-F238E27FC236}">
                <a16:creationId xmlns:a16="http://schemas.microsoft.com/office/drawing/2014/main" id="{CD968E0C-1000-46A1-A3D7-5694411F3071}"/>
              </a:ext>
            </a:extLst>
          </p:cNvPr>
          <p:cNvSpPr>
            <a:spLocks noGrp="1"/>
          </p:cNvSpPr>
          <p:nvPr>
            <p:ph type="dt" sz="half" idx="10"/>
          </p:nvPr>
        </p:nvSpPr>
        <p:spPr/>
        <p:txBody>
          <a:bodyPr/>
          <a:lstStyle>
            <a:lvl1pPr>
              <a:defRPr/>
            </a:lvl1pPr>
          </a:lstStyle>
          <a:p>
            <a:pPr>
              <a:defRPr/>
            </a:pPr>
            <a:fld id="{02EE1DEB-68ED-4538-8555-A2BAF139FECC}" type="datetimeFigureOut">
              <a:rPr lang="en-AU"/>
              <a:pPr>
                <a:defRPr/>
              </a:pPr>
              <a:t>23/11/2024</a:t>
            </a:fld>
            <a:endParaRPr lang="en-AU"/>
          </a:p>
        </p:txBody>
      </p:sp>
      <p:sp>
        <p:nvSpPr>
          <p:cNvPr id="8" name="Footer Placeholder 4">
            <a:extLst>
              <a:ext uri="{FF2B5EF4-FFF2-40B4-BE49-F238E27FC236}">
                <a16:creationId xmlns:a16="http://schemas.microsoft.com/office/drawing/2014/main" id="{721B84F6-94AC-40BF-BE4D-58547EE2D3F8}"/>
              </a:ext>
            </a:extLst>
          </p:cNvPr>
          <p:cNvSpPr>
            <a:spLocks noGrp="1"/>
          </p:cNvSpPr>
          <p:nvPr>
            <p:ph type="ftr" sz="quarter" idx="11"/>
          </p:nvPr>
        </p:nvSpPr>
        <p:spPr/>
        <p:txBody>
          <a:bodyPr/>
          <a:lstStyle>
            <a:lvl1pPr>
              <a:defRPr/>
            </a:lvl1pPr>
          </a:lstStyle>
          <a:p>
            <a:pPr>
              <a:defRPr/>
            </a:pPr>
            <a:endParaRPr lang="en-AU"/>
          </a:p>
        </p:txBody>
      </p:sp>
      <p:sp>
        <p:nvSpPr>
          <p:cNvPr id="9" name="Slide Number Placeholder 5">
            <a:extLst>
              <a:ext uri="{FF2B5EF4-FFF2-40B4-BE49-F238E27FC236}">
                <a16:creationId xmlns:a16="http://schemas.microsoft.com/office/drawing/2014/main" id="{9CDB1F05-6F7E-49FD-80C5-1A34E547823D}"/>
              </a:ext>
            </a:extLst>
          </p:cNvPr>
          <p:cNvSpPr>
            <a:spLocks noGrp="1"/>
          </p:cNvSpPr>
          <p:nvPr>
            <p:ph type="sldNum" sz="quarter" idx="12"/>
          </p:nvPr>
        </p:nvSpPr>
        <p:spPr/>
        <p:txBody>
          <a:bodyPr/>
          <a:lstStyle>
            <a:lvl1pPr>
              <a:defRPr/>
            </a:lvl1pPr>
          </a:lstStyle>
          <a:p>
            <a:pPr>
              <a:defRPr/>
            </a:pPr>
            <a:fld id="{D46C30D6-C843-4C3B-9FFD-6E3AE66E1C05}" type="slidenum">
              <a:rPr lang="en-AU" altLang="en-US"/>
              <a:pPr>
                <a:defRPr/>
              </a:pPr>
              <a:t>‹#›</a:t>
            </a:fld>
            <a:endParaRPr lang="en-AU" altLang="en-US"/>
          </a:p>
        </p:txBody>
      </p:sp>
    </p:spTree>
    <p:extLst>
      <p:ext uri="{BB962C8B-B14F-4D97-AF65-F5344CB8AC3E}">
        <p14:creationId xmlns:p14="http://schemas.microsoft.com/office/powerpoint/2010/main" val="1180747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3">
            <a:extLst>
              <a:ext uri="{FF2B5EF4-FFF2-40B4-BE49-F238E27FC236}">
                <a16:creationId xmlns:a16="http://schemas.microsoft.com/office/drawing/2014/main" id="{7296C24A-B40E-42AC-8329-38BB6872BC0F}"/>
              </a:ext>
            </a:extLst>
          </p:cNvPr>
          <p:cNvSpPr>
            <a:spLocks noGrp="1"/>
          </p:cNvSpPr>
          <p:nvPr>
            <p:ph type="dt" sz="half" idx="10"/>
          </p:nvPr>
        </p:nvSpPr>
        <p:spPr/>
        <p:txBody>
          <a:bodyPr/>
          <a:lstStyle>
            <a:lvl1pPr>
              <a:defRPr/>
            </a:lvl1pPr>
          </a:lstStyle>
          <a:p>
            <a:pPr>
              <a:defRPr/>
            </a:pPr>
            <a:fld id="{4365483E-F358-4739-9704-1A45F47F7026}" type="datetimeFigureOut">
              <a:rPr lang="en-AU"/>
              <a:pPr>
                <a:defRPr/>
              </a:pPr>
              <a:t>23/11/2024</a:t>
            </a:fld>
            <a:endParaRPr lang="en-AU"/>
          </a:p>
        </p:txBody>
      </p:sp>
      <p:sp>
        <p:nvSpPr>
          <p:cNvPr id="4" name="Footer Placeholder 4">
            <a:extLst>
              <a:ext uri="{FF2B5EF4-FFF2-40B4-BE49-F238E27FC236}">
                <a16:creationId xmlns:a16="http://schemas.microsoft.com/office/drawing/2014/main" id="{353A90BB-5ACF-4C4A-95F6-77D9EC68B6C5}"/>
              </a:ext>
            </a:extLst>
          </p:cNvPr>
          <p:cNvSpPr>
            <a:spLocks noGrp="1"/>
          </p:cNvSpPr>
          <p:nvPr>
            <p:ph type="ftr" sz="quarter" idx="11"/>
          </p:nvPr>
        </p:nvSpPr>
        <p:spPr/>
        <p:txBody>
          <a:bodyPr/>
          <a:lstStyle>
            <a:lvl1pPr>
              <a:defRPr/>
            </a:lvl1pPr>
          </a:lstStyle>
          <a:p>
            <a:pPr>
              <a:defRPr/>
            </a:pPr>
            <a:endParaRPr lang="en-AU"/>
          </a:p>
        </p:txBody>
      </p:sp>
      <p:sp>
        <p:nvSpPr>
          <p:cNvPr id="5" name="Slide Number Placeholder 5">
            <a:extLst>
              <a:ext uri="{FF2B5EF4-FFF2-40B4-BE49-F238E27FC236}">
                <a16:creationId xmlns:a16="http://schemas.microsoft.com/office/drawing/2014/main" id="{8DF81EB0-B04D-4972-8B7E-F9C3B18B7C3E}"/>
              </a:ext>
            </a:extLst>
          </p:cNvPr>
          <p:cNvSpPr>
            <a:spLocks noGrp="1"/>
          </p:cNvSpPr>
          <p:nvPr>
            <p:ph type="sldNum" sz="quarter" idx="12"/>
          </p:nvPr>
        </p:nvSpPr>
        <p:spPr/>
        <p:txBody>
          <a:bodyPr/>
          <a:lstStyle>
            <a:lvl1pPr>
              <a:defRPr/>
            </a:lvl1pPr>
          </a:lstStyle>
          <a:p>
            <a:pPr>
              <a:defRPr/>
            </a:pPr>
            <a:fld id="{56FFA7E6-1AE8-44A6-A7EF-FDF131A6F597}" type="slidenum">
              <a:rPr lang="en-AU" altLang="en-US"/>
              <a:pPr>
                <a:defRPr/>
              </a:pPr>
              <a:t>‹#›</a:t>
            </a:fld>
            <a:endParaRPr lang="en-AU" altLang="en-US"/>
          </a:p>
        </p:txBody>
      </p:sp>
    </p:spTree>
    <p:extLst>
      <p:ext uri="{BB962C8B-B14F-4D97-AF65-F5344CB8AC3E}">
        <p14:creationId xmlns:p14="http://schemas.microsoft.com/office/powerpoint/2010/main" val="1658556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E3C406A1-750D-40F4-B280-78B25137DC1D}"/>
              </a:ext>
            </a:extLst>
          </p:cNvPr>
          <p:cNvSpPr>
            <a:spLocks noGrp="1"/>
          </p:cNvSpPr>
          <p:nvPr>
            <p:ph type="dt" sz="half" idx="10"/>
          </p:nvPr>
        </p:nvSpPr>
        <p:spPr/>
        <p:txBody>
          <a:bodyPr/>
          <a:lstStyle>
            <a:lvl1pPr>
              <a:defRPr/>
            </a:lvl1pPr>
          </a:lstStyle>
          <a:p>
            <a:pPr>
              <a:defRPr/>
            </a:pPr>
            <a:fld id="{81E26F1B-C2B4-444F-940C-C04C2F3BE4E9}" type="datetimeFigureOut">
              <a:rPr lang="en-AU"/>
              <a:pPr>
                <a:defRPr/>
              </a:pPr>
              <a:t>23/11/2024</a:t>
            </a:fld>
            <a:endParaRPr lang="en-AU"/>
          </a:p>
        </p:txBody>
      </p:sp>
      <p:sp>
        <p:nvSpPr>
          <p:cNvPr id="3" name="Footer Placeholder 4">
            <a:extLst>
              <a:ext uri="{FF2B5EF4-FFF2-40B4-BE49-F238E27FC236}">
                <a16:creationId xmlns:a16="http://schemas.microsoft.com/office/drawing/2014/main" id="{4A249FD2-55F1-419E-B522-CCAD83948DDD}"/>
              </a:ext>
            </a:extLst>
          </p:cNvPr>
          <p:cNvSpPr>
            <a:spLocks noGrp="1"/>
          </p:cNvSpPr>
          <p:nvPr>
            <p:ph type="ftr" sz="quarter" idx="11"/>
          </p:nvPr>
        </p:nvSpPr>
        <p:spPr/>
        <p:txBody>
          <a:bodyPr/>
          <a:lstStyle>
            <a:lvl1pPr>
              <a:defRPr/>
            </a:lvl1pPr>
          </a:lstStyle>
          <a:p>
            <a:pPr>
              <a:defRPr/>
            </a:pPr>
            <a:endParaRPr lang="en-AU"/>
          </a:p>
        </p:txBody>
      </p:sp>
      <p:sp>
        <p:nvSpPr>
          <p:cNvPr id="4" name="Slide Number Placeholder 5">
            <a:extLst>
              <a:ext uri="{FF2B5EF4-FFF2-40B4-BE49-F238E27FC236}">
                <a16:creationId xmlns:a16="http://schemas.microsoft.com/office/drawing/2014/main" id="{CADD0031-0286-4EC4-B46D-A2041C97D994}"/>
              </a:ext>
            </a:extLst>
          </p:cNvPr>
          <p:cNvSpPr>
            <a:spLocks noGrp="1"/>
          </p:cNvSpPr>
          <p:nvPr>
            <p:ph type="sldNum" sz="quarter" idx="12"/>
          </p:nvPr>
        </p:nvSpPr>
        <p:spPr/>
        <p:txBody>
          <a:bodyPr/>
          <a:lstStyle>
            <a:lvl1pPr>
              <a:defRPr/>
            </a:lvl1pPr>
          </a:lstStyle>
          <a:p>
            <a:pPr>
              <a:defRPr/>
            </a:pPr>
            <a:fld id="{C973A9E0-7D49-44D6-ABBC-4FD6A01CC5F8}" type="slidenum">
              <a:rPr lang="en-AU" altLang="en-US"/>
              <a:pPr>
                <a:defRPr/>
              </a:pPr>
              <a:t>‹#›</a:t>
            </a:fld>
            <a:endParaRPr lang="en-AU" altLang="en-US"/>
          </a:p>
        </p:txBody>
      </p:sp>
    </p:spTree>
    <p:extLst>
      <p:ext uri="{BB962C8B-B14F-4D97-AF65-F5344CB8AC3E}">
        <p14:creationId xmlns:p14="http://schemas.microsoft.com/office/powerpoint/2010/main" val="108722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a:extLst>
              <a:ext uri="{FF2B5EF4-FFF2-40B4-BE49-F238E27FC236}">
                <a16:creationId xmlns:a16="http://schemas.microsoft.com/office/drawing/2014/main" id="{800AEFAF-67F1-4256-A6B0-DFEFE3869D43}"/>
              </a:ext>
            </a:extLst>
          </p:cNvPr>
          <p:cNvSpPr>
            <a:spLocks noGrp="1"/>
          </p:cNvSpPr>
          <p:nvPr>
            <p:ph type="dt" sz="half" idx="10"/>
          </p:nvPr>
        </p:nvSpPr>
        <p:spPr/>
        <p:txBody>
          <a:bodyPr/>
          <a:lstStyle>
            <a:lvl1pPr>
              <a:defRPr/>
            </a:lvl1pPr>
          </a:lstStyle>
          <a:p>
            <a:pPr>
              <a:defRPr/>
            </a:pPr>
            <a:fld id="{0C3C5FAE-7213-4352-ADBF-1102E520FA42}" type="datetimeFigureOut">
              <a:rPr lang="en-AU"/>
              <a:pPr>
                <a:defRPr/>
              </a:pPr>
              <a:t>23/11/2024</a:t>
            </a:fld>
            <a:endParaRPr lang="en-AU"/>
          </a:p>
        </p:txBody>
      </p:sp>
      <p:sp>
        <p:nvSpPr>
          <p:cNvPr id="6" name="Footer Placeholder 4">
            <a:extLst>
              <a:ext uri="{FF2B5EF4-FFF2-40B4-BE49-F238E27FC236}">
                <a16:creationId xmlns:a16="http://schemas.microsoft.com/office/drawing/2014/main" id="{3E50F635-852A-4313-AD02-C3FF2CCF66D0}"/>
              </a:ext>
            </a:extLst>
          </p:cNvPr>
          <p:cNvSpPr>
            <a:spLocks noGrp="1"/>
          </p:cNvSpPr>
          <p:nvPr>
            <p:ph type="ftr" sz="quarter" idx="11"/>
          </p:nvPr>
        </p:nvSpPr>
        <p:spPr/>
        <p:txBody>
          <a:bodyPr/>
          <a:lstStyle>
            <a:lvl1pPr>
              <a:defRPr/>
            </a:lvl1pPr>
          </a:lstStyle>
          <a:p>
            <a:pPr>
              <a:defRPr/>
            </a:pPr>
            <a:endParaRPr lang="en-AU"/>
          </a:p>
        </p:txBody>
      </p:sp>
      <p:sp>
        <p:nvSpPr>
          <p:cNvPr id="7" name="Slide Number Placeholder 5">
            <a:extLst>
              <a:ext uri="{FF2B5EF4-FFF2-40B4-BE49-F238E27FC236}">
                <a16:creationId xmlns:a16="http://schemas.microsoft.com/office/drawing/2014/main" id="{96C6BA21-6564-4C53-8459-311FA17051E0}"/>
              </a:ext>
            </a:extLst>
          </p:cNvPr>
          <p:cNvSpPr>
            <a:spLocks noGrp="1"/>
          </p:cNvSpPr>
          <p:nvPr>
            <p:ph type="sldNum" sz="quarter" idx="12"/>
          </p:nvPr>
        </p:nvSpPr>
        <p:spPr/>
        <p:txBody>
          <a:bodyPr/>
          <a:lstStyle>
            <a:lvl1pPr>
              <a:defRPr/>
            </a:lvl1pPr>
          </a:lstStyle>
          <a:p>
            <a:pPr>
              <a:defRPr/>
            </a:pPr>
            <a:fld id="{53200E62-5C2F-4D73-88CC-1640972AD4C7}" type="slidenum">
              <a:rPr lang="en-AU" altLang="en-US"/>
              <a:pPr>
                <a:defRPr/>
              </a:pPr>
              <a:t>‹#›</a:t>
            </a:fld>
            <a:endParaRPr lang="en-AU" altLang="en-US"/>
          </a:p>
        </p:txBody>
      </p:sp>
    </p:spTree>
    <p:extLst>
      <p:ext uri="{BB962C8B-B14F-4D97-AF65-F5344CB8AC3E}">
        <p14:creationId xmlns:p14="http://schemas.microsoft.com/office/powerpoint/2010/main" val="467999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2389717" y="612775"/>
            <a:ext cx="73152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AU" noProof="0"/>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a:extLst>
              <a:ext uri="{FF2B5EF4-FFF2-40B4-BE49-F238E27FC236}">
                <a16:creationId xmlns:a16="http://schemas.microsoft.com/office/drawing/2014/main" id="{24D33948-F1FB-40C7-9E35-3480BAD2A6C7}"/>
              </a:ext>
            </a:extLst>
          </p:cNvPr>
          <p:cNvSpPr>
            <a:spLocks noGrp="1"/>
          </p:cNvSpPr>
          <p:nvPr>
            <p:ph type="dt" sz="half" idx="10"/>
          </p:nvPr>
        </p:nvSpPr>
        <p:spPr/>
        <p:txBody>
          <a:bodyPr/>
          <a:lstStyle>
            <a:lvl1pPr>
              <a:defRPr/>
            </a:lvl1pPr>
          </a:lstStyle>
          <a:p>
            <a:pPr>
              <a:defRPr/>
            </a:pPr>
            <a:fld id="{2787955E-6471-476C-8AAE-9D41752E7BF7}" type="datetimeFigureOut">
              <a:rPr lang="en-AU"/>
              <a:pPr>
                <a:defRPr/>
              </a:pPr>
              <a:t>23/11/2024</a:t>
            </a:fld>
            <a:endParaRPr lang="en-AU"/>
          </a:p>
        </p:txBody>
      </p:sp>
      <p:sp>
        <p:nvSpPr>
          <p:cNvPr id="6" name="Footer Placeholder 4">
            <a:extLst>
              <a:ext uri="{FF2B5EF4-FFF2-40B4-BE49-F238E27FC236}">
                <a16:creationId xmlns:a16="http://schemas.microsoft.com/office/drawing/2014/main" id="{CE975105-59C9-4415-BD9C-9F63F3A6F719}"/>
              </a:ext>
            </a:extLst>
          </p:cNvPr>
          <p:cNvSpPr>
            <a:spLocks noGrp="1"/>
          </p:cNvSpPr>
          <p:nvPr>
            <p:ph type="ftr" sz="quarter" idx="11"/>
          </p:nvPr>
        </p:nvSpPr>
        <p:spPr/>
        <p:txBody>
          <a:bodyPr/>
          <a:lstStyle>
            <a:lvl1pPr>
              <a:defRPr/>
            </a:lvl1pPr>
          </a:lstStyle>
          <a:p>
            <a:pPr>
              <a:defRPr/>
            </a:pPr>
            <a:endParaRPr lang="en-AU"/>
          </a:p>
        </p:txBody>
      </p:sp>
      <p:sp>
        <p:nvSpPr>
          <p:cNvPr id="7" name="Slide Number Placeholder 5">
            <a:extLst>
              <a:ext uri="{FF2B5EF4-FFF2-40B4-BE49-F238E27FC236}">
                <a16:creationId xmlns:a16="http://schemas.microsoft.com/office/drawing/2014/main" id="{393C170F-73BE-48E2-AE56-11DA6ECC8873}"/>
              </a:ext>
            </a:extLst>
          </p:cNvPr>
          <p:cNvSpPr>
            <a:spLocks noGrp="1"/>
          </p:cNvSpPr>
          <p:nvPr>
            <p:ph type="sldNum" sz="quarter" idx="12"/>
          </p:nvPr>
        </p:nvSpPr>
        <p:spPr/>
        <p:txBody>
          <a:bodyPr/>
          <a:lstStyle>
            <a:lvl1pPr>
              <a:defRPr/>
            </a:lvl1pPr>
          </a:lstStyle>
          <a:p>
            <a:pPr>
              <a:defRPr/>
            </a:pPr>
            <a:fld id="{33ACD171-42C3-48CB-B26E-DED1624954BE}" type="slidenum">
              <a:rPr lang="en-AU" altLang="en-US"/>
              <a:pPr>
                <a:defRPr/>
              </a:pPr>
              <a:t>‹#›</a:t>
            </a:fld>
            <a:endParaRPr lang="en-AU" altLang="en-US"/>
          </a:p>
        </p:txBody>
      </p:sp>
    </p:spTree>
    <p:extLst>
      <p:ext uri="{BB962C8B-B14F-4D97-AF65-F5344CB8AC3E}">
        <p14:creationId xmlns:p14="http://schemas.microsoft.com/office/powerpoint/2010/main" val="4292643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6371E40B-DD08-4A8C-8CE4-393E904B9848}"/>
              </a:ext>
            </a:extLst>
          </p:cNvPr>
          <p:cNvSpPr>
            <a:spLocks noGrp="1"/>
          </p:cNvSpPr>
          <p:nvPr>
            <p:ph type="title"/>
          </p:nvPr>
        </p:nvSpPr>
        <p:spPr bwMode="auto">
          <a:xfrm>
            <a:off x="609600" y="274638"/>
            <a:ext cx="10972800" cy="63230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AU" dirty="0"/>
          </a:p>
        </p:txBody>
      </p:sp>
      <p:sp>
        <p:nvSpPr>
          <p:cNvPr id="4" name="Date Placeholder 3">
            <a:extLst>
              <a:ext uri="{FF2B5EF4-FFF2-40B4-BE49-F238E27FC236}">
                <a16:creationId xmlns:a16="http://schemas.microsoft.com/office/drawing/2014/main" id="{B440D2CD-B261-4448-9355-D892C6D36AD4}"/>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18598094-DFB1-4B3C-A09B-927D77E50FCE}" type="datetimeFigureOut">
              <a:rPr lang="en-AU"/>
              <a:pPr>
                <a:defRPr/>
              </a:pPr>
              <a:t>23/11/2024</a:t>
            </a:fld>
            <a:endParaRPr lang="en-AU"/>
          </a:p>
        </p:txBody>
      </p:sp>
      <p:sp>
        <p:nvSpPr>
          <p:cNvPr id="5" name="Footer Placeholder 4">
            <a:extLst>
              <a:ext uri="{FF2B5EF4-FFF2-40B4-BE49-F238E27FC236}">
                <a16:creationId xmlns:a16="http://schemas.microsoft.com/office/drawing/2014/main" id="{3C512ACC-D1D9-4BBA-8CF8-97551A75A611}"/>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AU"/>
          </a:p>
        </p:txBody>
      </p:sp>
      <p:sp>
        <p:nvSpPr>
          <p:cNvPr id="6" name="Slide Number Placeholder 5">
            <a:extLst>
              <a:ext uri="{FF2B5EF4-FFF2-40B4-BE49-F238E27FC236}">
                <a16:creationId xmlns:a16="http://schemas.microsoft.com/office/drawing/2014/main" id="{AF8D28D6-CF33-4994-BD10-7C0EF214C7AD}"/>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a:defRPr/>
            </a:pPr>
            <a:fld id="{A215F341-40C4-4B4E-BFDA-30A50F78313C}" type="slidenum">
              <a:rPr lang="en-AU" altLang="en-US"/>
              <a:pPr>
                <a:defRPr/>
              </a:pPr>
              <a:t>‹#›</a:t>
            </a:fld>
            <a:endParaRPr lang="en-AU"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1" fontAlgn="base" hangingPunct="1">
        <a:spcBef>
          <a:spcPct val="0"/>
        </a:spcBef>
        <a:spcAft>
          <a:spcPct val="0"/>
        </a:spcAft>
        <a:defRPr sz="3200" b="1" kern="1200">
          <a:solidFill>
            <a:schemeClr val="tx1"/>
          </a:solidFill>
          <a:effectLst>
            <a:outerShdw blurRad="38100" dist="38100" dir="2700000" algn="tl">
              <a:srgbClr val="000000">
                <a:alpha val="43137"/>
              </a:srgbClr>
            </a:outerShdw>
          </a:effectLst>
          <a:latin typeface="Comic Sans MS" pitchFamily="66" charset="0"/>
          <a:ea typeface="+mj-ea"/>
          <a:cs typeface="+mj-cs"/>
        </a:defRPr>
      </a:lvl1pPr>
      <a:lvl2pPr algn="ctr" rtl="0" eaLnBrk="1" fontAlgn="base" hangingPunct="1">
        <a:spcBef>
          <a:spcPct val="0"/>
        </a:spcBef>
        <a:spcAft>
          <a:spcPct val="0"/>
        </a:spcAft>
        <a:defRPr sz="3200" b="1">
          <a:solidFill>
            <a:schemeClr val="tx1"/>
          </a:solidFill>
          <a:latin typeface="Comic Sans MS" pitchFamily="66" charset="0"/>
        </a:defRPr>
      </a:lvl2pPr>
      <a:lvl3pPr algn="ctr" rtl="0" eaLnBrk="1" fontAlgn="base" hangingPunct="1">
        <a:spcBef>
          <a:spcPct val="0"/>
        </a:spcBef>
        <a:spcAft>
          <a:spcPct val="0"/>
        </a:spcAft>
        <a:defRPr sz="3200" b="1">
          <a:solidFill>
            <a:schemeClr val="tx1"/>
          </a:solidFill>
          <a:latin typeface="Comic Sans MS" pitchFamily="66" charset="0"/>
        </a:defRPr>
      </a:lvl3pPr>
      <a:lvl4pPr algn="ctr" rtl="0" eaLnBrk="1" fontAlgn="base" hangingPunct="1">
        <a:spcBef>
          <a:spcPct val="0"/>
        </a:spcBef>
        <a:spcAft>
          <a:spcPct val="0"/>
        </a:spcAft>
        <a:defRPr sz="3200" b="1">
          <a:solidFill>
            <a:schemeClr val="tx1"/>
          </a:solidFill>
          <a:latin typeface="Comic Sans MS" pitchFamily="66" charset="0"/>
        </a:defRPr>
      </a:lvl4pPr>
      <a:lvl5pPr algn="ctr" rtl="0" eaLnBrk="1" fontAlgn="base" hangingPunct="1">
        <a:spcBef>
          <a:spcPct val="0"/>
        </a:spcBef>
        <a:spcAft>
          <a:spcPct val="0"/>
        </a:spcAft>
        <a:defRPr sz="3200" b="1">
          <a:solidFill>
            <a:schemeClr val="tx1"/>
          </a:solidFill>
          <a:latin typeface="Comic Sans MS" pitchFamily="66"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4" descr="Image result for light upon the mountain">
            <a:extLst>
              <a:ext uri="{FF2B5EF4-FFF2-40B4-BE49-F238E27FC236}">
                <a16:creationId xmlns:a16="http://schemas.microsoft.com/office/drawing/2014/main" id="{71FF6A0B-BD73-466D-9DAA-BD2E3B63F8F0}"/>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04851" y="-84138"/>
            <a:ext cx="10761663" cy="5673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a:extLst>
              <a:ext uri="{FF2B5EF4-FFF2-40B4-BE49-F238E27FC236}">
                <a16:creationId xmlns:a16="http://schemas.microsoft.com/office/drawing/2014/main" id="{9AEDEE96-843C-4C9A-BB7E-ADC535B99F44}"/>
              </a:ext>
            </a:extLst>
          </p:cNvPr>
          <p:cNvSpPr>
            <a:spLocks noGrp="1"/>
          </p:cNvSpPr>
          <p:nvPr>
            <p:ph type="subTitle" idx="1"/>
          </p:nvPr>
        </p:nvSpPr>
        <p:spPr>
          <a:xfrm>
            <a:off x="2207568" y="254794"/>
            <a:ext cx="7572375" cy="4995862"/>
          </a:xfrm>
        </p:spPr>
        <p:txBody>
          <a:bodyPr rtlCol="0">
            <a:noAutofit/>
          </a:bodyPr>
          <a:lstStyle/>
          <a:p>
            <a:pPr fontAlgn="auto">
              <a:spcAft>
                <a:spcPts val="0"/>
              </a:spcAft>
              <a:defRPr/>
            </a:pPr>
            <a:r>
              <a:rPr lang="en-AU" sz="3600" b="1" dirty="0">
                <a:solidFill>
                  <a:schemeClr val="bg1"/>
                </a:solidFill>
                <a:latin typeface="+mj-lt"/>
                <a:ea typeface="+mj-ea"/>
                <a:cs typeface="+mj-cs"/>
              </a:rPr>
              <a:t>There’s a light upon the mountain and the day is at the spring</a:t>
            </a:r>
          </a:p>
          <a:p>
            <a:pPr fontAlgn="auto">
              <a:spcAft>
                <a:spcPts val="0"/>
              </a:spcAft>
              <a:defRPr/>
            </a:pPr>
            <a:r>
              <a:rPr lang="en-US" sz="3600" b="1" dirty="0">
                <a:solidFill>
                  <a:schemeClr val="bg1"/>
                </a:solidFill>
                <a:latin typeface="+mj-lt"/>
                <a:ea typeface="+mj-ea"/>
                <a:cs typeface="+mj-cs"/>
              </a:rPr>
              <a:t>When our eyes shall see the beauty</a:t>
            </a:r>
          </a:p>
          <a:p>
            <a:pPr fontAlgn="auto">
              <a:spcAft>
                <a:spcPts val="0"/>
              </a:spcAft>
              <a:defRPr/>
            </a:pPr>
            <a:r>
              <a:rPr lang="en-US" sz="3600" b="1" dirty="0">
                <a:solidFill>
                  <a:schemeClr val="bg1"/>
                </a:solidFill>
                <a:latin typeface="+mj-lt"/>
                <a:ea typeface="+mj-ea"/>
                <a:cs typeface="+mj-cs"/>
              </a:rPr>
              <a:t>And the glory of the King</a:t>
            </a:r>
          </a:p>
          <a:p>
            <a:pPr fontAlgn="auto">
              <a:spcAft>
                <a:spcPts val="0"/>
              </a:spcAft>
              <a:defRPr/>
            </a:pPr>
            <a:r>
              <a:rPr lang="en-US" sz="3600" b="1" dirty="0">
                <a:solidFill>
                  <a:schemeClr val="bg1"/>
                </a:solidFill>
                <a:latin typeface="+mj-lt"/>
                <a:ea typeface="+mj-ea"/>
                <a:cs typeface="+mj-cs"/>
              </a:rPr>
              <a:t>Weary was our heart with waiting</a:t>
            </a:r>
          </a:p>
          <a:p>
            <a:pPr fontAlgn="auto">
              <a:spcAft>
                <a:spcPts val="0"/>
              </a:spcAft>
              <a:defRPr/>
            </a:pPr>
            <a:r>
              <a:rPr lang="en-US" sz="3600" b="1" dirty="0">
                <a:solidFill>
                  <a:schemeClr val="bg1"/>
                </a:solidFill>
                <a:latin typeface="+mj-lt"/>
                <a:ea typeface="+mj-ea"/>
                <a:cs typeface="+mj-cs"/>
              </a:rPr>
              <a:t>And the night-watch seemed so long</a:t>
            </a:r>
          </a:p>
          <a:p>
            <a:pPr fontAlgn="auto">
              <a:spcAft>
                <a:spcPts val="0"/>
              </a:spcAft>
              <a:defRPr/>
            </a:pPr>
            <a:r>
              <a:rPr lang="en-US" sz="3600" b="1" dirty="0">
                <a:solidFill>
                  <a:schemeClr val="bg1"/>
                </a:solidFill>
                <a:latin typeface="+mj-lt"/>
                <a:ea typeface="+mj-ea"/>
                <a:cs typeface="+mj-cs"/>
              </a:rPr>
              <a:t>But his triumph day is breaking. </a:t>
            </a:r>
          </a:p>
          <a:p>
            <a:pPr fontAlgn="auto">
              <a:spcAft>
                <a:spcPts val="0"/>
              </a:spcAft>
              <a:defRPr/>
            </a:pPr>
            <a:r>
              <a:rPr lang="en-US" sz="3600" b="1" dirty="0">
                <a:solidFill>
                  <a:schemeClr val="bg1"/>
                </a:solidFill>
                <a:latin typeface="+mj-lt"/>
                <a:ea typeface="+mj-ea"/>
                <a:cs typeface="+mj-cs"/>
              </a:rPr>
              <a:t>And we hail it with a song</a:t>
            </a:r>
            <a:endParaRPr lang="en-AU" sz="3600"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BCCDE-C11E-4EAA-81DC-9C7BCF106F9C}"/>
              </a:ext>
            </a:extLst>
          </p:cNvPr>
          <p:cNvSpPr>
            <a:spLocks noGrp="1"/>
          </p:cNvSpPr>
          <p:nvPr>
            <p:ph type="title"/>
          </p:nvPr>
        </p:nvSpPr>
        <p:spPr/>
        <p:txBody>
          <a:bodyPr/>
          <a:lstStyle/>
          <a:p>
            <a:r>
              <a:rPr lang="en-GB" sz="3200" dirty="0"/>
              <a:t>Jesus answered, ‘My kingdom is not from this world. If my kingdom were from this world, my followers would be fighting to keep me from being handed over to the Jews. But as it is, my kingdom is not from here.’ Pilate asked him, ‘So you are a king?’ Jesus answered, ‘You say that I am a king. For this I was born, and for this I came into the world, to testify to the truth. Everyone who belongs to the truth listens to my voice.’ </a:t>
            </a:r>
            <a:endParaRPr lang="en-AU" sz="3200" dirty="0"/>
          </a:p>
        </p:txBody>
      </p:sp>
    </p:spTree>
    <p:extLst>
      <p:ext uri="{BB962C8B-B14F-4D97-AF65-F5344CB8AC3E}">
        <p14:creationId xmlns:p14="http://schemas.microsoft.com/office/powerpoint/2010/main" val="17942397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729A38F-7858-4715-87CB-27ED5415D1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60096" y="548680"/>
            <a:ext cx="4491675" cy="5400600"/>
          </a:xfrm>
          <a:prstGeom prst="rect">
            <a:avLst/>
          </a:prstGeom>
        </p:spPr>
      </p:pic>
      <p:pic>
        <p:nvPicPr>
          <p:cNvPr id="5" name="Picture 4">
            <a:extLst>
              <a:ext uri="{FF2B5EF4-FFF2-40B4-BE49-F238E27FC236}">
                <a16:creationId xmlns:a16="http://schemas.microsoft.com/office/drawing/2014/main" id="{83D1BFE2-95AF-44B4-8223-4FD900DEA0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8049" y="574194"/>
            <a:ext cx="4443404" cy="5375085"/>
          </a:xfrm>
          <a:prstGeom prst="rect">
            <a:avLst/>
          </a:prstGeom>
        </p:spPr>
      </p:pic>
      <p:sp>
        <p:nvSpPr>
          <p:cNvPr id="6" name="TextBox 5">
            <a:extLst>
              <a:ext uri="{FF2B5EF4-FFF2-40B4-BE49-F238E27FC236}">
                <a16:creationId xmlns:a16="http://schemas.microsoft.com/office/drawing/2014/main" id="{58808778-5B07-4D75-BF86-4E26C67F898C}"/>
              </a:ext>
            </a:extLst>
          </p:cNvPr>
          <p:cNvSpPr txBox="1"/>
          <p:nvPr/>
        </p:nvSpPr>
        <p:spPr>
          <a:xfrm>
            <a:off x="2279576" y="6052973"/>
            <a:ext cx="2160240" cy="461665"/>
          </a:xfrm>
          <a:prstGeom prst="rect">
            <a:avLst/>
          </a:prstGeom>
          <a:noFill/>
        </p:spPr>
        <p:txBody>
          <a:bodyPr wrap="square" rtlCol="0">
            <a:spAutoFit/>
          </a:bodyPr>
          <a:lstStyle/>
          <a:p>
            <a:r>
              <a:rPr lang="en-GB" sz="2400" b="1" dirty="0"/>
              <a:t>Pope Pius XI</a:t>
            </a:r>
            <a:endParaRPr lang="en-AU" sz="2400" b="1" dirty="0"/>
          </a:p>
        </p:txBody>
      </p:sp>
    </p:spTree>
    <p:extLst>
      <p:ext uri="{BB962C8B-B14F-4D97-AF65-F5344CB8AC3E}">
        <p14:creationId xmlns:p14="http://schemas.microsoft.com/office/powerpoint/2010/main" val="16819362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E4C62962-4750-4EF0-B2E8-E03FABC9906B}"/>
              </a:ext>
            </a:extLst>
          </p:cNvPr>
          <p:cNvSpPr>
            <a:spLocks noGrp="1"/>
          </p:cNvSpPr>
          <p:nvPr>
            <p:ph type="ctrTitle"/>
          </p:nvPr>
        </p:nvSpPr>
        <p:spPr>
          <a:xfrm>
            <a:off x="7752184" y="899604"/>
            <a:ext cx="3785416" cy="1233252"/>
          </a:xfrm>
        </p:spPr>
        <p:txBody>
          <a:bodyPr/>
          <a:lstStyle/>
          <a:p>
            <a:pPr eaLnBrk="1" hangingPunct="1">
              <a:defRPr/>
            </a:pPr>
            <a:r>
              <a:rPr lang="en-GB" dirty="0"/>
              <a:t>King Charles III</a:t>
            </a:r>
            <a:endParaRPr lang="en-AU" dirty="0"/>
          </a:p>
        </p:txBody>
      </p:sp>
      <p:pic>
        <p:nvPicPr>
          <p:cNvPr id="3" name="Picture 2">
            <a:extLst>
              <a:ext uri="{FF2B5EF4-FFF2-40B4-BE49-F238E27FC236}">
                <a16:creationId xmlns:a16="http://schemas.microsoft.com/office/drawing/2014/main" id="{9F58F6CE-CABC-4EC9-BC22-48087096A3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352" y="188640"/>
            <a:ext cx="6552728" cy="6552728"/>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5E2F84A-0AAB-4662-B95F-2B27FD82D0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0"/>
            <a:ext cx="6858000" cy="6858000"/>
          </a:xfrm>
          <a:prstGeom prst="rect">
            <a:avLst/>
          </a:prstGeom>
        </p:spPr>
      </p:pic>
    </p:spTree>
    <p:extLst>
      <p:ext uri="{BB962C8B-B14F-4D97-AF65-F5344CB8AC3E}">
        <p14:creationId xmlns:p14="http://schemas.microsoft.com/office/powerpoint/2010/main" val="30725851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CBCF2-D82E-4E98-924B-E9BC8DC37376}"/>
              </a:ext>
            </a:extLst>
          </p:cNvPr>
          <p:cNvSpPr>
            <a:spLocks noGrp="1"/>
          </p:cNvSpPr>
          <p:nvPr>
            <p:ph type="title"/>
          </p:nvPr>
        </p:nvSpPr>
        <p:spPr/>
        <p:txBody>
          <a:bodyPr/>
          <a:lstStyle/>
          <a:p>
            <a:endParaRPr lang="en-AU" dirty="0"/>
          </a:p>
        </p:txBody>
      </p:sp>
      <p:pic>
        <p:nvPicPr>
          <p:cNvPr id="4" name="Picture 3">
            <a:extLst>
              <a:ext uri="{FF2B5EF4-FFF2-40B4-BE49-F238E27FC236}">
                <a16:creationId xmlns:a16="http://schemas.microsoft.com/office/drawing/2014/main" id="{8B79C270-06BC-4777-9FDA-EBEBF37EA5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7368" y="764704"/>
            <a:ext cx="5328592" cy="5328592"/>
          </a:xfrm>
          <a:prstGeom prst="rect">
            <a:avLst/>
          </a:prstGeom>
        </p:spPr>
      </p:pic>
      <p:pic>
        <p:nvPicPr>
          <p:cNvPr id="6" name="Picture 5">
            <a:extLst>
              <a:ext uri="{FF2B5EF4-FFF2-40B4-BE49-F238E27FC236}">
                <a16:creationId xmlns:a16="http://schemas.microsoft.com/office/drawing/2014/main" id="{E1EB4D6A-82E2-4467-8DD5-387EF09524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2025" y="704850"/>
            <a:ext cx="4514850" cy="5448300"/>
          </a:xfrm>
          <a:prstGeom prst="rect">
            <a:avLst/>
          </a:prstGeom>
        </p:spPr>
      </p:pic>
    </p:spTree>
    <p:extLst>
      <p:ext uri="{BB962C8B-B14F-4D97-AF65-F5344CB8AC3E}">
        <p14:creationId xmlns:p14="http://schemas.microsoft.com/office/powerpoint/2010/main" val="2419212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187CC96-9FD6-4E38-B8A9-EC2D5660DC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145" y="89121"/>
            <a:ext cx="10704512" cy="6021288"/>
          </a:xfrm>
          <a:prstGeom prst="rect">
            <a:avLst/>
          </a:prstGeom>
        </p:spPr>
      </p:pic>
    </p:spTree>
    <p:extLst>
      <p:ext uri="{BB962C8B-B14F-4D97-AF65-F5344CB8AC3E}">
        <p14:creationId xmlns:p14="http://schemas.microsoft.com/office/powerpoint/2010/main" val="5730694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1473DF9-B6F4-4931-8D8A-7357758FA3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498" y="13784"/>
            <a:ext cx="6147824" cy="6943608"/>
          </a:xfrm>
          <a:prstGeom prst="rect">
            <a:avLst/>
          </a:prstGeom>
        </p:spPr>
      </p:pic>
    </p:spTree>
    <p:extLst>
      <p:ext uri="{BB962C8B-B14F-4D97-AF65-F5344CB8AC3E}">
        <p14:creationId xmlns:p14="http://schemas.microsoft.com/office/powerpoint/2010/main" val="25056931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CBCF2-D82E-4E98-924B-E9BC8DC37376}"/>
              </a:ext>
            </a:extLst>
          </p:cNvPr>
          <p:cNvSpPr>
            <a:spLocks noGrp="1"/>
          </p:cNvSpPr>
          <p:nvPr>
            <p:ph type="title"/>
          </p:nvPr>
        </p:nvSpPr>
        <p:spPr/>
        <p:txBody>
          <a:bodyPr/>
          <a:lstStyle/>
          <a:p>
            <a:endParaRPr lang="en-AU" dirty="0"/>
          </a:p>
        </p:txBody>
      </p:sp>
      <p:pic>
        <p:nvPicPr>
          <p:cNvPr id="4" name="Picture 3">
            <a:extLst>
              <a:ext uri="{FF2B5EF4-FFF2-40B4-BE49-F238E27FC236}">
                <a16:creationId xmlns:a16="http://schemas.microsoft.com/office/drawing/2014/main" id="{8B79C270-06BC-4777-9FDA-EBEBF37EA5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7368" y="764704"/>
            <a:ext cx="5328592" cy="5328592"/>
          </a:xfrm>
          <a:prstGeom prst="rect">
            <a:avLst/>
          </a:prstGeom>
        </p:spPr>
      </p:pic>
      <p:pic>
        <p:nvPicPr>
          <p:cNvPr id="6" name="Picture 5">
            <a:extLst>
              <a:ext uri="{FF2B5EF4-FFF2-40B4-BE49-F238E27FC236}">
                <a16:creationId xmlns:a16="http://schemas.microsoft.com/office/drawing/2014/main" id="{E1EB4D6A-82E2-4467-8DD5-387EF09524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2025" y="704850"/>
            <a:ext cx="4514850" cy="5448300"/>
          </a:xfrm>
          <a:prstGeom prst="rect">
            <a:avLst/>
          </a:prstGeom>
        </p:spPr>
      </p:pic>
    </p:spTree>
    <p:extLst>
      <p:ext uri="{BB962C8B-B14F-4D97-AF65-F5344CB8AC3E}">
        <p14:creationId xmlns:p14="http://schemas.microsoft.com/office/powerpoint/2010/main" val="2540009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D2EBB11-79C6-4EB4-88B9-9BBB3B41CA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7367" y="188640"/>
            <a:ext cx="5298609" cy="3528392"/>
          </a:xfrm>
          <a:prstGeom prst="rect">
            <a:avLst/>
          </a:prstGeom>
        </p:spPr>
      </p:pic>
      <p:pic>
        <p:nvPicPr>
          <p:cNvPr id="6" name="Picture 5">
            <a:extLst>
              <a:ext uri="{FF2B5EF4-FFF2-40B4-BE49-F238E27FC236}">
                <a16:creationId xmlns:a16="http://schemas.microsoft.com/office/drawing/2014/main" id="{88F093BB-AAE6-46A9-A927-6E164E310B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7968" y="3266916"/>
            <a:ext cx="5526782" cy="3110071"/>
          </a:xfrm>
          <a:prstGeom prst="rect">
            <a:avLst/>
          </a:prstGeom>
        </p:spPr>
      </p:pic>
    </p:spTree>
    <p:extLst>
      <p:ext uri="{BB962C8B-B14F-4D97-AF65-F5344CB8AC3E}">
        <p14:creationId xmlns:p14="http://schemas.microsoft.com/office/powerpoint/2010/main" val="41290095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7D1FC-1EF5-404B-803B-EEED870A5D6C}"/>
              </a:ext>
            </a:extLst>
          </p:cNvPr>
          <p:cNvSpPr>
            <a:spLocks noGrp="1"/>
          </p:cNvSpPr>
          <p:nvPr>
            <p:ph type="ctrTitle"/>
          </p:nvPr>
        </p:nvSpPr>
        <p:spPr/>
        <p:txBody>
          <a:bodyPr/>
          <a:lstStyle/>
          <a:p>
            <a:r>
              <a:rPr lang="en-GB" dirty="0">
                <a:solidFill>
                  <a:srgbClr val="0070C0"/>
                </a:solidFill>
              </a:rPr>
              <a:t>John 18: Verse 38</a:t>
            </a:r>
            <a:br>
              <a:rPr lang="en-GB" dirty="0">
                <a:solidFill>
                  <a:srgbClr val="0070C0"/>
                </a:solidFill>
              </a:rPr>
            </a:br>
            <a:br>
              <a:rPr lang="en-GB" dirty="0"/>
            </a:br>
            <a:r>
              <a:rPr lang="en-GB" dirty="0"/>
              <a:t>“What is truth?” retorted Pilate. </a:t>
            </a:r>
            <a:br>
              <a:rPr lang="en-GB" dirty="0"/>
            </a:br>
            <a:br>
              <a:rPr lang="en-GB" dirty="0"/>
            </a:br>
            <a:r>
              <a:rPr lang="en-GB" dirty="0"/>
              <a:t>With this he went out again to the Jews gathered there and said, </a:t>
            </a:r>
            <a:br>
              <a:rPr lang="en-GB" dirty="0"/>
            </a:br>
            <a:r>
              <a:rPr lang="en-GB" dirty="0"/>
              <a:t>“I find no basis for a charge against him.</a:t>
            </a:r>
            <a:br>
              <a:rPr lang="en-GB" dirty="0"/>
            </a:br>
            <a:endParaRPr lang="en-AU" dirty="0"/>
          </a:p>
        </p:txBody>
      </p:sp>
    </p:spTree>
    <p:extLst>
      <p:ext uri="{BB962C8B-B14F-4D97-AF65-F5344CB8AC3E}">
        <p14:creationId xmlns:p14="http://schemas.microsoft.com/office/powerpoint/2010/main" val="30589083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4206E043-7F3A-4AFD-AE2D-3F29C278676A}"/>
              </a:ext>
            </a:extLst>
          </p:cNvPr>
          <p:cNvSpPr>
            <a:spLocks noGrp="1"/>
          </p:cNvSpPr>
          <p:nvPr>
            <p:ph type="title"/>
          </p:nvPr>
        </p:nvSpPr>
        <p:spPr>
          <a:xfrm>
            <a:off x="1981200" y="274639"/>
            <a:ext cx="8229600" cy="6154737"/>
          </a:xfrm>
        </p:spPr>
        <p:txBody>
          <a:bodyPr/>
          <a:lstStyle/>
          <a:p>
            <a:pPr eaLnBrk="1" hangingPunct="1"/>
            <a:r>
              <a:rPr lang="en-US" altLang="en-US" dirty="0">
                <a:solidFill>
                  <a:schemeClr val="tx1"/>
                </a:solidFill>
              </a:rPr>
              <a:t>There’s a hush of expectation </a:t>
            </a:r>
            <a:br>
              <a:rPr lang="en-US" altLang="en-US" dirty="0">
                <a:solidFill>
                  <a:schemeClr val="tx1"/>
                </a:solidFill>
              </a:rPr>
            </a:br>
            <a:r>
              <a:rPr lang="en-US" altLang="en-US" dirty="0">
                <a:solidFill>
                  <a:schemeClr val="tx1"/>
                </a:solidFill>
              </a:rPr>
              <a:t>and a quiet in the air</a:t>
            </a:r>
            <a:br>
              <a:rPr lang="en-US" altLang="en-US" dirty="0">
                <a:solidFill>
                  <a:schemeClr val="tx1"/>
                </a:solidFill>
              </a:rPr>
            </a:br>
            <a:r>
              <a:rPr lang="en-US" altLang="en-US" dirty="0">
                <a:solidFill>
                  <a:schemeClr val="tx1"/>
                </a:solidFill>
              </a:rPr>
              <a:t>and the breath of God is moving </a:t>
            </a:r>
            <a:br>
              <a:rPr lang="en-US" altLang="en-US" dirty="0">
                <a:solidFill>
                  <a:schemeClr val="tx1"/>
                </a:solidFill>
              </a:rPr>
            </a:br>
            <a:r>
              <a:rPr lang="en-US" altLang="en-US" dirty="0">
                <a:solidFill>
                  <a:schemeClr val="tx1"/>
                </a:solidFill>
              </a:rPr>
              <a:t>in the fervent breath of prayer</a:t>
            </a:r>
            <a:br>
              <a:rPr lang="en-US" altLang="en-US" dirty="0">
                <a:solidFill>
                  <a:schemeClr val="tx1"/>
                </a:solidFill>
              </a:rPr>
            </a:br>
            <a:r>
              <a:rPr lang="en-US" altLang="en-US" dirty="0">
                <a:solidFill>
                  <a:schemeClr val="tx1"/>
                </a:solidFill>
              </a:rPr>
              <a:t>for the suffering, dying Jesus </a:t>
            </a:r>
            <a:br>
              <a:rPr lang="en-US" altLang="en-US" dirty="0">
                <a:solidFill>
                  <a:schemeClr val="tx1"/>
                </a:solidFill>
              </a:rPr>
            </a:br>
            <a:r>
              <a:rPr lang="en-US" altLang="en-US" dirty="0">
                <a:solidFill>
                  <a:schemeClr val="tx1"/>
                </a:solidFill>
              </a:rPr>
              <a:t>is the Christ upon the throne</a:t>
            </a:r>
            <a:br>
              <a:rPr lang="en-US" altLang="en-US" dirty="0">
                <a:solidFill>
                  <a:schemeClr val="tx1"/>
                </a:solidFill>
              </a:rPr>
            </a:br>
            <a:r>
              <a:rPr lang="en-US" altLang="en-US" dirty="0">
                <a:solidFill>
                  <a:schemeClr val="tx1"/>
                </a:solidFill>
              </a:rPr>
              <a:t>and the travail of our spirit</a:t>
            </a:r>
            <a:br>
              <a:rPr lang="en-US" altLang="en-US" dirty="0">
                <a:solidFill>
                  <a:schemeClr val="tx1"/>
                </a:solidFill>
              </a:rPr>
            </a:br>
            <a:r>
              <a:rPr lang="en-US" altLang="en-US" dirty="0">
                <a:solidFill>
                  <a:schemeClr val="tx1"/>
                </a:solidFill>
              </a:rPr>
              <a:t>is the travail of his own</a:t>
            </a:r>
            <a:endParaRPr lang="en-AU" altLang="en-US" dirty="0">
              <a:solidFill>
                <a:schemeClr val="tx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AF49B9B2-78BD-40EF-AD40-97E1CDD52FFB}"/>
              </a:ext>
            </a:extLst>
          </p:cNvPr>
          <p:cNvSpPr>
            <a:spLocks noGrp="1"/>
          </p:cNvSpPr>
          <p:nvPr>
            <p:ph type="title"/>
          </p:nvPr>
        </p:nvSpPr>
        <p:spPr>
          <a:xfrm>
            <a:off x="1981200" y="274638"/>
            <a:ext cx="8229600" cy="6297612"/>
          </a:xfrm>
        </p:spPr>
        <p:txBody>
          <a:bodyPr/>
          <a:lstStyle/>
          <a:p>
            <a:pPr eaLnBrk="1" hangingPunct="1"/>
            <a:r>
              <a:rPr lang="en-US" altLang="en-US" dirty="0">
                <a:solidFill>
                  <a:schemeClr val="tx1"/>
                </a:solidFill>
              </a:rPr>
              <a:t>He is breaking down the barriers</a:t>
            </a:r>
            <a:br>
              <a:rPr lang="en-US" altLang="en-US" dirty="0">
                <a:solidFill>
                  <a:schemeClr val="tx1"/>
                </a:solidFill>
              </a:rPr>
            </a:br>
            <a:r>
              <a:rPr lang="en-US" altLang="en-US" dirty="0">
                <a:solidFill>
                  <a:schemeClr val="tx1"/>
                </a:solidFill>
              </a:rPr>
              <a:t>he is casting up the way</a:t>
            </a:r>
            <a:br>
              <a:rPr lang="en-US" altLang="en-US" dirty="0">
                <a:solidFill>
                  <a:schemeClr val="tx1"/>
                </a:solidFill>
              </a:rPr>
            </a:br>
            <a:r>
              <a:rPr lang="en-US" altLang="en-US" dirty="0">
                <a:solidFill>
                  <a:schemeClr val="tx1"/>
                </a:solidFill>
              </a:rPr>
              <a:t>he is calling for his angels</a:t>
            </a:r>
            <a:br>
              <a:rPr lang="en-US" altLang="en-US" dirty="0">
                <a:solidFill>
                  <a:schemeClr val="tx1"/>
                </a:solidFill>
              </a:rPr>
            </a:br>
            <a:r>
              <a:rPr lang="en-US" altLang="en-US" dirty="0">
                <a:solidFill>
                  <a:schemeClr val="tx1"/>
                </a:solidFill>
              </a:rPr>
              <a:t>to build up the gates of day</a:t>
            </a:r>
            <a:br>
              <a:rPr lang="en-US" altLang="en-US" dirty="0">
                <a:solidFill>
                  <a:schemeClr val="tx1"/>
                </a:solidFill>
              </a:rPr>
            </a:br>
            <a:r>
              <a:rPr lang="en-US" altLang="en-US" dirty="0">
                <a:solidFill>
                  <a:schemeClr val="tx1"/>
                </a:solidFill>
              </a:rPr>
              <a:t>but his angels here are human, </a:t>
            </a:r>
            <a:br>
              <a:rPr lang="en-US" altLang="en-US" dirty="0">
                <a:solidFill>
                  <a:schemeClr val="tx1"/>
                </a:solidFill>
              </a:rPr>
            </a:br>
            <a:r>
              <a:rPr lang="en-US" altLang="en-US" dirty="0">
                <a:solidFill>
                  <a:schemeClr val="tx1"/>
                </a:solidFill>
              </a:rPr>
              <a:t>not the shining hosts above</a:t>
            </a:r>
            <a:br>
              <a:rPr lang="en-US" altLang="en-US" dirty="0">
                <a:solidFill>
                  <a:schemeClr val="tx1"/>
                </a:solidFill>
              </a:rPr>
            </a:br>
            <a:r>
              <a:rPr lang="en-US" altLang="en-US" dirty="0">
                <a:solidFill>
                  <a:schemeClr val="tx1"/>
                </a:solidFill>
              </a:rPr>
              <a:t>for the drum-beats of his army</a:t>
            </a:r>
            <a:br>
              <a:rPr lang="en-US" altLang="en-US" dirty="0">
                <a:solidFill>
                  <a:schemeClr val="tx1"/>
                </a:solidFill>
              </a:rPr>
            </a:br>
            <a:r>
              <a:rPr lang="en-US" altLang="en-US" dirty="0">
                <a:solidFill>
                  <a:schemeClr val="tx1"/>
                </a:solidFill>
              </a:rPr>
              <a:t>are the heart-beats of our love</a:t>
            </a:r>
            <a:endParaRPr lang="en-AU" altLang="en-US" dirty="0">
              <a:solidFill>
                <a:schemeClr val="tx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id="{D4E08BDC-1E7B-47E1-A7C1-4E9031084AEB}"/>
              </a:ext>
            </a:extLst>
          </p:cNvPr>
          <p:cNvSpPr>
            <a:spLocks noGrp="1"/>
          </p:cNvSpPr>
          <p:nvPr>
            <p:ph type="title"/>
          </p:nvPr>
        </p:nvSpPr>
        <p:spPr>
          <a:xfrm>
            <a:off x="1981200" y="274638"/>
            <a:ext cx="8229600" cy="6083300"/>
          </a:xfrm>
        </p:spPr>
        <p:txBody>
          <a:bodyPr/>
          <a:lstStyle/>
          <a:p>
            <a:pPr eaLnBrk="1" hangingPunct="1"/>
            <a:r>
              <a:rPr lang="en-US" altLang="en-US" sz="3600" dirty="0">
                <a:solidFill>
                  <a:schemeClr val="tx1"/>
                </a:solidFill>
              </a:rPr>
              <a:t>Hark, we hear a distant music, </a:t>
            </a:r>
            <a:br>
              <a:rPr lang="en-US" altLang="en-US" sz="3600" dirty="0">
                <a:solidFill>
                  <a:schemeClr val="tx1"/>
                </a:solidFill>
              </a:rPr>
            </a:br>
            <a:r>
              <a:rPr lang="en-US" altLang="en-US" sz="3600" dirty="0">
                <a:solidFill>
                  <a:schemeClr val="tx1"/>
                </a:solidFill>
              </a:rPr>
              <a:t>and it comes with fuller swell-</a:t>
            </a:r>
            <a:br>
              <a:rPr lang="en-US" altLang="en-US" sz="3600" dirty="0">
                <a:solidFill>
                  <a:schemeClr val="tx1"/>
                </a:solidFill>
              </a:rPr>
            </a:br>
            <a:r>
              <a:rPr lang="en-US" altLang="en-US" sz="3600" dirty="0">
                <a:solidFill>
                  <a:schemeClr val="tx1"/>
                </a:solidFill>
              </a:rPr>
              <a:t>the great triumph song of Jesus, </a:t>
            </a:r>
            <a:br>
              <a:rPr lang="en-US" altLang="en-US" sz="3600" dirty="0">
                <a:solidFill>
                  <a:schemeClr val="tx1"/>
                </a:solidFill>
              </a:rPr>
            </a:br>
            <a:r>
              <a:rPr lang="en-US" altLang="en-US" sz="3600" dirty="0">
                <a:solidFill>
                  <a:schemeClr val="tx1"/>
                </a:solidFill>
              </a:rPr>
              <a:t>of our King, Immanuel:</a:t>
            </a:r>
            <a:br>
              <a:rPr lang="en-US" altLang="en-US" sz="3600" dirty="0">
                <a:solidFill>
                  <a:schemeClr val="tx1"/>
                </a:solidFill>
              </a:rPr>
            </a:br>
            <a:r>
              <a:rPr lang="en-US" altLang="en-US" sz="3600" dirty="0">
                <a:solidFill>
                  <a:schemeClr val="tx1"/>
                </a:solidFill>
              </a:rPr>
              <a:t>Zion, go you forth to meet him</a:t>
            </a:r>
            <a:br>
              <a:rPr lang="en-US" altLang="en-US" sz="3600" dirty="0">
                <a:solidFill>
                  <a:schemeClr val="tx1"/>
                </a:solidFill>
              </a:rPr>
            </a:br>
            <a:r>
              <a:rPr lang="en-US" altLang="en-US" sz="3600" dirty="0">
                <a:solidFill>
                  <a:schemeClr val="tx1"/>
                </a:solidFill>
              </a:rPr>
              <a:t>and my soul be swift to bring</a:t>
            </a:r>
            <a:br>
              <a:rPr lang="en-US" altLang="en-US" sz="3600" dirty="0">
                <a:solidFill>
                  <a:schemeClr val="tx1"/>
                </a:solidFill>
              </a:rPr>
            </a:br>
            <a:r>
              <a:rPr lang="en-US" altLang="en-US" sz="3600" dirty="0">
                <a:solidFill>
                  <a:schemeClr val="tx1"/>
                </a:solidFill>
              </a:rPr>
              <a:t>all your finest and your dearest</a:t>
            </a:r>
            <a:br>
              <a:rPr lang="en-US" altLang="en-US" sz="3600" dirty="0">
                <a:solidFill>
                  <a:schemeClr val="tx1"/>
                </a:solidFill>
              </a:rPr>
            </a:br>
            <a:r>
              <a:rPr lang="en-US" altLang="en-US" sz="3600" dirty="0">
                <a:solidFill>
                  <a:schemeClr val="tx1"/>
                </a:solidFill>
              </a:rPr>
              <a:t>for the triumph of our King.</a:t>
            </a:r>
            <a:br>
              <a:rPr lang="en-US" altLang="en-US" dirty="0">
                <a:solidFill>
                  <a:schemeClr val="tx1"/>
                </a:solidFill>
              </a:rPr>
            </a:br>
            <a:br>
              <a:rPr lang="en-US" altLang="en-US" dirty="0">
                <a:solidFill>
                  <a:schemeClr val="tx1"/>
                </a:solidFill>
              </a:rPr>
            </a:br>
            <a:r>
              <a:rPr lang="en-US" altLang="en-US" sz="2400" dirty="0">
                <a:solidFill>
                  <a:schemeClr val="tx1"/>
                </a:solidFill>
              </a:rPr>
              <a:t>Henry Burton 1840 -1930</a:t>
            </a:r>
            <a:br>
              <a:rPr lang="en-US" altLang="en-US" sz="2400" dirty="0">
                <a:solidFill>
                  <a:schemeClr val="tx1"/>
                </a:solidFill>
              </a:rPr>
            </a:br>
            <a:r>
              <a:rPr lang="en-GB" altLang="en-US" sz="2400" dirty="0">
                <a:solidFill>
                  <a:schemeClr val="tx1"/>
                </a:solidFill>
              </a:rPr>
              <a:t> TiS.276  G  D</a:t>
            </a:r>
            <a:endParaRPr lang="en-AU" altLang="en-US" sz="2400" dirty="0">
              <a:solidFill>
                <a:schemeClr val="tx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AAEE7-9FA5-4173-A9CC-00197E735898}"/>
              </a:ext>
            </a:extLst>
          </p:cNvPr>
          <p:cNvSpPr>
            <a:spLocks noGrp="1"/>
          </p:cNvSpPr>
          <p:nvPr>
            <p:ph type="title"/>
          </p:nvPr>
        </p:nvSpPr>
        <p:spPr/>
        <p:txBody>
          <a:bodyPr/>
          <a:lstStyle/>
          <a:p>
            <a:r>
              <a:rPr lang="en-GB" sz="3600" dirty="0">
                <a:solidFill>
                  <a:srgbClr val="0070C0"/>
                </a:solidFill>
                <a:effectLst/>
              </a:rPr>
              <a:t>Revelation 1:4b–8</a:t>
            </a:r>
            <a:br>
              <a:rPr lang="en-AU" sz="3600" dirty="0">
                <a:solidFill>
                  <a:srgbClr val="0070C0"/>
                </a:solidFill>
                <a:effectLst/>
              </a:rPr>
            </a:br>
            <a:r>
              <a:rPr lang="en-GB" sz="3600" dirty="0">
                <a:solidFill>
                  <a:srgbClr val="0070C0"/>
                </a:solidFill>
                <a:effectLst/>
              </a:rPr>
              <a:t>John writing ……</a:t>
            </a:r>
            <a:br>
              <a:rPr lang="en-AU" dirty="0">
                <a:effectLst/>
              </a:rPr>
            </a:br>
            <a:br>
              <a:rPr lang="en-AU" sz="3600" dirty="0">
                <a:effectLst/>
              </a:rPr>
            </a:br>
            <a:r>
              <a:rPr lang="en-AU" sz="3600" dirty="0">
                <a:effectLst/>
              </a:rPr>
              <a:t>To the seven churches in the province of Asia:</a:t>
            </a:r>
            <a:br>
              <a:rPr lang="en-AU" sz="3600" dirty="0">
                <a:effectLst/>
              </a:rPr>
            </a:br>
            <a:r>
              <a:rPr lang="en-AU" sz="3600" dirty="0">
                <a:effectLst/>
              </a:rPr>
              <a:t>Grace and peace to you from him who is, and who was, and who is to come, and from the seven spirits before his throne, and from Jesus Christ, who is the faithful witness, the firstborn from the dead, and the ruler of the kings of the earth.</a:t>
            </a:r>
            <a:br>
              <a:rPr lang="en-AU" sz="3600" dirty="0">
                <a:effectLst/>
              </a:rPr>
            </a:br>
            <a:endParaRPr lang="en-AU" sz="3600" dirty="0">
              <a:effectLst/>
            </a:endParaRPr>
          </a:p>
        </p:txBody>
      </p:sp>
    </p:spTree>
    <p:extLst>
      <p:ext uri="{BB962C8B-B14F-4D97-AF65-F5344CB8AC3E}">
        <p14:creationId xmlns:p14="http://schemas.microsoft.com/office/powerpoint/2010/main" val="24533750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42F8A-C9BD-4B25-95B6-A315C24ED724}"/>
              </a:ext>
            </a:extLst>
          </p:cNvPr>
          <p:cNvSpPr>
            <a:spLocks noGrp="1"/>
          </p:cNvSpPr>
          <p:nvPr>
            <p:ph type="title"/>
          </p:nvPr>
        </p:nvSpPr>
        <p:spPr/>
        <p:txBody>
          <a:bodyPr/>
          <a:lstStyle/>
          <a:p>
            <a:r>
              <a:rPr lang="en-AU" sz="3600" dirty="0">
                <a:effectLst/>
              </a:rPr>
              <a:t>To him who loves us and has freed us from our sins by his blood, and has made us to be a kingdom and priests to serve his God and Father—to him be glory and power for ever and ever! Amen.</a:t>
            </a:r>
            <a:br>
              <a:rPr lang="en-AU" sz="3600" dirty="0">
                <a:effectLst/>
              </a:rPr>
            </a:br>
            <a:r>
              <a:rPr lang="en-AU" sz="3600" dirty="0">
                <a:effectLst/>
              </a:rPr>
              <a:t>“Look, he is coming with the clouds,”</a:t>
            </a:r>
            <a:br>
              <a:rPr lang="en-AU" sz="3600" dirty="0">
                <a:effectLst/>
              </a:rPr>
            </a:br>
            <a:r>
              <a:rPr lang="en-AU" sz="3600" dirty="0">
                <a:effectLst/>
              </a:rPr>
              <a:t>    and “every eye will see him,</a:t>
            </a:r>
            <a:br>
              <a:rPr lang="en-AU" sz="3600" dirty="0">
                <a:effectLst/>
              </a:rPr>
            </a:br>
            <a:r>
              <a:rPr lang="en-AU" sz="3600" dirty="0">
                <a:effectLst/>
              </a:rPr>
              <a:t>even those who pierced him”;</a:t>
            </a:r>
            <a:br>
              <a:rPr lang="en-AU" sz="3600" dirty="0">
                <a:effectLst/>
              </a:rPr>
            </a:br>
            <a:r>
              <a:rPr lang="en-AU" sz="3600" dirty="0">
                <a:effectLst/>
              </a:rPr>
              <a:t>    and all peoples on earth “will mourn because of him.”</a:t>
            </a:r>
            <a:br>
              <a:rPr lang="en-AU" sz="3600" dirty="0">
                <a:effectLst/>
              </a:rPr>
            </a:br>
            <a:r>
              <a:rPr lang="en-AU" sz="3600" dirty="0">
                <a:effectLst/>
              </a:rPr>
              <a:t>So shall it be! Amen.</a:t>
            </a:r>
            <a:endParaRPr lang="en-AU" sz="3600" dirty="0"/>
          </a:p>
        </p:txBody>
      </p:sp>
    </p:spTree>
    <p:extLst>
      <p:ext uri="{BB962C8B-B14F-4D97-AF65-F5344CB8AC3E}">
        <p14:creationId xmlns:p14="http://schemas.microsoft.com/office/powerpoint/2010/main" val="16089446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4DA9AA4-994C-453E-A0A5-ACCBC85AA3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368" y="0"/>
            <a:ext cx="11377264" cy="6858000"/>
          </a:xfrm>
          <a:prstGeom prst="rect">
            <a:avLst/>
          </a:prstGeom>
        </p:spPr>
      </p:pic>
      <p:sp>
        <p:nvSpPr>
          <p:cNvPr id="2" name="Title 1">
            <a:extLst>
              <a:ext uri="{FF2B5EF4-FFF2-40B4-BE49-F238E27FC236}">
                <a16:creationId xmlns:a16="http://schemas.microsoft.com/office/drawing/2014/main" id="{767CE888-E9B1-417A-A686-A670C3D1901B}"/>
              </a:ext>
            </a:extLst>
          </p:cNvPr>
          <p:cNvSpPr>
            <a:spLocks noGrp="1"/>
          </p:cNvSpPr>
          <p:nvPr>
            <p:ph type="title"/>
          </p:nvPr>
        </p:nvSpPr>
        <p:spPr>
          <a:xfrm>
            <a:off x="811832" y="4581128"/>
            <a:ext cx="10972800" cy="1786210"/>
          </a:xfrm>
          <a:solidFill>
            <a:srgbClr val="FFC000">
              <a:alpha val="42000"/>
            </a:srgbClr>
          </a:solidFill>
        </p:spPr>
        <p:txBody>
          <a:bodyPr/>
          <a:lstStyle/>
          <a:p>
            <a:r>
              <a:rPr lang="en-AU" sz="3600" dirty="0">
                <a:effectLst/>
              </a:rPr>
              <a:t>“I am the Alpha and the Omega,” says the Lord God, “who is, and who was, and who is to come, the Almighty.”</a:t>
            </a:r>
          </a:p>
        </p:txBody>
      </p:sp>
    </p:spTree>
    <p:extLst>
      <p:ext uri="{BB962C8B-B14F-4D97-AF65-F5344CB8AC3E}">
        <p14:creationId xmlns:p14="http://schemas.microsoft.com/office/powerpoint/2010/main" val="29412548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46F35-884F-401F-A5CA-5FCB1EAE1292}"/>
              </a:ext>
            </a:extLst>
          </p:cNvPr>
          <p:cNvSpPr>
            <a:spLocks noGrp="1"/>
          </p:cNvSpPr>
          <p:nvPr>
            <p:ph type="title"/>
          </p:nvPr>
        </p:nvSpPr>
        <p:spPr/>
        <p:txBody>
          <a:bodyPr/>
          <a:lstStyle/>
          <a:p>
            <a:r>
              <a:rPr lang="en-GB" dirty="0"/>
              <a:t>Or use video of the John passage instead of files that follow</a:t>
            </a:r>
            <a:endParaRPr lang="en-AU" dirty="0"/>
          </a:p>
        </p:txBody>
      </p:sp>
    </p:spTree>
    <p:extLst>
      <p:ext uri="{BB962C8B-B14F-4D97-AF65-F5344CB8AC3E}">
        <p14:creationId xmlns:p14="http://schemas.microsoft.com/office/powerpoint/2010/main" val="7567664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5C9F5-81ED-4BAF-8624-B0502FCF2885}"/>
              </a:ext>
            </a:extLst>
          </p:cNvPr>
          <p:cNvSpPr>
            <a:spLocks noGrp="1"/>
          </p:cNvSpPr>
          <p:nvPr>
            <p:ph type="title"/>
          </p:nvPr>
        </p:nvSpPr>
        <p:spPr/>
        <p:txBody>
          <a:bodyPr/>
          <a:lstStyle/>
          <a:p>
            <a:r>
              <a:rPr lang="en-GB" sz="3200" dirty="0"/>
              <a:t>John 18:33-37</a:t>
            </a:r>
          </a:p>
          <a:p>
            <a:r>
              <a:rPr lang="en-GB" sz="3200" dirty="0"/>
              <a:t>Then Pilate entered the headquarters again, summoned Jesus, and asked him, ‘Are you the King of the Jews?’ Jesus answered, ‘Do you ask this on your own, or did others tell you about me?’ Pilate replied, ‘I am not a Jew, am I? Your own nation and the chief priests have handed you over to me. What have you done?’ </a:t>
            </a:r>
            <a:endParaRPr lang="en-AU" sz="3200" dirty="0"/>
          </a:p>
        </p:txBody>
      </p:sp>
    </p:spTree>
    <p:extLst>
      <p:ext uri="{BB962C8B-B14F-4D97-AF65-F5344CB8AC3E}">
        <p14:creationId xmlns:p14="http://schemas.microsoft.com/office/powerpoint/2010/main" val="3829490741"/>
      </p:ext>
    </p:extLst>
  </p:cSld>
  <p:clrMapOvr>
    <a:masterClrMapping/>
  </p:clrMapOvr>
</p:sld>
</file>

<file path=ppt/theme/theme1.xml><?xml version="1.0" encoding="utf-8"?>
<a:theme xmlns:a="http://schemas.openxmlformats.org/drawingml/2006/main" name="Presentation_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630CC4FC-9D26-40B6-8C0D-3F1A52AA2364}" vid="{361FD38F-E699-434F-8EDC-BFC93BA0E09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Presentation6</Template>
  <TotalTime>352</TotalTime>
  <Words>694</Words>
  <Application>Microsoft Office PowerPoint</Application>
  <PresentationFormat>Widescreen</PresentationFormat>
  <Paragraphs>22</Paragraphs>
  <Slides>19</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Comic Sans MS</vt:lpstr>
      <vt:lpstr>Presentation_3</vt:lpstr>
      <vt:lpstr>PowerPoint Presentation</vt:lpstr>
      <vt:lpstr>There’s a hush of expectation  and a quiet in the air and the breath of God is moving  in the fervent breath of prayer for the suffering, dying Jesus  is the Christ upon the throne and the travail of our spirit is the travail of his own</vt:lpstr>
      <vt:lpstr>He is breaking down the barriers he is casting up the way he is calling for his angels to build up the gates of day but his angels here are human,  not the shining hosts above for the drum-beats of his army are the heart-beats of our love</vt:lpstr>
      <vt:lpstr>Hark, we hear a distant music,  and it comes with fuller swell- the great triumph song of Jesus,  of our King, Immanuel: Zion, go you forth to meet him and my soul be swift to bring all your finest and your dearest for the triumph of our King.  Henry Burton 1840 -1930  TiS.276  G  D</vt:lpstr>
      <vt:lpstr>Revelation 1:4b–8 John writing ……  To the seven churches in the province of Asia: Grace and peace to you from him who is, and who was, and who is to come, and from the seven spirits before his throne, and from Jesus Christ, who is the faithful witness, the firstborn from the dead, and the ruler of the kings of the earth. </vt:lpstr>
      <vt:lpstr>To him who loves us and has freed us from our sins by his blood, and has made us to be a kingdom and priests to serve his God and Father—to him be glory and power for ever and ever! Amen. “Look, he is coming with the clouds,”     and “every eye will see him, even those who pierced him”;     and all peoples on earth “will mourn because of him.” So shall it be! Amen.</vt:lpstr>
      <vt:lpstr>“I am the Alpha and the Omega,” says the Lord God, “who is, and who was, and who is to come, the Almighty.”</vt:lpstr>
      <vt:lpstr>Or use video of the John passage instead of files that follow</vt:lpstr>
      <vt:lpstr>John 18:33-37 Then Pilate entered the headquarters again, summoned Jesus, and asked him, ‘Are you the King of the Jews?’ Jesus answered, ‘Do you ask this on your own, or did others tell you about me?’ Pilate replied, ‘I am not a Jew, am I? Your own nation and the chief priests have handed you over to me. What have you done?’ </vt:lpstr>
      <vt:lpstr>Jesus answered, ‘My kingdom is not from this world. If my kingdom were from this world, my followers would be fighting to keep me from being handed over to the Jews. But as it is, my kingdom is not from here.’ Pilate asked him, ‘So you are a king?’ Jesus answered, ‘You say that I am a king. For this I was born, and for this I came into the world, to testify to the truth. Everyone who belongs to the truth listens to my voice.’ </vt:lpstr>
      <vt:lpstr>PowerPoint Presentation</vt:lpstr>
      <vt:lpstr>King Charles III</vt:lpstr>
      <vt:lpstr>PowerPoint Presentation</vt:lpstr>
      <vt:lpstr>PowerPoint Presentation</vt:lpstr>
      <vt:lpstr>PowerPoint Presentation</vt:lpstr>
      <vt:lpstr>PowerPoint Presentation</vt:lpstr>
      <vt:lpstr>PowerPoint Presentation</vt:lpstr>
      <vt:lpstr>PowerPoint Presentation</vt:lpstr>
      <vt:lpstr>John 18: Verse 38  “What is truth?” retorted Pilate.   With this he went out again to the Jews gathered there and said,  “I find no basis for a charge against him.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 and Pam</dc:creator>
  <cp:lastModifiedBy>Peter and Pam</cp:lastModifiedBy>
  <cp:revision>12</cp:revision>
  <cp:lastPrinted>2024-11-23T00:13:48Z</cp:lastPrinted>
  <dcterms:created xsi:type="dcterms:W3CDTF">2024-11-22T01:40:46Z</dcterms:created>
  <dcterms:modified xsi:type="dcterms:W3CDTF">2024-11-23T04:05:25Z</dcterms:modified>
</cp:coreProperties>
</file>