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12" r:id="rId2"/>
    <p:sldId id="2632" r:id="rId3"/>
    <p:sldId id="2611" r:id="rId4"/>
    <p:sldId id="2610" r:id="rId5"/>
    <p:sldId id="2615" r:id="rId6"/>
    <p:sldId id="2618" r:id="rId7"/>
    <p:sldId id="2616" r:id="rId8"/>
    <p:sldId id="2617" r:id="rId9"/>
    <p:sldId id="2633" r:id="rId10"/>
    <p:sldId id="2614" r:id="rId11"/>
    <p:sldId id="2620" r:id="rId12"/>
    <p:sldId id="2619" r:id="rId13"/>
    <p:sldId id="2609" r:id="rId14"/>
    <p:sldId id="2631" r:id="rId15"/>
    <p:sldId id="2625" r:id="rId16"/>
    <p:sldId id="2623" r:id="rId17"/>
    <p:sldId id="2634" r:id="rId18"/>
    <p:sldId id="2621" r:id="rId19"/>
    <p:sldId id="2626" r:id="rId20"/>
    <p:sldId id="2627" r:id="rId21"/>
    <p:sldId id="2628" r:id="rId22"/>
    <p:sldId id="2629" r:id="rId23"/>
    <p:sldId id="263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6C45"/>
    <a:srgbClr val="F5EA10"/>
    <a:srgbClr val="F2F2F2"/>
    <a:srgbClr val="FB9990"/>
    <a:srgbClr val="456F2D"/>
    <a:srgbClr val="D46BD7"/>
    <a:srgbClr val="782787"/>
    <a:srgbClr val="FF9300"/>
    <a:srgbClr val="5E5E5E"/>
    <a:srgbClr val="945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23" autoAdjust="0"/>
    <p:restoredTop sz="94660"/>
  </p:normalViewPr>
  <p:slideViewPr>
    <p:cSldViewPr snapToGrid="0">
      <p:cViewPr varScale="1">
        <p:scale>
          <a:sx n="104" d="100"/>
          <a:sy n="104" d="100"/>
        </p:scale>
        <p:origin x="486"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D1C0F1-B318-F94E-BD95-B6DAA407C128}"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310BFD-A836-6544-A0F0-DBC676D10C19}" type="slidenum">
              <a:rPr lang="en-US" smtClean="0"/>
              <a:t>‹#›</a:t>
            </a:fld>
            <a:endParaRPr lang="en-US"/>
          </a:p>
        </p:txBody>
      </p:sp>
    </p:spTree>
    <p:extLst>
      <p:ext uri="{BB962C8B-B14F-4D97-AF65-F5344CB8AC3E}">
        <p14:creationId xmlns:p14="http://schemas.microsoft.com/office/powerpoint/2010/main" val="211635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0B0A0-CBD4-44D8-8E87-C85A13B6C0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731846-C6D0-4EAA-BE26-AAF8862342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56FD4C-FB38-4BD0-8281-841A204E9D69}"/>
              </a:ext>
            </a:extLst>
          </p:cNvPr>
          <p:cNvSpPr>
            <a:spLocks noGrp="1"/>
          </p:cNvSpPr>
          <p:nvPr>
            <p:ph type="dt" sz="half" idx="10"/>
          </p:nvPr>
        </p:nvSpPr>
        <p:spPr/>
        <p:txBody>
          <a:bodyPr/>
          <a:lstStyle/>
          <a:p>
            <a:fld id="{4E6B0A0E-0576-4937-9F2A-F1DF246C0A3A}" type="datetimeFigureOut">
              <a:rPr lang="en-US" smtClean="0"/>
              <a:t>11/6/2024</a:t>
            </a:fld>
            <a:endParaRPr lang="en-US"/>
          </a:p>
        </p:txBody>
      </p:sp>
      <p:sp>
        <p:nvSpPr>
          <p:cNvPr id="5" name="Footer Placeholder 4">
            <a:extLst>
              <a:ext uri="{FF2B5EF4-FFF2-40B4-BE49-F238E27FC236}">
                <a16:creationId xmlns:a16="http://schemas.microsoft.com/office/drawing/2014/main" id="{202B2B2C-9666-4EC5-922D-8D2923A76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B7BE9-5CBF-4D5C-B951-C56799819EA8}"/>
              </a:ext>
            </a:extLst>
          </p:cNvPr>
          <p:cNvSpPr>
            <a:spLocks noGrp="1"/>
          </p:cNvSpPr>
          <p:nvPr>
            <p:ph type="sldNum" sz="quarter" idx="12"/>
          </p:nvPr>
        </p:nvSpPr>
        <p:spPr/>
        <p:txBody>
          <a:bodyPr/>
          <a:lstStyle/>
          <a:p>
            <a:fld id="{80F997A2-C162-4EDC-9E54-FC59AAAB2E65}" type="slidenum">
              <a:rPr lang="en-US" smtClean="0"/>
              <a:t>‹#›</a:t>
            </a:fld>
            <a:endParaRPr lang="en-US"/>
          </a:p>
        </p:txBody>
      </p:sp>
    </p:spTree>
    <p:extLst>
      <p:ext uri="{BB962C8B-B14F-4D97-AF65-F5344CB8AC3E}">
        <p14:creationId xmlns:p14="http://schemas.microsoft.com/office/powerpoint/2010/main" val="261775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0C7D6-E431-4591-BC72-80DDF23D2F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D14DFF-85CC-4360-93D4-EC1EBD6564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18C07-1154-436D-B637-6E69E40912A7}"/>
              </a:ext>
            </a:extLst>
          </p:cNvPr>
          <p:cNvSpPr>
            <a:spLocks noGrp="1"/>
          </p:cNvSpPr>
          <p:nvPr>
            <p:ph type="dt" sz="half" idx="10"/>
          </p:nvPr>
        </p:nvSpPr>
        <p:spPr/>
        <p:txBody>
          <a:bodyPr/>
          <a:lstStyle/>
          <a:p>
            <a:fld id="{4E6B0A0E-0576-4937-9F2A-F1DF246C0A3A}" type="datetimeFigureOut">
              <a:rPr lang="en-US" smtClean="0"/>
              <a:t>11/6/2024</a:t>
            </a:fld>
            <a:endParaRPr lang="en-US"/>
          </a:p>
        </p:txBody>
      </p:sp>
      <p:sp>
        <p:nvSpPr>
          <p:cNvPr id="5" name="Footer Placeholder 4">
            <a:extLst>
              <a:ext uri="{FF2B5EF4-FFF2-40B4-BE49-F238E27FC236}">
                <a16:creationId xmlns:a16="http://schemas.microsoft.com/office/drawing/2014/main" id="{4BEF2AB5-4B12-48CF-B58A-B59961AC8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876F8-3128-40C5-93DF-BC41356CBED8}"/>
              </a:ext>
            </a:extLst>
          </p:cNvPr>
          <p:cNvSpPr>
            <a:spLocks noGrp="1"/>
          </p:cNvSpPr>
          <p:nvPr>
            <p:ph type="sldNum" sz="quarter" idx="12"/>
          </p:nvPr>
        </p:nvSpPr>
        <p:spPr/>
        <p:txBody>
          <a:bodyPr/>
          <a:lstStyle/>
          <a:p>
            <a:fld id="{80F997A2-C162-4EDC-9E54-FC59AAAB2E65}" type="slidenum">
              <a:rPr lang="en-US" smtClean="0"/>
              <a:t>‹#›</a:t>
            </a:fld>
            <a:endParaRPr lang="en-US"/>
          </a:p>
        </p:txBody>
      </p:sp>
    </p:spTree>
    <p:extLst>
      <p:ext uri="{BB962C8B-B14F-4D97-AF65-F5344CB8AC3E}">
        <p14:creationId xmlns:p14="http://schemas.microsoft.com/office/powerpoint/2010/main" val="1067719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AF1336-4EBD-4171-BCE4-6535247799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DAEFA5-3F69-4E79-9495-EB70AC99F2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5D23D3-36DD-4A5A-9BF0-5EBB85F0D7FD}"/>
              </a:ext>
            </a:extLst>
          </p:cNvPr>
          <p:cNvSpPr>
            <a:spLocks noGrp="1"/>
          </p:cNvSpPr>
          <p:nvPr>
            <p:ph type="dt" sz="half" idx="10"/>
          </p:nvPr>
        </p:nvSpPr>
        <p:spPr/>
        <p:txBody>
          <a:bodyPr/>
          <a:lstStyle/>
          <a:p>
            <a:fld id="{4E6B0A0E-0576-4937-9F2A-F1DF246C0A3A}" type="datetimeFigureOut">
              <a:rPr lang="en-US" smtClean="0"/>
              <a:t>11/6/2024</a:t>
            </a:fld>
            <a:endParaRPr lang="en-US"/>
          </a:p>
        </p:txBody>
      </p:sp>
      <p:sp>
        <p:nvSpPr>
          <p:cNvPr id="5" name="Footer Placeholder 4">
            <a:extLst>
              <a:ext uri="{FF2B5EF4-FFF2-40B4-BE49-F238E27FC236}">
                <a16:creationId xmlns:a16="http://schemas.microsoft.com/office/drawing/2014/main" id="{07DCF76E-F095-477C-9D29-2C7B9A58A3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87C45-DF72-4783-B888-3E1F635E5E11}"/>
              </a:ext>
            </a:extLst>
          </p:cNvPr>
          <p:cNvSpPr>
            <a:spLocks noGrp="1"/>
          </p:cNvSpPr>
          <p:nvPr>
            <p:ph type="sldNum" sz="quarter" idx="12"/>
          </p:nvPr>
        </p:nvSpPr>
        <p:spPr/>
        <p:txBody>
          <a:bodyPr/>
          <a:lstStyle/>
          <a:p>
            <a:fld id="{80F997A2-C162-4EDC-9E54-FC59AAAB2E65}" type="slidenum">
              <a:rPr lang="en-US" smtClean="0"/>
              <a:t>‹#›</a:t>
            </a:fld>
            <a:endParaRPr lang="en-US"/>
          </a:p>
        </p:txBody>
      </p:sp>
    </p:spTree>
    <p:extLst>
      <p:ext uri="{BB962C8B-B14F-4D97-AF65-F5344CB8AC3E}">
        <p14:creationId xmlns:p14="http://schemas.microsoft.com/office/powerpoint/2010/main" val="1954012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A4494-18C7-4F34-BDB8-CA1BBAEC79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2BB8FA-4712-4572-B0E8-5EFF610F0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16F16-D1F7-49EB-9676-8330F11DE250}"/>
              </a:ext>
            </a:extLst>
          </p:cNvPr>
          <p:cNvSpPr>
            <a:spLocks noGrp="1"/>
          </p:cNvSpPr>
          <p:nvPr>
            <p:ph type="dt" sz="half" idx="10"/>
          </p:nvPr>
        </p:nvSpPr>
        <p:spPr/>
        <p:txBody>
          <a:bodyPr/>
          <a:lstStyle/>
          <a:p>
            <a:fld id="{4E6B0A0E-0576-4937-9F2A-F1DF246C0A3A}" type="datetimeFigureOut">
              <a:rPr lang="en-US" smtClean="0"/>
              <a:t>11/6/2024</a:t>
            </a:fld>
            <a:endParaRPr lang="en-US"/>
          </a:p>
        </p:txBody>
      </p:sp>
      <p:sp>
        <p:nvSpPr>
          <p:cNvPr id="5" name="Footer Placeholder 4">
            <a:extLst>
              <a:ext uri="{FF2B5EF4-FFF2-40B4-BE49-F238E27FC236}">
                <a16:creationId xmlns:a16="http://schemas.microsoft.com/office/drawing/2014/main" id="{F380AAC7-CE9F-434C-9E69-DBC21FA53D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3DA44-AD96-48C2-929E-21BBE7FFC933}"/>
              </a:ext>
            </a:extLst>
          </p:cNvPr>
          <p:cNvSpPr>
            <a:spLocks noGrp="1"/>
          </p:cNvSpPr>
          <p:nvPr>
            <p:ph type="sldNum" sz="quarter" idx="12"/>
          </p:nvPr>
        </p:nvSpPr>
        <p:spPr/>
        <p:txBody>
          <a:bodyPr/>
          <a:lstStyle/>
          <a:p>
            <a:fld id="{80F997A2-C162-4EDC-9E54-FC59AAAB2E65}" type="slidenum">
              <a:rPr lang="en-US" smtClean="0"/>
              <a:t>‹#›</a:t>
            </a:fld>
            <a:endParaRPr lang="en-US"/>
          </a:p>
        </p:txBody>
      </p:sp>
    </p:spTree>
    <p:extLst>
      <p:ext uri="{BB962C8B-B14F-4D97-AF65-F5344CB8AC3E}">
        <p14:creationId xmlns:p14="http://schemas.microsoft.com/office/powerpoint/2010/main" val="244424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F9303-D111-433A-9B08-EFBB9018DA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A27B6-32B2-4D8B-9B28-6874A7627D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E7E502-8B5E-46ED-98A4-1ACCD36E515E}"/>
              </a:ext>
            </a:extLst>
          </p:cNvPr>
          <p:cNvSpPr>
            <a:spLocks noGrp="1"/>
          </p:cNvSpPr>
          <p:nvPr>
            <p:ph type="dt" sz="half" idx="10"/>
          </p:nvPr>
        </p:nvSpPr>
        <p:spPr/>
        <p:txBody>
          <a:bodyPr/>
          <a:lstStyle/>
          <a:p>
            <a:fld id="{4E6B0A0E-0576-4937-9F2A-F1DF246C0A3A}" type="datetimeFigureOut">
              <a:rPr lang="en-US" smtClean="0"/>
              <a:t>11/6/2024</a:t>
            </a:fld>
            <a:endParaRPr lang="en-US"/>
          </a:p>
        </p:txBody>
      </p:sp>
      <p:sp>
        <p:nvSpPr>
          <p:cNvPr id="5" name="Footer Placeholder 4">
            <a:extLst>
              <a:ext uri="{FF2B5EF4-FFF2-40B4-BE49-F238E27FC236}">
                <a16:creationId xmlns:a16="http://schemas.microsoft.com/office/drawing/2014/main" id="{7042F87C-2E7D-4FD4-92DF-A9569B6A2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DCBA5-F207-43AA-8179-352CDB418FC5}"/>
              </a:ext>
            </a:extLst>
          </p:cNvPr>
          <p:cNvSpPr>
            <a:spLocks noGrp="1"/>
          </p:cNvSpPr>
          <p:nvPr>
            <p:ph type="sldNum" sz="quarter" idx="12"/>
          </p:nvPr>
        </p:nvSpPr>
        <p:spPr/>
        <p:txBody>
          <a:bodyPr/>
          <a:lstStyle/>
          <a:p>
            <a:fld id="{80F997A2-C162-4EDC-9E54-FC59AAAB2E65}" type="slidenum">
              <a:rPr lang="en-US" smtClean="0"/>
              <a:t>‹#›</a:t>
            </a:fld>
            <a:endParaRPr lang="en-US"/>
          </a:p>
        </p:txBody>
      </p:sp>
    </p:spTree>
    <p:extLst>
      <p:ext uri="{BB962C8B-B14F-4D97-AF65-F5344CB8AC3E}">
        <p14:creationId xmlns:p14="http://schemas.microsoft.com/office/powerpoint/2010/main" val="45299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51AA-3515-4137-9298-6D4B670F50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EA79AE-A65E-453E-8216-E76B2C00D2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A0B69-0CA6-4E0A-82C0-5F15F37467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415668-4202-4331-B304-6B9955330647}"/>
              </a:ext>
            </a:extLst>
          </p:cNvPr>
          <p:cNvSpPr>
            <a:spLocks noGrp="1"/>
          </p:cNvSpPr>
          <p:nvPr>
            <p:ph type="dt" sz="half" idx="10"/>
          </p:nvPr>
        </p:nvSpPr>
        <p:spPr/>
        <p:txBody>
          <a:bodyPr/>
          <a:lstStyle/>
          <a:p>
            <a:fld id="{4E6B0A0E-0576-4937-9F2A-F1DF246C0A3A}" type="datetimeFigureOut">
              <a:rPr lang="en-US" smtClean="0"/>
              <a:t>11/6/2024</a:t>
            </a:fld>
            <a:endParaRPr lang="en-US"/>
          </a:p>
        </p:txBody>
      </p:sp>
      <p:sp>
        <p:nvSpPr>
          <p:cNvPr id="6" name="Footer Placeholder 5">
            <a:extLst>
              <a:ext uri="{FF2B5EF4-FFF2-40B4-BE49-F238E27FC236}">
                <a16:creationId xmlns:a16="http://schemas.microsoft.com/office/drawing/2014/main" id="{B6363726-EB14-43D7-B081-5751409E2C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179B7-8111-4229-B8AA-17CFCB609066}"/>
              </a:ext>
            </a:extLst>
          </p:cNvPr>
          <p:cNvSpPr>
            <a:spLocks noGrp="1"/>
          </p:cNvSpPr>
          <p:nvPr>
            <p:ph type="sldNum" sz="quarter" idx="12"/>
          </p:nvPr>
        </p:nvSpPr>
        <p:spPr/>
        <p:txBody>
          <a:bodyPr/>
          <a:lstStyle/>
          <a:p>
            <a:fld id="{80F997A2-C162-4EDC-9E54-FC59AAAB2E65}" type="slidenum">
              <a:rPr lang="en-US" smtClean="0"/>
              <a:t>‹#›</a:t>
            </a:fld>
            <a:endParaRPr lang="en-US"/>
          </a:p>
        </p:txBody>
      </p:sp>
    </p:spTree>
    <p:extLst>
      <p:ext uri="{BB962C8B-B14F-4D97-AF65-F5344CB8AC3E}">
        <p14:creationId xmlns:p14="http://schemas.microsoft.com/office/powerpoint/2010/main" val="1210146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ADE1-EC28-4B47-96C7-512A33E73D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38C2B-52C2-4338-A266-6C3B682FC8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40B7E9-44C5-4B44-B2E2-271DFD3C6D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64B6A5-3DA2-4D40-9D1E-4D3D1F8D8B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87F745-DE86-4659-B601-60078609E2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5DB6ED-26F1-480E-A700-328555A451F2}"/>
              </a:ext>
            </a:extLst>
          </p:cNvPr>
          <p:cNvSpPr>
            <a:spLocks noGrp="1"/>
          </p:cNvSpPr>
          <p:nvPr>
            <p:ph type="dt" sz="half" idx="10"/>
          </p:nvPr>
        </p:nvSpPr>
        <p:spPr/>
        <p:txBody>
          <a:bodyPr/>
          <a:lstStyle/>
          <a:p>
            <a:fld id="{4E6B0A0E-0576-4937-9F2A-F1DF246C0A3A}" type="datetimeFigureOut">
              <a:rPr lang="en-US" smtClean="0"/>
              <a:t>11/6/2024</a:t>
            </a:fld>
            <a:endParaRPr lang="en-US"/>
          </a:p>
        </p:txBody>
      </p:sp>
      <p:sp>
        <p:nvSpPr>
          <p:cNvPr id="8" name="Footer Placeholder 7">
            <a:extLst>
              <a:ext uri="{FF2B5EF4-FFF2-40B4-BE49-F238E27FC236}">
                <a16:creationId xmlns:a16="http://schemas.microsoft.com/office/drawing/2014/main" id="{BECC434F-AB10-4E58-B533-11F4A0B5E2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AFED4F-E100-4A3C-B07D-A800B7A50DC8}"/>
              </a:ext>
            </a:extLst>
          </p:cNvPr>
          <p:cNvSpPr>
            <a:spLocks noGrp="1"/>
          </p:cNvSpPr>
          <p:nvPr>
            <p:ph type="sldNum" sz="quarter" idx="12"/>
          </p:nvPr>
        </p:nvSpPr>
        <p:spPr/>
        <p:txBody>
          <a:bodyPr/>
          <a:lstStyle/>
          <a:p>
            <a:fld id="{80F997A2-C162-4EDC-9E54-FC59AAAB2E65}" type="slidenum">
              <a:rPr lang="en-US" smtClean="0"/>
              <a:t>‹#›</a:t>
            </a:fld>
            <a:endParaRPr lang="en-US"/>
          </a:p>
        </p:txBody>
      </p:sp>
    </p:spTree>
    <p:extLst>
      <p:ext uri="{BB962C8B-B14F-4D97-AF65-F5344CB8AC3E}">
        <p14:creationId xmlns:p14="http://schemas.microsoft.com/office/powerpoint/2010/main" val="2182890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B572-F290-4679-89E9-347782BAB3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E074F7-B12A-405A-A06A-281B23B8DB3F}"/>
              </a:ext>
            </a:extLst>
          </p:cNvPr>
          <p:cNvSpPr>
            <a:spLocks noGrp="1"/>
          </p:cNvSpPr>
          <p:nvPr>
            <p:ph type="dt" sz="half" idx="10"/>
          </p:nvPr>
        </p:nvSpPr>
        <p:spPr/>
        <p:txBody>
          <a:bodyPr/>
          <a:lstStyle/>
          <a:p>
            <a:fld id="{4E6B0A0E-0576-4937-9F2A-F1DF246C0A3A}" type="datetimeFigureOut">
              <a:rPr lang="en-US" smtClean="0"/>
              <a:t>11/6/2024</a:t>
            </a:fld>
            <a:endParaRPr lang="en-US"/>
          </a:p>
        </p:txBody>
      </p:sp>
      <p:sp>
        <p:nvSpPr>
          <p:cNvPr id="4" name="Footer Placeholder 3">
            <a:extLst>
              <a:ext uri="{FF2B5EF4-FFF2-40B4-BE49-F238E27FC236}">
                <a16:creationId xmlns:a16="http://schemas.microsoft.com/office/drawing/2014/main" id="{CF149110-D57F-4A8C-A60D-BA92629575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219985-E004-4D6F-801F-0EA3BC1BBBF6}"/>
              </a:ext>
            </a:extLst>
          </p:cNvPr>
          <p:cNvSpPr>
            <a:spLocks noGrp="1"/>
          </p:cNvSpPr>
          <p:nvPr>
            <p:ph type="sldNum" sz="quarter" idx="12"/>
          </p:nvPr>
        </p:nvSpPr>
        <p:spPr/>
        <p:txBody>
          <a:bodyPr/>
          <a:lstStyle/>
          <a:p>
            <a:fld id="{80F997A2-C162-4EDC-9E54-FC59AAAB2E65}" type="slidenum">
              <a:rPr lang="en-US" smtClean="0"/>
              <a:t>‹#›</a:t>
            </a:fld>
            <a:endParaRPr lang="en-US"/>
          </a:p>
        </p:txBody>
      </p:sp>
    </p:spTree>
    <p:extLst>
      <p:ext uri="{BB962C8B-B14F-4D97-AF65-F5344CB8AC3E}">
        <p14:creationId xmlns:p14="http://schemas.microsoft.com/office/powerpoint/2010/main" val="4237400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B31C46-3808-4559-A2BC-037683B3F2CE}"/>
              </a:ext>
            </a:extLst>
          </p:cNvPr>
          <p:cNvSpPr>
            <a:spLocks noGrp="1"/>
          </p:cNvSpPr>
          <p:nvPr>
            <p:ph type="dt" sz="half" idx="10"/>
          </p:nvPr>
        </p:nvSpPr>
        <p:spPr/>
        <p:txBody>
          <a:bodyPr/>
          <a:lstStyle/>
          <a:p>
            <a:fld id="{4E6B0A0E-0576-4937-9F2A-F1DF246C0A3A}" type="datetimeFigureOut">
              <a:rPr lang="en-US" smtClean="0"/>
              <a:t>11/6/2024</a:t>
            </a:fld>
            <a:endParaRPr lang="en-US"/>
          </a:p>
        </p:txBody>
      </p:sp>
      <p:sp>
        <p:nvSpPr>
          <p:cNvPr id="3" name="Footer Placeholder 2">
            <a:extLst>
              <a:ext uri="{FF2B5EF4-FFF2-40B4-BE49-F238E27FC236}">
                <a16:creationId xmlns:a16="http://schemas.microsoft.com/office/drawing/2014/main" id="{6DE61CA3-830D-459F-9409-D4291673BA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A902C6-523A-4D82-A3B3-88BDF28B2AB0}"/>
              </a:ext>
            </a:extLst>
          </p:cNvPr>
          <p:cNvSpPr>
            <a:spLocks noGrp="1"/>
          </p:cNvSpPr>
          <p:nvPr>
            <p:ph type="sldNum" sz="quarter" idx="12"/>
          </p:nvPr>
        </p:nvSpPr>
        <p:spPr/>
        <p:txBody>
          <a:bodyPr/>
          <a:lstStyle/>
          <a:p>
            <a:fld id="{80F997A2-C162-4EDC-9E54-FC59AAAB2E65}" type="slidenum">
              <a:rPr lang="en-US" smtClean="0"/>
              <a:t>‹#›</a:t>
            </a:fld>
            <a:endParaRPr lang="en-US"/>
          </a:p>
        </p:txBody>
      </p:sp>
    </p:spTree>
    <p:extLst>
      <p:ext uri="{BB962C8B-B14F-4D97-AF65-F5344CB8AC3E}">
        <p14:creationId xmlns:p14="http://schemas.microsoft.com/office/powerpoint/2010/main" val="369121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41795-F29C-4195-B359-534E6AE86E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CC26C7-9611-4114-A457-222F53A96B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7FA99D-B35C-4C99-BE1B-BC06231F1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6EA2C6-67E1-45B2-88B4-3953102AFED4}"/>
              </a:ext>
            </a:extLst>
          </p:cNvPr>
          <p:cNvSpPr>
            <a:spLocks noGrp="1"/>
          </p:cNvSpPr>
          <p:nvPr>
            <p:ph type="dt" sz="half" idx="10"/>
          </p:nvPr>
        </p:nvSpPr>
        <p:spPr/>
        <p:txBody>
          <a:bodyPr/>
          <a:lstStyle/>
          <a:p>
            <a:fld id="{4E6B0A0E-0576-4937-9F2A-F1DF246C0A3A}" type="datetimeFigureOut">
              <a:rPr lang="en-US" smtClean="0"/>
              <a:t>11/6/2024</a:t>
            </a:fld>
            <a:endParaRPr lang="en-US"/>
          </a:p>
        </p:txBody>
      </p:sp>
      <p:sp>
        <p:nvSpPr>
          <p:cNvPr id="6" name="Footer Placeholder 5">
            <a:extLst>
              <a:ext uri="{FF2B5EF4-FFF2-40B4-BE49-F238E27FC236}">
                <a16:creationId xmlns:a16="http://schemas.microsoft.com/office/drawing/2014/main" id="{8FD7938B-8A9E-4F0E-9821-76E23F738B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E838B9-1D19-4627-B510-B6E5073F770B}"/>
              </a:ext>
            </a:extLst>
          </p:cNvPr>
          <p:cNvSpPr>
            <a:spLocks noGrp="1"/>
          </p:cNvSpPr>
          <p:nvPr>
            <p:ph type="sldNum" sz="quarter" idx="12"/>
          </p:nvPr>
        </p:nvSpPr>
        <p:spPr/>
        <p:txBody>
          <a:bodyPr/>
          <a:lstStyle/>
          <a:p>
            <a:fld id="{80F997A2-C162-4EDC-9E54-FC59AAAB2E65}" type="slidenum">
              <a:rPr lang="en-US" smtClean="0"/>
              <a:t>‹#›</a:t>
            </a:fld>
            <a:endParaRPr lang="en-US"/>
          </a:p>
        </p:txBody>
      </p:sp>
    </p:spTree>
    <p:extLst>
      <p:ext uri="{BB962C8B-B14F-4D97-AF65-F5344CB8AC3E}">
        <p14:creationId xmlns:p14="http://schemas.microsoft.com/office/powerpoint/2010/main" val="1724276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BDB05-E3F2-4F6B-A993-F5E7312402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EE5F3B-92C6-4FC7-965A-ED31C3C8DC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4B31A0-24A3-46A3-BB15-113E7C898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05BF72-3C9C-4431-9A4C-5A04F55B0010}"/>
              </a:ext>
            </a:extLst>
          </p:cNvPr>
          <p:cNvSpPr>
            <a:spLocks noGrp="1"/>
          </p:cNvSpPr>
          <p:nvPr>
            <p:ph type="dt" sz="half" idx="10"/>
          </p:nvPr>
        </p:nvSpPr>
        <p:spPr/>
        <p:txBody>
          <a:bodyPr/>
          <a:lstStyle/>
          <a:p>
            <a:fld id="{4E6B0A0E-0576-4937-9F2A-F1DF246C0A3A}" type="datetimeFigureOut">
              <a:rPr lang="en-US" smtClean="0"/>
              <a:t>11/6/2024</a:t>
            </a:fld>
            <a:endParaRPr lang="en-US"/>
          </a:p>
        </p:txBody>
      </p:sp>
      <p:sp>
        <p:nvSpPr>
          <p:cNvPr id="6" name="Footer Placeholder 5">
            <a:extLst>
              <a:ext uri="{FF2B5EF4-FFF2-40B4-BE49-F238E27FC236}">
                <a16:creationId xmlns:a16="http://schemas.microsoft.com/office/drawing/2014/main" id="{D58F29D9-C6BE-4326-B7C6-3E0F210D1D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D18AE-264C-43EA-BB2E-DC96C54B7A38}"/>
              </a:ext>
            </a:extLst>
          </p:cNvPr>
          <p:cNvSpPr>
            <a:spLocks noGrp="1"/>
          </p:cNvSpPr>
          <p:nvPr>
            <p:ph type="sldNum" sz="quarter" idx="12"/>
          </p:nvPr>
        </p:nvSpPr>
        <p:spPr/>
        <p:txBody>
          <a:bodyPr/>
          <a:lstStyle/>
          <a:p>
            <a:fld id="{80F997A2-C162-4EDC-9E54-FC59AAAB2E65}" type="slidenum">
              <a:rPr lang="en-US" smtClean="0"/>
              <a:t>‹#›</a:t>
            </a:fld>
            <a:endParaRPr lang="en-US"/>
          </a:p>
        </p:txBody>
      </p:sp>
    </p:spTree>
    <p:extLst>
      <p:ext uri="{BB962C8B-B14F-4D97-AF65-F5344CB8AC3E}">
        <p14:creationId xmlns:p14="http://schemas.microsoft.com/office/powerpoint/2010/main" val="2316060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E4820A-5989-45C5-8B79-291AA7946C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348C5B-AA34-4159-AB79-357801901C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B2097-DA5E-4B23-912E-09427FC97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B0A0E-0576-4937-9F2A-F1DF246C0A3A}" type="datetimeFigureOut">
              <a:rPr lang="en-US" smtClean="0"/>
              <a:t>11/6/2024</a:t>
            </a:fld>
            <a:endParaRPr lang="en-US"/>
          </a:p>
        </p:txBody>
      </p:sp>
      <p:sp>
        <p:nvSpPr>
          <p:cNvPr id="5" name="Footer Placeholder 4">
            <a:extLst>
              <a:ext uri="{FF2B5EF4-FFF2-40B4-BE49-F238E27FC236}">
                <a16:creationId xmlns:a16="http://schemas.microsoft.com/office/drawing/2014/main" id="{AA0CC004-37F6-49B7-AC4E-4A1EFE8221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A6FE4C-0A9D-48FB-AB97-B4C71E5A56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997A2-C162-4EDC-9E54-FC59AAAB2E65}" type="slidenum">
              <a:rPr lang="en-US" smtClean="0"/>
              <a:t>‹#›</a:t>
            </a:fld>
            <a:endParaRPr lang="en-US"/>
          </a:p>
        </p:txBody>
      </p:sp>
    </p:spTree>
    <p:extLst>
      <p:ext uri="{BB962C8B-B14F-4D97-AF65-F5344CB8AC3E}">
        <p14:creationId xmlns:p14="http://schemas.microsoft.com/office/powerpoint/2010/main" val="288839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440B5-7267-B789-A7C8-0BFECB45B537}"/>
              </a:ext>
            </a:extLst>
          </p:cNvPr>
          <p:cNvSpPr>
            <a:spLocks noGrp="1"/>
          </p:cNvSpPr>
          <p:nvPr>
            <p:ph type="title"/>
          </p:nvPr>
        </p:nvSpPr>
        <p:spPr>
          <a:xfrm>
            <a:off x="404445" y="0"/>
            <a:ext cx="11383107" cy="2342474"/>
          </a:xfrm>
        </p:spPr>
        <p:txBody>
          <a:bodyPr>
            <a:normAutofit/>
          </a:bodyPr>
          <a:lstStyle/>
          <a:p>
            <a:pPr algn="ctr"/>
            <a:r>
              <a:rPr lang="en-US" sz="4300" b="1" kern="50" dirty="0">
                <a:solidFill>
                  <a:srgbClr val="000000"/>
                </a:solidFill>
                <a:effectLst/>
                <a:latin typeface="Arial" panose="020B0604020202020204" pitchFamily="34" charset="0"/>
                <a:ea typeface="Times New Roman" panose="02020603050405020304" pitchFamily="18" charset="0"/>
              </a:rPr>
              <a:t>Building Bridges of Understanding</a:t>
            </a:r>
            <a:br>
              <a:rPr lang="en-AU" sz="4300" kern="50" dirty="0">
                <a:solidFill>
                  <a:srgbClr val="000000"/>
                </a:solidFill>
                <a:effectLst/>
                <a:latin typeface="Times New Roman" panose="02020603050405020304" pitchFamily="18" charset="0"/>
                <a:ea typeface="Times New Roman" panose="02020603050405020304" pitchFamily="18" charset="0"/>
              </a:rPr>
            </a:br>
            <a:r>
              <a:rPr lang="en-US" sz="4300" b="1" kern="50" dirty="0">
                <a:solidFill>
                  <a:srgbClr val="000000"/>
                </a:solidFill>
                <a:effectLst/>
                <a:latin typeface="Arial" panose="020B0604020202020204" pitchFamily="34" charset="0"/>
                <a:ea typeface="Times New Roman" panose="02020603050405020304" pitchFamily="18" charset="0"/>
              </a:rPr>
              <a:t>with our</a:t>
            </a:r>
            <a:r>
              <a:rPr lang="ko-KR" altLang="en-US" sz="4300" b="1" kern="50" dirty="0">
                <a:solidFill>
                  <a:srgbClr val="000000"/>
                </a:solidFill>
                <a:latin typeface="Times New Roman" panose="02020603050405020304" pitchFamily="18" charset="0"/>
                <a:ea typeface="Times New Roman" panose="02020603050405020304" pitchFamily="18" charset="0"/>
              </a:rPr>
              <a:t> </a:t>
            </a:r>
            <a:r>
              <a:rPr lang="en-US" sz="4300" b="1" kern="50" dirty="0">
                <a:solidFill>
                  <a:srgbClr val="000000"/>
                </a:solidFill>
                <a:effectLst/>
                <a:latin typeface="Arial" panose="020B0604020202020204" pitchFamily="34" charset="0"/>
                <a:ea typeface="Times New Roman" panose="02020603050405020304" pitchFamily="18" charset="0"/>
              </a:rPr>
              <a:t>First Peoples</a:t>
            </a:r>
            <a:endParaRPr lang="en-US" sz="4300" dirty="0"/>
          </a:p>
        </p:txBody>
      </p:sp>
      <p:pic>
        <p:nvPicPr>
          <p:cNvPr id="2" name="Picture 1" descr="Text&#10;&#10;Description automatically generated">
            <a:extLst>
              <a:ext uri="{FF2B5EF4-FFF2-40B4-BE49-F238E27FC236}">
                <a16:creationId xmlns:a16="http://schemas.microsoft.com/office/drawing/2014/main" id="{4CD02ED5-E348-2B5E-4B48-7EBBD3113D4D}"/>
              </a:ext>
            </a:extLst>
          </p:cNvPr>
          <p:cNvPicPr>
            <a:picLocks noChangeAspect="1"/>
          </p:cNvPicPr>
          <p:nvPr/>
        </p:nvPicPr>
        <p:blipFill>
          <a:blip r:embed="rId2"/>
          <a:stretch>
            <a:fillRect/>
          </a:stretch>
        </p:blipFill>
        <p:spPr>
          <a:xfrm>
            <a:off x="1499803" y="1985752"/>
            <a:ext cx="9192393" cy="4811283"/>
          </a:xfrm>
          <a:prstGeom prst="rect">
            <a:avLst/>
          </a:prstGeom>
        </p:spPr>
      </p:pic>
    </p:spTree>
    <p:extLst>
      <p:ext uri="{BB962C8B-B14F-4D97-AF65-F5344CB8AC3E}">
        <p14:creationId xmlns:p14="http://schemas.microsoft.com/office/powerpoint/2010/main" val="3686218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440B5-7267-B789-A7C8-0BFECB45B537}"/>
              </a:ext>
            </a:extLst>
          </p:cNvPr>
          <p:cNvSpPr>
            <a:spLocks noGrp="1"/>
          </p:cNvSpPr>
          <p:nvPr>
            <p:ph type="title"/>
          </p:nvPr>
        </p:nvSpPr>
        <p:spPr>
          <a:xfrm>
            <a:off x="398585" y="365125"/>
            <a:ext cx="11383107" cy="6129460"/>
          </a:xfrm>
        </p:spPr>
        <p:txBody>
          <a:bodyPr>
            <a:normAutofit fontScale="90000"/>
          </a:bodyPr>
          <a:lstStyle/>
          <a:p>
            <a:r>
              <a:rPr lang="en-AU" sz="5000" b="1" dirty="0" err="1">
                <a:effectLst/>
                <a:latin typeface="+mn-lt"/>
                <a:ea typeface="Calibri" panose="020F0502020204030204" pitchFamily="34" charset="0"/>
              </a:rPr>
              <a:t>Dadirri</a:t>
            </a:r>
            <a:r>
              <a:rPr lang="en-AU" sz="5000" b="1" dirty="0">
                <a:effectLst/>
                <a:latin typeface="+mn-lt"/>
                <a:ea typeface="Calibri" panose="020F0502020204030204" pitchFamily="34" charset="0"/>
              </a:rPr>
              <a:t>: an invitation to listen and wait</a:t>
            </a:r>
            <a:br>
              <a:rPr lang="en-AU" sz="5000" dirty="0">
                <a:effectLst/>
                <a:latin typeface="+mn-lt"/>
                <a:ea typeface="Calibri" panose="020F0502020204030204" pitchFamily="34" charset="0"/>
              </a:rPr>
            </a:br>
            <a:r>
              <a:rPr lang="en-AU" sz="5000" b="1" dirty="0">
                <a:effectLst/>
                <a:latin typeface="+mn-lt"/>
                <a:ea typeface="Calibri" panose="020F0502020204030204" pitchFamily="34" charset="0"/>
              </a:rPr>
              <a:t> </a:t>
            </a:r>
            <a:br>
              <a:rPr lang="en-AU" sz="5000" dirty="0">
                <a:effectLst/>
                <a:latin typeface="+mn-lt"/>
                <a:ea typeface="Calibri" panose="020F0502020204030204" pitchFamily="34" charset="0"/>
              </a:rPr>
            </a:br>
            <a:r>
              <a:rPr lang="en-AU" sz="5000" dirty="0">
                <a:effectLst/>
                <a:latin typeface="+mn-lt"/>
                <a:ea typeface="Calibri" panose="020F0502020204030204" pitchFamily="34" charset="0"/>
              </a:rPr>
              <a:t>“My people are used to the struggle, and the long waiting. We still wait for the white people to understand us better. We ourselves had to spend many years learning about the white man's ways. Some of the learning was forced; but in many cases people tried hard over a long time, to learn the new ways.  </a:t>
            </a:r>
            <a:br>
              <a:rPr lang="en-AU" sz="1800" dirty="0">
                <a:effectLst/>
                <a:latin typeface="Calibri" panose="020F0502020204030204" pitchFamily="34" charset="0"/>
                <a:ea typeface="Calibri" panose="020F0502020204030204" pitchFamily="34" charset="0"/>
              </a:rPr>
            </a:br>
            <a:endParaRPr lang="en-US" dirty="0"/>
          </a:p>
        </p:txBody>
      </p:sp>
    </p:spTree>
    <p:extLst>
      <p:ext uri="{BB962C8B-B14F-4D97-AF65-F5344CB8AC3E}">
        <p14:creationId xmlns:p14="http://schemas.microsoft.com/office/powerpoint/2010/main" val="1672141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440B5-7267-B789-A7C8-0BFECB45B537}"/>
              </a:ext>
            </a:extLst>
          </p:cNvPr>
          <p:cNvSpPr>
            <a:spLocks noGrp="1"/>
          </p:cNvSpPr>
          <p:nvPr>
            <p:ph type="title"/>
          </p:nvPr>
        </p:nvSpPr>
        <p:spPr>
          <a:xfrm>
            <a:off x="404446" y="576141"/>
            <a:ext cx="11383107" cy="6129460"/>
          </a:xfrm>
        </p:spPr>
        <p:txBody>
          <a:bodyPr>
            <a:normAutofit fontScale="90000"/>
          </a:bodyPr>
          <a:lstStyle/>
          <a:p>
            <a:r>
              <a:rPr lang="en-AU" sz="5000" dirty="0">
                <a:effectLst/>
                <a:latin typeface="+mn-lt"/>
                <a:ea typeface="Calibri" panose="020F0502020204030204" pitchFamily="34" charset="0"/>
              </a:rPr>
              <a:t>We have learned to speak the white man's language. </a:t>
            </a:r>
            <a:br>
              <a:rPr lang="en-AU" sz="5000" dirty="0">
                <a:effectLst/>
                <a:latin typeface="+mn-lt"/>
                <a:ea typeface="Calibri" panose="020F0502020204030204" pitchFamily="34" charset="0"/>
              </a:rPr>
            </a:br>
            <a:r>
              <a:rPr lang="en-AU" sz="5000" dirty="0">
                <a:effectLst/>
                <a:latin typeface="+mn-lt"/>
                <a:ea typeface="Calibri" panose="020F0502020204030204" pitchFamily="34" charset="0"/>
              </a:rPr>
              <a:t>We have listened to what he had to say. </a:t>
            </a:r>
            <a:br>
              <a:rPr lang="en-AU" sz="5000" dirty="0">
                <a:effectLst/>
                <a:latin typeface="+mn-lt"/>
                <a:ea typeface="Calibri" panose="020F0502020204030204" pitchFamily="34" charset="0"/>
              </a:rPr>
            </a:br>
            <a:r>
              <a:rPr lang="en-AU" sz="5000" dirty="0">
                <a:effectLst/>
                <a:latin typeface="+mn-lt"/>
                <a:ea typeface="Calibri" panose="020F0502020204030204" pitchFamily="34" charset="0"/>
              </a:rPr>
              <a:t>This learning and listening should go both ways. </a:t>
            </a:r>
            <a:br>
              <a:rPr lang="en-AU" sz="5000" dirty="0">
                <a:effectLst/>
                <a:latin typeface="+mn-lt"/>
                <a:ea typeface="Calibri" panose="020F0502020204030204" pitchFamily="34" charset="0"/>
              </a:rPr>
            </a:br>
            <a:r>
              <a:rPr lang="en-AU" sz="5000" dirty="0">
                <a:effectLst/>
                <a:latin typeface="+mn-lt"/>
                <a:ea typeface="Calibri" panose="020F0502020204030204" pitchFamily="34" charset="0"/>
              </a:rPr>
              <a:t>We would like people in Australia to take time to listen to us. </a:t>
            </a:r>
            <a:br>
              <a:rPr lang="en-AU" sz="5000" dirty="0">
                <a:effectLst/>
                <a:latin typeface="+mn-lt"/>
                <a:ea typeface="Calibri" panose="020F0502020204030204" pitchFamily="34" charset="0"/>
              </a:rPr>
            </a:br>
            <a:r>
              <a:rPr lang="en-AU" sz="5000" dirty="0">
                <a:effectLst/>
                <a:latin typeface="+mn-lt"/>
                <a:ea typeface="Calibri" panose="020F0502020204030204" pitchFamily="34" charset="0"/>
              </a:rPr>
              <a:t>We are hoping people will come closer. </a:t>
            </a:r>
            <a:br>
              <a:rPr lang="en-AU" sz="5000" dirty="0">
                <a:effectLst/>
                <a:latin typeface="+mn-lt"/>
                <a:ea typeface="Calibri" panose="020F0502020204030204" pitchFamily="34" charset="0"/>
              </a:rPr>
            </a:br>
            <a:r>
              <a:rPr lang="en-AU" sz="5000" dirty="0">
                <a:effectLst/>
                <a:latin typeface="+mn-lt"/>
                <a:ea typeface="Calibri" panose="020F0502020204030204" pitchFamily="34" charset="0"/>
              </a:rPr>
              <a:t>We keep on longing for the things that we have always hoped for - respect and understanding…</a:t>
            </a:r>
            <a:br>
              <a:rPr lang="en-AU" sz="1800" dirty="0">
                <a:effectLst/>
                <a:latin typeface="Calibri" panose="020F0502020204030204" pitchFamily="34" charset="0"/>
                <a:ea typeface="Calibri" panose="020F0502020204030204" pitchFamily="34" charset="0"/>
              </a:rPr>
            </a:br>
            <a:endParaRPr lang="en-US" dirty="0"/>
          </a:p>
        </p:txBody>
      </p:sp>
    </p:spTree>
    <p:extLst>
      <p:ext uri="{BB962C8B-B14F-4D97-AF65-F5344CB8AC3E}">
        <p14:creationId xmlns:p14="http://schemas.microsoft.com/office/powerpoint/2010/main" val="3523384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440B5-7267-B789-A7C8-0BFECB45B537}"/>
              </a:ext>
            </a:extLst>
          </p:cNvPr>
          <p:cNvSpPr>
            <a:spLocks noGrp="1"/>
          </p:cNvSpPr>
          <p:nvPr>
            <p:ph type="title"/>
          </p:nvPr>
        </p:nvSpPr>
        <p:spPr>
          <a:xfrm>
            <a:off x="398585" y="365125"/>
            <a:ext cx="11383107" cy="6129460"/>
          </a:xfrm>
        </p:spPr>
        <p:txBody>
          <a:bodyPr/>
          <a:lstStyle/>
          <a:p>
            <a:r>
              <a:rPr lang="en-US" sz="4500" kern="50" dirty="0">
                <a:solidFill>
                  <a:srgbClr val="000000"/>
                </a:solidFill>
                <a:effectLst/>
                <a:latin typeface="+mn-lt"/>
                <a:ea typeface="Times New Roman" panose="02020603050405020304" pitchFamily="18" charset="0"/>
              </a:rPr>
              <a:t> </a:t>
            </a:r>
            <a:br>
              <a:rPr lang="en-AU" sz="4500" kern="50" dirty="0">
                <a:solidFill>
                  <a:srgbClr val="000000"/>
                </a:solidFill>
                <a:effectLst/>
                <a:latin typeface="+mn-lt"/>
                <a:ea typeface="Times New Roman" panose="02020603050405020304" pitchFamily="18" charset="0"/>
              </a:rPr>
            </a:br>
            <a:r>
              <a:rPr lang="en-AU" sz="4500" dirty="0">
                <a:effectLst/>
                <a:latin typeface="+mn-lt"/>
                <a:ea typeface="Calibri" panose="020F0502020204030204" pitchFamily="34" charset="0"/>
              </a:rPr>
              <a:t>I would like to conclude…by saying again that there are deep springs within each of us. </a:t>
            </a:r>
            <a:br>
              <a:rPr lang="en-AU" sz="4500" dirty="0">
                <a:effectLst/>
                <a:latin typeface="+mn-lt"/>
                <a:ea typeface="Calibri" panose="020F0502020204030204" pitchFamily="34" charset="0"/>
              </a:rPr>
            </a:br>
            <a:r>
              <a:rPr lang="en-AU" sz="4500" dirty="0">
                <a:effectLst/>
                <a:latin typeface="+mn-lt"/>
                <a:ea typeface="Calibri" panose="020F0502020204030204" pitchFamily="34" charset="0"/>
              </a:rPr>
              <a:t>Within this deep spring, which is the very Spirit of God, is a sound. </a:t>
            </a:r>
            <a:br>
              <a:rPr lang="en-AU" sz="4500" dirty="0">
                <a:effectLst/>
                <a:latin typeface="+mn-lt"/>
                <a:ea typeface="Calibri" panose="020F0502020204030204" pitchFamily="34" charset="0"/>
              </a:rPr>
            </a:br>
            <a:r>
              <a:rPr lang="en-AU" sz="4500" dirty="0">
                <a:effectLst/>
                <a:latin typeface="+mn-lt"/>
                <a:ea typeface="Calibri" panose="020F0502020204030204" pitchFamily="34" charset="0"/>
              </a:rPr>
              <a:t>The sound of Deep calling to Deep. </a:t>
            </a:r>
            <a:br>
              <a:rPr lang="en-AU" sz="4500" dirty="0">
                <a:effectLst/>
                <a:latin typeface="+mn-lt"/>
                <a:ea typeface="Calibri" panose="020F0502020204030204" pitchFamily="34" charset="0"/>
              </a:rPr>
            </a:br>
            <a:r>
              <a:rPr lang="en-AU" sz="4500" dirty="0">
                <a:effectLst/>
                <a:latin typeface="+mn-lt"/>
                <a:ea typeface="Calibri" panose="020F0502020204030204" pitchFamily="34" charset="0"/>
              </a:rPr>
              <a:t>The sound is the word of God - Jesus.  </a:t>
            </a:r>
            <a:br>
              <a:rPr lang="en-AU" sz="1800" dirty="0">
                <a:effectLst/>
                <a:latin typeface="Calibri" panose="020F0502020204030204" pitchFamily="34" charset="0"/>
                <a:ea typeface="Calibri" panose="020F0502020204030204" pitchFamily="34" charset="0"/>
              </a:rPr>
            </a:br>
            <a:endParaRPr lang="en-US" dirty="0"/>
          </a:p>
        </p:txBody>
      </p:sp>
    </p:spTree>
    <p:extLst>
      <p:ext uri="{BB962C8B-B14F-4D97-AF65-F5344CB8AC3E}">
        <p14:creationId xmlns:p14="http://schemas.microsoft.com/office/powerpoint/2010/main" val="2648857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440B5-7267-B789-A7C8-0BFECB45B537}"/>
              </a:ext>
            </a:extLst>
          </p:cNvPr>
          <p:cNvSpPr>
            <a:spLocks noGrp="1"/>
          </p:cNvSpPr>
          <p:nvPr>
            <p:ph type="title"/>
          </p:nvPr>
        </p:nvSpPr>
        <p:spPr>
          <a:xfrm>
            <a:off x="404446" y="576141"/>
            <a:ext cx="11383107" cy="6129460"/>
          </a:xfrm>
        </p:spPr>
        <p:txBody>
          <a:bodyPr>
            <a:normAutofit fontScale="90000"/>
          </a:bodyPr>
          <a:lstStyle/>
          <a:p>
            <a:r>
              <a:rPr lang="en-AU" sz="5000" dirty="0">
                <a:effectLst/>
                <a:latin typeface="+mn-lt"/>
                <a:ea typeface="Calibri" panose="020F0502020204030204" pitchFamily="34" charset="0"/>
              </a:rPr>
              <a:t>Today, I am beginning to hear the Gospel at the very level of my identity. ……If our culture is alive and strong and respected, it will grow. </a:t>
            </a:r>
            <a:br>
              <a:rPr lang="en-AU" sz="5000" dirty="0">
                <a:effectLst/>
                <a:latin typeface="+mn-lt"/>
                <a:ea typeface="Calibri" panose="020F0502020204030204" pitchFamily="34" charset="0"/>
              </a:rPr>
            </a:br>
            <a:r>
              <a:rPr lang="en-AU" sz="5000" dirty="0">
                <a:effectLst/>
                <a:latin typeface="+mn-lt"/>
                <a:ea typeface="Calibri" panose="020F0502020204030204" pitchFamily="34" charset="0"/>
              </a:rPr>
              <a:t>It will not die.  And our spirit will not die.  </a:t>
            </a:r>
            <a:br>
              <a:rPr lang="en-AU" sz="5000" dirty="0">
                <a:effectLst/>
                <a:latin typeface="+mn-lt"/>
                <a:ea typeface="Calibri" panose="020F0502020204030204" pitchFamily="34" charset="0"/>
              </a:rPr>
            </a:br>
            <a:r>
              <a:rPr lang="en-AU" sz="5000" dirty="0">
                <a:effectLst/>
                <a:latin typeface="+mn-lt"/>
                <a:ea typeface="Calibri" panose="020F0502020204030204" pitchFamily="34" charset="0"/>
              </a:rPr>
              <a:t> </a:t>
            </a:r>
            <a:br>
              <a:rPr lang="en-AU" sz="5000" dirty="0">
                <a:effectLst/>
                <a:latin typeface="+mn-lt"/>
                <a:ea typeface="Calibri" panose="020F0502020204030204" pitchFamily="34" charset="0"/>
              </a:rPr>
            </a:br>
            <a:r>
              <a:rPr lang="en-AU" sz="5000" dirty="0">
                <a:effectLst/>
                <a:latin typeface="+mn-lt"/>
                <a:ea typeface="Calibri" panose="020F0502020204030204" pitchFamily="34" charset="0"/>
              </a:rPr>
              <a:t>And I believe that the spirit of </a:t>
            </a:r>
            <a:r>
              <a:rPr lang="en-AU" sz="5000" dirty="0" err="1">
                <a:effectLst/>
                <a:latin typeface="+mn-lt"/>
                <a:ea typeface="Calibri" panose="020F0502020204030204" pitchFamily="34" charset="0"/>
              </a:rPr>
              <a:t>dadirri</a:t>
            </a:r>
            <a:r>
              <a:rPr lang="en-AU" sz="5000" dirty="0">
                <a:effectLst/>
                <a:latin typeface="+mn-lt"/>
                <a:ea typeface="Calibri" panose="020F0502020204030204" pitchFamily="34" charset="0"/>
              </a:rPr>
              <a:t> that we have to offer will blossom and grow, not just within ourselves, but in our whole nation.” </a:t>
            </a:r>
            <a:br>
              <a:rPr lang="en-AU" sz="3500" dirty="0">
                <a:effectLst/>
                <a:latin typeface="+mn-lt"/>
                <a:ea typeface="Calibri" panose="020F0502020204030204" pitchFamily="34" charset="0"/>
              </a:rPr>
            </a:br>
            <a:r>
              <a:rPr lang="en-AU" sz="3500" dirty="0">
                <a:effectLst/>
                <a:latin typeface="+mn-lt"/>
                <a:ea typeface="Calibri" panose="020F0502020204030204" pitchFamily="34" charset="0"/>
              </a:rPr>
              <a:t> </a:t>
            </a:r>
            <a:br>
              <a:rPr lang="en-AU" sz="3500" dirty="0">
                <a:effectLst/>
                <a:latin typeface="+mn-lt"/>
                <a:ea typeface="Calibri" panose="020F0502020204030204" pitchFamily="34" charset="0"/>
              </a:rPr>
            </a:br>
            <a:r>
              <a:rPr lang="en-AU" sz="3500" b="1" dirty="0">
                <a:solidFill>
                  <a:srgbClr val="202124"/>
                </a:solidFill>
                <a:effectLst/>
                <a:highlight>
                  <a:srgbClr val="FFFFFF"/>
                </a:highlight>
                <a:latin typeface="+mn-lt"/>
                <a:ea typeface="Calibri" panose="020F0502020204030204" pitchFamily="34" charset="0"/>
              </a:rPr>
              <a:t>                        </a:t>
            </a:r>
            <a:r>
              <a:rPr lang="en-AU" sz="5000" b="1" dirty="0">
                <a:solidFill>
                  <a:srgbClr val="202124"/>
                </a:solidFill>
                <a:effectLst/>
                <a:highlight>
                  <a:srgbClr val="FFFFFF"/>
                </a:highlight>
                <a:latin typeface="+mn-lt"/>
                <a:ea typeface="Calibri" panose="020F0502020204030204" pitchFamily="34" charset="0"/>
              </a:rPr>
              <a:t>Dr Miriam-Rose </a:t>
            </a:r>
            <a:r>
              <a:rPr lang="en-AU" sz="5000" b="1" dirty="0" err="1">
                <a:solidFill>
                  <a:srgbClr val="202124"/>
                </a:solidFill>
                <a:effectLst/>
                <a:highlight>
                  <a:srgbClr val="FFFFFF"/>
                </a:highlight>
                <a:latin typeface="+mn-lt"/>
                <a:ea typeface="Calibri" panose="020F0502020204030204" pitchFamily="34" charset="0"/>
              </a:rPr>
              <a:t>Ungunmerr</a:t>
            </a:r>
            <a:r>
              <a:rPr lang="en-AU" sz="5000" b="1" dirty="0">
                <a:solidFill>
                  <a:srgbClr val="202124"/>
                </a:solidFill>
                <a:effectLst/>
                <a:highlight>
                  <a:srgbClr val="FFFFFF"/>
                </a:highlight>
                <a:latin typeface="+mn-lt"/>
                <a:ea typeface="Calibri" panose="020F0502020204030204" pitchFamily="34" charset="0"/>
              </a:rPr>
              <a:t> Baumann</a:t>
            </a:r>
            <a:br>
              <a:rPr lang="en-AU" sz="1800" dirty="0">
                <a:effectLst/>
                <a:latin typeface="Calibri" panose="020F0502020204030204" pitchFamily="34" charset="0"/>
                <a:ea typeface="Calibri" panose="020F0502020204030204" pitchFamily="34" charset="0"/>
              </a:rPr>
            </a:br>
            <a:endParaRPr lang="en-US" dirty="0"/>
          </a:p>
        </p:txBody>
      </p:sp>
    </p:spTree>
    <p:extLst>
      <p:ext uri="{BB962C8B-B14F-4D97-AF65-F5344CB8AC3E}">
        <p14:creationId xmlns:p14="http://schemas.microsoft.com/office/powerpoint/2010/main" val="2008010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46FCD-6B3A-A4ED-A436-A7F2C28065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17DEEA-D0A0-54D8-487C-98CF8EA58233}"/>
              </a:ext>
            </a:extLst>
          </p:cNvPr>
          <p:cNvSpPr>
            <a:spLocks noGrp="1"/>
          </p:cNvSpPr>
          <p:nvPr>
            <p:ph type="title"/>
          </p:nvPr>
        </p:nvSpPr>
        <p:spPr>
          <a:xfrm>
            <a:off x="398583" y="164124"/>
            <a:ext cx="11218986" cy="2567354"/>
          </a:xfrm>
        </p:spPr>
        <p:txBody>
          <a:bodyPr>
            <a:noAutofit/>
          </a:bodyPr>
          <a:lstStyle/>
          <a:p>
            <a:pPr algn="ctr"/>
            <a:r>
              <a:rPr lang="en-US" sz="4500" b="1" kern="50">
                <a:solidFill>
                  <a:srgbClr val="000000"/>
                </a:solidFill>
                <a:effectLst/>
                <a:latin typeface="Arial" panose="020B0604020202020204" pitchFamily="34" charset="0"/>
                <a:ea typeface="Times New Roman" panose="02020603050405020304" pitchFamily="18" charset="0"/>
              </a:rPr>
              <a:t>Celebrating the Covenant</a:t>
            </a:r>
            <a:br>
              <a:rPr lang="en-US" sz="4500" b="1" kern="50">
                <a:solidFill>
                  <a:srgbClr val="000000"/>
                </a:solidFill>
                <a:effectLst/>
                <a:latin typeface="Arial" panose="020B0604020202020204" pitchFamily="34" charset="0"/>
                <a:ea typeface="Times New Roman" panose="02020603050405020304" pitchFamily="18" charset="0"/>
              </a:rPr>
            </a:br>
            <a:r>
              <a:rPr lang="en-US" sz="4500" b="1" kern="50">
                <a:solidFill>
                  <a:srgbClr val="000000"/>
                </a:solidFill>
                <a:effectLst/>
                <a:latin typeface="Arial" panose="020B0604020202020204" pitchFamily="34" charset="0"/>
                <a:ea typeface="Times New Roman" panose="02020603050405020304" pitchFamily="18" charset="0"/>
              </a:rPr>
              <a:t>between the Uniting Aboriginal &amp; Islander Christian Congress</a:t>
            </a:r>
            <a:br>
              <a:rPr lang="en-US" sz="4500" b="1" kern="50">
                <a:solidFill>
                  <a:srgbClr val="000000"/>
                </a:solidFill>
                <a:effectLst/>
                <a:latin typeface="Arial" panose="020B0604020202020204" pitchFamily="34" charset="0"/>
                <a:ea typeface="Times New Roman" panose="02020603050405020304" pitchFamily="18" charset="0"/>
              </a:rPr>
            </a:br>
            <a:r>
              <a:rPr lang="en-US" sz="4500" b="1" kern="50">
                <a:solidFill>
                  <a:srgbClr val="000000"/>
                </a:solidFill>
                <a:effectLst/>
                <a:latin typeface="Arial" panose="020B0604020202020204" pitchFamily="34" charset="0"/>
                <a:ea typeface="Times New Roman" panose="02020603050405020304" pitchFamily="18" charset="0"/>
              </a:rPr>
              <a:t>and Uniting Church in Australia</a:t>
            </a:r>
            <a:endParaRPr lang="en-US" sz="5000" dirty="0"/>
          </a:p>
        </p:txBody>
      </p:sp>
      <p:pic>
        <p:nvPicPr>
          <p:cNvPr id="7" name="Content Placeholder 6">
            <a:extLst>
              <a:ext uri="{FF2B5EF4-FFF2-40B4-BE49-F238E27FC236}">
                <a16:creationId xmlns:a16="http://schemas.microsoft.com/office/drawing/2014/main" id="{151A6142-3AA6-A371-13AD-A50AF216F07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0800000" flipV="1">
            <a:off x="3366660" y="2731478"/>
            <a:ext cx="5740033" cy="4058382"/>
          </a:xfrm>
          <a:prstGeom prst="rect">
            <a:avLst/>
          </a:prstGeom>
          <a:noFill/>
        </p:spPr>
      </p:pic>
    </p:spTree>
    <p:extLst>
      <p:ext uri="{BB962C8B-B14F-4D97-AF65-F5344CB8AC3E}">
        <p14:creationId xmlns:p14="http://schemas.microsoft.com/office/powerpoint/2010/main" val="3875883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8114A-48F9-E056-CF13-CF87A840C7D3}"/>
              </a:ext>
            </a:extLst>
          </p:cNvPr>
          <p:cNvSpPr>
            <a:spLocks noGrp="1"/>
          </p:cNvSpPr>
          <p:nvPr>
            <p:ph type="title"/>
          </p:nvPr>
        </p:nvSpPr>
        <p:spPr>
          <a:xfrm>
            <a:off x="246185" y="365125"/>
            <a:ext cx="11641015" cy="6211521"/>
          </a:xfrm>
        </p:spPr>
        <p:txBody>
          <a:bodyPr>
            <a:normAutofit fontScale="90000"/>
          </a:bodyPr>
          <a:lstStyle/>
          <a:p>
            <a:r>
              <a:rPr lang="en-AU" sz="5400" b="1" dirty="0">
                <a:effectLst/>
                <a:latin typeface="+mn-lt"/>
                <a:ea typeface="Calibri" panose="020F0502020204030204" pitchFamily="34" charset="0"/>
              </a:rPr>
              <a:t>In introducing the Covenant Jill </a:t>
            </a:r>
            <a:r>
              <a:rPr lang="en-AU" sz="5400" b="1" dirty="0" err="1">
                <a:effectLst/>
                <a:latin typeface="+mn-lt"/>
                <a:ea typeface="Calibri" panose="020F0502020204030204" pitchFamily="34" charset="0"/>
              </a:rPr>
              <a:t>Tabart</a:t>
            </a:r>
            <a:r>
              <a:rPr lang="en-AU" sz="5400" b="1" dirty="0">
                <a:effectLst/>
                <a:latin typeface="+mn-lt"/>
                <a:ea typeface="Calibri" panose="020F0502020204030204" pitchFamily="34" charset="0"/>
              </a:rPr>
              <a:t>, then President of the UCA began</a:t>
            </a:r>
            <a:r>
              <a:rPr lang="en-AU" sz="5400" dirty="0">
                <a:effectLst/>
                <a:latin typeface="+mn-lt"/>
                <a:ea typeface="Calibri" panose="020F0502020204030204" pitchFamily="34" charset="0"/>
              </a:rPr>
              <a:t>:</a:t>
            </a:r>
            <a:br>
              <a:rPr lang="en-AU" sz="5400" dirty="0">
                <a:effectLst/>
                <a:latin typeface="+mn-lt"/>
                <a:ea typeface="Calibri" panose="020F0502020204030204" pitchFamily="34" charset="0"/>
              </a:rPr>
            </a:br>
            <a:br>
              <a:rPr lang="en-AU" sz="5400" dirty="0">
                <a:effectLst/>
                <a:latin typeface="+mn-lt"/>
                <a:ea typeface="Calibri" panose="020F0502020204030204" pitchFamily="34" charset="0"/>
              </a:rPr>
            </a:br>
            <a:r>
              <a:rPr lang="en-AU" sz="4800" dirty="0">
                <a:effectLst/>
                <a:latin typeface="+mn-lt"/>
                <a:ea typeface="Calibri" panose="020F0502020204030204" pitchFamily="34" charset="0"/>
              </a:rPr>
              <a:t>“We meet in the presence of God who through the life, death and resurrection of Jesus Christ has reconciled us to God and to one another in the power of the Holy Spirit…. as people who share in this covenant, we are called to carry out faithfully Christ's command to love one another and to order our life in the church in truth and justice.”</a:t>
            </a:r>
            <a:endParaRPr lang="en-US" sz="4500" dirty="0">
              <a:latin typeface="+mn-lt"/>
            </a:endParaRPr>
          </a:p>
        </p:txBody>
      </p:sp>
    </p:spTree>
    <p:extLst>
      <p:ext uri="{BB962C8B-B14F-4D97-AF65-F5344CB8AC3E}">
        <p14:creationId xmlns:p14="http://schemas.microsoft.com/office/powerpoint/2010/main" val="3824108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8114A-48F9-E056-CF13-CF87A840C7D3}"/>
              </a:ext>
            </a:extLst>
          </p:cNvPr>
          <p:cNvSpPr>
            <a:spLocks noGrp="1"/>
          </p:cNvSpPr>
          <p:nvPr>
            <p:ph type="title"/>
          </p:nvPr>
        </p:nvSpPr>
        <p:spPr>
          <a:xfrm>
            <a:off x="246185" y="365125"/>
            <a:ext cx="11641015" cy="6211521"/>
          </a:xfrm>
        </p:spPr>
        <p:txBody>
          <a:bodyPr>
            <a:noAutofit/>
          </a:bodyPr>
          <a:lstStyle/>
          <a:p>
            <a:br>
              <a:rPr lang="en-AU" sz="4500" b="1" dirty="0">
                <a:effectLst/>
                <a:latin typeface="+mn-lt"/>
                <a:ea typeface="Calibri" panose="020F0502020204030204" pitchFamily="34" charset="0"/>
              </a:rPr>
            </a:br>
            <a:r>
              <a:rPr lang="en-AU" sz="4500" b="1" dirty="0">
                <a:effectLst/>
                <a:latin typeface="+mn-lt"/>
                <a:ea typeface="Calibri" panose="020F0502020204030204" pitchFamily="34" charset="0"/>
              </a:rPr>
              <a:t>UAICC, through its Chair Pastor Bill</a:t>
            </a:r>
            <a:br>
              <a:rPr lang="en-AU" sz="4500" b="1" dirty="0">
                <a:effectLst/>
                <a:latin typeface="+mn-lt"/>
                <a:ea typeface="Calibri" panose="020F0502020204030204" pitchFamily="34" charset="0"/>
              </a:rPr>
            </a:br>
            <a:r>
              <a:rPr lang="en-AU" sz="4500" b="1" dirty="0">
                <a:effectLst/>
                <a:latin typeface="+mn-lt"/>
                <a:ea typeface="Calibri" panose="020F0502020204030204" pitchFamily="34" charset="0"/>
              </a:rPr>
              <a:t>Hollingsworth responded: </a:t>
            </a:r>
            <a:br>
              <a:rPr lang="en-AU" sz="4500" dirty="0">
                <a:effectLst/>
                <a:latin typeface="+mn-lt"/>
                <a:ea typeface="Calibri" panose="020F0502020204030204" pitchFamily="34" charset="0"/>
              </a:rPr>
            </a:br>
            <a:r>
              <a:rPr lang="en-AU" sz="4500" b="1" dirty="0">
                <a:effectLst/>
                <a:latin typeface="+mn-lt"/>
                <a:ea typeface="Calibri" panose="020F0502020204030204" pitchFamily="34" charset="0"/>
              </a:rPr>
              <a:t> </a:t>
            </a:r>
            <a:br>
              <a:rPr lang="en-AU" sz="4500" b="1" dirty="0">
                <a:effectLst/>
                <a:latin typeface="+mn-lt"/>
                <a:ea typeface="Calibri" panose="020F0502020204030204" pitchFamily="34" charset="0"/>
              </a:rPr>
            </a:br>
            <a:br>
              <a:rPr lang="en-AU" sz="4500" b="1" dirty="0">
                <a:effectLst/>
                <a:latin typeface="+mn-lt"/>
                <a:ea typeface="Calibri" panose="020F0502020204030204" pitchFamily="34" charset="0"/>
              </a:rPr>
            </a:br>
            <a:r>
              <a:rPr lang="en-AU" sz="3600" dirty="0">
                <a:latin typeface="+mn-lt"/>
                <a:ea typeface="Calibri" panose="020F0502020204030204" pitchFamily="34" charset="0"/>
              </a:rPr>
              <a:t>We pray that God will guide you together with us in developing a covenant to walk together practically so that the words of your statement may become a tangible expression of His justice and love for all creation. </a:t>
            </a:r>
            <a:br>
              <a:rPr lang="en-AU" sz="3600" dirty="0">
                <a:latin typeface="+mn-lt"/>
                <a:ea typeface="Calibri" panose="020F0502020204030204" pitchFamily="34" charset="0"/>
              </a:rPr>
            </a:br>
            <a:r>
              <a:rPr lang="en-AU" sz="3600" dirty="0">
                <a:latin typeface="+mn-lt"/>
                <a:ea typeface="Calibri" panose="020F0502020204030204" pitchFamily="34" charset="0"/>
              </a:rPr>
              <a:t>We ask you to remember this covenant by remembering that our land is now also sustaining your people by God's grace.”</a:t>
            </a:r>
            <a:br>
              <a:rPr lang="en-AU" sz="4500" dirty="0">
                <a:effectLst/>
                <a:latin typeface="+mn-lt"/>
                <a:ea typeface="Calibri" panose="020F0502020204030204" pitchFamily="34" charset="0"/>
              </a:rPr>
            </a:br>
            <a:endParaRPr lang="en-US" sz="4000" dirty="0">
              <a:latin typeface="+mn-lt"/>
            </a:endParaRPr>
          </a:p>
        </p:txBody>
      </p:sp>
      <p:pic>
        <p:nvPicPr>
          <p:cNvPr id="4" name="Picture 3">
            <a:extLst>
              <a:ext uri="{FF2B5EF4-FFF2-40B4-BE49-F238E27FC236}">
                <a16:creationId xmlns:a16="http://schemas.microsoft.com/office/drawing/2014/main" id="{963E7898-9A91-2B8A-2441-C5230DD5D6C9}"/>
              </a:ext>
            </a:extLst>
          </p:cNvPr>
          <p:cNvPicPr>
            <a:picLocks noChangeAspect="1"/>
          </p:cNvPicPr>
          <p:nvPr/>
        </p:nvPicPr>
        <p:blipFill>
          <a:blip r:embed="rId2"/>
          <a:stretch>
            <a:fillRect/>
          </a:stretch>
        </p:blipFill>
        <p:spPr>
          <a:xfrm>
            <a:off x="9720767" y="341679"/>
            <a:ext cx="2084161" cy="2070149"/>
          </a:xfrm>
          <a:prstGeom prst="rect">
            <a:avLst/>
          </a:prstGeom>
        </p:spPr>
      </p:pic>
    </p:spTree>
    <p:extLst>
      <p:ext uri="{BB962C8B-B14F-4D97-AF65-F5344CB8AC3E}">
        <p14:creationId xmlns:p14="http://schemas.microsoft.com/office/powerpoint/2010/main" val="3059300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58D58-D697-52CE-354A-07BAC73197EF}"/>
              </a:ext>
            </a:extLst>
          </p:cNvPr>
          <p:cNvSpPr>
            <a:spLocks noGrp="1"/>
          </p:cNvSpPr>
          <p:nvPr>
            <p:ph type="title"/>
          </p:nvPr>
        </p:nvSpPr>
        <p:spPr>
          <a:xfrm>
            <a:off x="2078182" y="365125"/>
            <a:ext cx="9275618" cy="1124883"/>
          </a:xfrm>
        </p:spPr>
        <p:txBody>
          <a:bodyPr>
            <a:normAutofit/>
          </a:bodyPr>
          <a:lstStyle/>
          <a:p>
            <a:r>
              <a:rPr lang="en-AU" sz="3600" b="1" dirty="0"/>
              <a:t>      Renewing our Covenant with UAICC</a:t>
            </a:r>
          </a:p>
        </p:txBody>
      </p:sp>
      <p:sp>
        <p:nvSpPr>
          <p:cNvPr id="5" name="TextBox 4">
            <a:extLst>
              <a:ext uri="{FF2B5EF4-FFF2-40B4-BE49-F238E27FC236}">
                <a16:creationId xmlns:a16="http://schemas.microsoft.com/office/drawing/2014/main" id="{BD348BC5-B8E0-A3FB-156A-3856D866295B}"/>
              </a:ext>
            </a:extLst>
          </p:cNvPr>
          <p:cNvSpPr txBox="1"/>
          <p:nvPr/>
        </p:nvSpPr>
        <p:spPr>
          <a:xfrm>
            <a:off x="1265381" y="3429000"/>
            <a:ext cx="8506691" cy="2677656"/>
          </a:xfrm>
          <a:prstGeom prst="rect">
            <a:avLst/>
          </a:prstGeom>
          <a:noFill/>
        </p:spPr>
        <p:txBody>
          <a:bodyPr wrap="square">
            <a:spAutoFit/>
          </a:bodyPr>
          <a:lstStyle/>
          <a:p>
            <a:pPr algn="ctr"/>
            <a:r>
              <a:rPr lang="en-US" sz="2800" i="1" dirty="0"/>
              <a:t>This Circle is a space for walking together as First and Second Peoples, for listening to and sharing of the experiences of our First Nations peoples and living out our covenantal relationship. Together we see a destiny together, praying and working for a fuller expression of our reconciliation in Jesus Christ.</a:t>
            </a:r>
            <a:endParaRPr lang="en-AU" sz="2800" i="1" dirty="0"/>
          </a:p>
        </p:txBody>
      </p:sp>
      <p:pic>
        <p:nvPicPr>
          <p:cNvPr id="6" name="Picture 5">
            <a:extLst>
              <a:ext uri="{FF2B5EF4-FFF2-40B4-BE49-F238E27FC236}">
                <a16:creationId xmlns:a16="http://schemas.microsoft.com/office/drawing/2014/main" id="{761484ED-56BB-8826-D855-B6DA20D21E72}"/>
              </a:ext>
            </a:extLst>
          </p:cNvPr>
          <p:cNvPicPr>
            <a:picLocks noChangeAspect="1"/>
          </p:cNvPicPr>
          <p:nvPr/>
        </p:nvPicPr>
        <p:blipFill>
          <a:blip r:embed="rId2"/>
          <a:stretch>
            <a:fillRect/>
          </a:stretch>
        </p:blipFill>
        <p:spPr>
          <a:xfrm>
            <a:off x="4765964" y="1490008"/>
            <a:ext cx="1884218" cy="1646382"/>
          </a:xfrm>
          <a:prstGeom prst="rect">
            <a:avLst/>
          </a:prstGeom>
        </p:spPr>
      </p:pic>
    </p:spTree>
    <p:extLst>
      <p:ext uri="{BB962C8B-B14F-4D97-AF65-F5344CB8AC3E}">
        <p14:creationId xmlns:p14="http://schemas.microsoft.com/office/powerpoint/2010/main" val="3904971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8114A-48F9-E056-CF13-CF87A840C7D3}"/>
              </a:ext>
            </a:extLst>
          </p:cNvPr>
          <p:cNvSpPr>
            <a:spLocks noGrp="1"/>
          </p:cNvSpPr>
          <p:nvPr>
            <p:ph type="title"/>
          </p:nvPr>
        </p:nvSpPr>
        <p:spPr>
          <a:xfrm>
            <a:off x="246185" y="365125"/>
            <a:ext cx="11758246" cy="6211521"/>
          </a:xfrm>
        </p:spPr>
        <p:txBody>
          <a:bodyPr>
            <a:noAutofit/>
          </a:bodyPr>
          <a:lstStyle/>
          <a:p>
            <a:r>
              <a:rPr lang="en-AU" sz="4300" b="1" dirty="0">
                <a:effectLst/>
                <a:latin typeface="+mn-lt"/>
                <a:ea typeface="Calibri" panose="020F0502020204030204" pitchFamily="34" charset="0"/>
              </a:rPr>
              <a:t>Renewing our Covenant Commitment with UAICC</a:t>
            </a:r>
            <a:br>
              <a:rPr lang="en-AU" sz="4300" dirty="0">
                <a:effectLst/>
                <a:latin typeface="+mn-lt"/>
                <a:ea typeface="Calibri" panose="020F0502020204030204" pitchFamily="34" charset="0"/>
              </a:rPr>
            </a:br>
            <a:r>
              <a:rPr lang="en-US" sz="4300" b="1" i="1" kern="50" dirty="0">
                <a:solidFill>
                  <a:srgbClr val="000000"/>
                </a:solidFill>
                <a:effectLst/>
                <a:latin typeface="+mn-lt"/>
                <a:ea typeface="Times New Roman" panose="02020603050405020304" pitchFamily="18" charset="0"/>
              </a:rPr>
              <a:t> </a:t>
            </a:r>
            <a:br>
              <a:rPr lang="en-AU" sz="4300" kern="50" dirty="0">
                <a:solidFill>
                  <a:srgbClr val="000000"/>
                </a:solidFill>
                <a:effectLst/>
                <a:latin typeface="+mn-lt"/>
                <a:ea typeface="Times New Roman" panose="02020603050405020304" pitchFamily="18" charset="0"/>
              </a:rPr>
            </a:br>
            <a:r>
              <a:rPr lang="en-US" sz="4300" kern="50" dirty="0">
                <a:solidFill>
                  <a:srgbClr val="000000"/>
                </a:solidFill>
                <a:effectLst/>
                <a:latin typeface="+mn-lt"/>
                <a:ea typeface="Times New Roman" panose="02020603050405020304" pitchFamily="18" charset="0"/>
              </a:rPr>
              <a:t>We light a candle of hope, healing and new life, renewing our commitment to the covenant signed on 10 July 1994 between the Assembly of the Uniting Church in Australia and the Uniting Aboriginal and Islander Christian Congress. </a:t>
            </a:r>
            <a:br>
              <a:rPr lang="en-AU" sz="4300" kern="50" dirty="0">
                <a:solidFill>
                  <a:srgbClr val="000000"/>
                </a:solidFill>
                <a:effectLst/>
                <a:latin typeface="+mn-lt"/>
                <a:ea typeface="Times New Roman" panose="02020603050405020304" pitchFamily="18" charset="0"/>
              </a:rPr>
            </a:br>
            <a:r>
              <a:rPr lang="en-US" sz="2400" kern="50" dirty="0">
                <a:solidFill>
                  <a:srgbClr val="000000"/>
                </a:solidFill>
                <a:effectLst/>
                <a:latin typeface="+mn-lt"/>
                <a:ea typeface="Times New Roman" panose="02020603050405020304" pitchFamily="18" charset="0"/>
              </a:rPr>
              <a:t> </a:t>
            </a:r>
            <a:br>
              <a:rPr lang="en-AU" sz="4300" kern="50" dirty="0">
                <a:solidFill>
                  <a:srgbClr val="000000"/>
                </a:solidFill>
                <a:effectLst/>
                <a:latin typeface="+mn-lt"/>
                <a:ea typeface="Times New Roman" panose="02020603050405020304" pitchFamily="18" charset="0"/>
              </a:rPr>
            </a:br>
            <a:r>
              <a:rPr lang="en-US" sz="4300" kern="50" dirty="0">
                <a:solidFill>
                  <a:srgbClr val="000000"/>
                </a:solidFill>
                <a:effectLst/>
                <a:latin typeface="+mn-lt"/>
                <a:ea typeface="Times New Roman" panose="02020603050405020304" pitchFamily="18" charset="0"/>
              </a:rPr>
              <a:t>Will you join us in making the following commitment?</a:t>
            </a:r>
            <a:br>
              <a:rPr lang="en-AU" sz="4300" kern="50" dirty="0">
                <a:solidFill>
                  <a:srgbClr val="000000"/>
                </a:solidFill>
                <a:effectLst/>
                <a:latin typeface="+mn-lt"/>
                <a:ea typeface="Times New Roman" panose="02020603050405020304" pitchFamily="18" charset="0"/>
              </a:rPr>
            </a:br>
            <a:r>
              <a:rPr lang="en-AU" sz="4300" kern="50" dirty="0">
                <a:solidFill>
                  <a:srgbClr val="000000"/>
                </a:solidFill>
                <a:effectLst/>
                <a:latin typeface="+mn-lt"/>
                <a:ea typeface="Times New Roman" panose="02020603050405020304" pitchFamily="18" charset="0"/>
              </a:rPr>
              <a:t>				</a:t>
            </a:r>
            <a:r>
              <a:rPr lang="en-US" sz="4300" i="1" kern="50" dirty="0">
                <a:solidFill>
                  <a:srgbClr val="000000"/>
                </a:solidFill>
                <a:effectLst/>
                <a:latin typeface="+mn-lt"/>
                <a:ea typeface="Times New Roman" panose="02020603050405020304" pitchFamily="18" charset="0"/>
              </a:rPr>
              <a:t>(If able, please stand)</a:t>
            </a:r>
            <a:endParaRPr lang="en-US" sz="4300" dirty="0">
              <a:latin typeface="+mn-lt"/>
            </a:endParaRPr>
          </a:p>
        </p:txBody>
      </p:sp>
      <p:pic>
        <p:nvPicPr>
          <p:cNvPr id="5" name="Picture 4">
            <a:extLst>
              <a:ext uri="{FF2B5EF4-FFF2-40B4-BE49-F238E27FC236}">
                <a16:creationId xmlns:a16="http://schemas.microsoft.com/office/drawing/2014/main" id="{347F0E4B-8328-168E-2FC2-B11498CA986E}"/>
              </a:ext>
            </a:extLst>
          </p:cNvPr>
          <p:cNvPicPr>
            <a:picLocks noChangeAspect="1"/>
          </p:cNvPicPr>
          <p:nvPr/>
        </p:nvPicPr>
        <p:blipFill>
          <a:blip r:embed="rId2"/>
          <a:stretch>
            <a:fillRect/>
          </a:stretch>
        </p:blipFill>
        <p:spPr>
          <a:xfrm>
            <a:off x="9439971" y="4221402"/>
            <a:ext cx="2371185" cy="2355244"/>
          </a:xfrm>
          <a:prstGeom prst="rect">
            <a:avLst/>
          </a:prstGeom>
        </p:spPr>
      </p:pic>
    </p:spTree>
    <p:extLst>
      <p:ext uri="{BB962C8B-B14F-4D97-AF65-F5344CB8AC3E}">
        <p14:creationId xmlns:p14="http://schemas.microsoft.com/office/powerpoint/2010/main" val="1512147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8114A-48F9-E056-CF13-CF87A840C7D3}"/>
              </a:ext>
            </a:extLst>
          </p:cNvPr>
          <p:cNvSpPr>
            <a:spLocks noGrp="1"/>
          </p:cNvSpPr>
          <p:nvPr>
            <p:ph type="title"/>
          </p:nvPr>
        </p:nvSpPr>
        <p:spPr>
          <a:xfrm>
            <a:off x="246185" y="365125"/>
            <a:ext cx="11641015" cy="6211521"/>
          </a:xfrm>
        </p:spPr>
        <p:txBody>
          <a:bodyPr>
            <a:normAutofit/>
          </a:bodyPr>
          <a:lstStyle/>
          <a:p>
            <a:r>
              <a:rPr lang="en-US" sz="4300" kern="50" dirty="0">
                <a:solidFill>
                  <a:srgbClr val="000000"/>
                </a:solidFill>
                <a:effectLst/>
                <a:latin typeface="+mn-lt"/>
                <a:ea typeface="Times New Roman" panose="02020603050405020304" pitchFamily="18" charset="0"/>
              </a:rPr>
              <a:t>We are committed to continuing the journey into the future in partnership with our Uniting Aboriginal and Islander Christian Congress colleagues and one another.</a:t>
            </a:r>
            <a:br>
              <a:rPr lang="en-US" sz="4300" kern="50" dirty="0">
                <a:solidFill>
                  <a:srgbClr val="000000"/>
                </a:solidFill>
                <a:effectLst/>
                <a:latin typeface="+mn-lt"/>
                <a:ea typeface="Times New Roman" panose="02020603050405020304" pitchFamily="18" charset="0"/>
              </a:rPr>
            </a:br>
            <a:br>
              <a:rPr lang="en-AU" sz="4300" kern="50" dirty="0">
                <a:solidFill>
                  <a:srgbClr val="000000"/>
                </a:solidFill>
                <a:effectLst/>
                <a:latin typeface="+mn-lt"/>
                <a:ea typeface="Times New Roman" panose="02020603050405020304" pitchFamily="18" charset="0"/>
              </a:rPr>
            </a:br>
            <a:r>
              <a:rPr lang="en-US" sz="4300" b="1" i="1" kern="50" dirty="0">
                <a:solidFill>
                  <a:srgbClr val="C00000"/>
                </a:solidFill>
                <a:effectLst/>
                <a:latin typeface="+mn-lt"/>
                <a:ea typeface="Times New Roman" panose="02020603050405020304" pitchFamily="18" charset="0"/>
              </a:rPr>
              <a:t>Prayerfully we will search in our own hearts and reflect on our own attitudes which alienate us from one another.</a:t>
            </a:r>
            <a:endParaRPr lang="en-US" sz="4300" dirty="0">
              <a:solidFill>
                <a:srgbClr val="C00000"/>
              </a:solidFill>
              <a:latin typeface="+mn-lt"/>
            </a:endParaRPr>
          </a:p>
        </p:txBody>
      </p:sp>
    </p:spTree>
    <p:extLst>
      <p:ext uri="{BB962C8B-B14F-4D97-AF65-F5344CB8AC3E}">
        <p14:creationId xmlns:p14="http://schemas.microsoft.com/office/powerpoint/2010/main" val="3342359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6EF834-A202-81DF-805A-44FB3A0DD3AC}"/>
              </a:ext>
            </a:extLst>
          </p:cNvPr>
          <p:cNvPicPr>
            <a:picLocks noChangeAspect="1"/>
          </p:cNvPicPr>
          <p:nvPr/>
        </p:nvPicPr>
        <p:blipFill>
          <a:blip r:embed="rId2"/>
          <a:stretch>
            <a:fillRect/>
          </a:stretch>
        </p:blipFill>
        <p:spPr>
          <a:xfrm>
            <a:off x="3694545" y="503425"/>
            <a:ext cx="4645891" cy="6112549"/>
          </a:xfrm>
          <a:prstGeom prst="rect">
            <a:avLst/>
          </a:prstGeom>
        </p:spPr>
      </p:pic>
    </p:spTree>
    <p:extLst>
      <p:ext uri="{BB962C8B-B14F-4D97-AF65-F5344CB8AC3E}">
        <p14:creationId xmlns:p14="http://schemas.microsoft.com/office/powerpoint/2010/main" val="3461366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8114A-48F9-E056-CF13-CF87A840C7D3}"/>
              </a:ext>
            </a:extLst>
          </p:cNvPr>
          <p:cNvSpPr>
            <a:spLocks noGrp="1"/>
          </p:cNvSpPr>
          <p:nvPr>
            <p:ph type="title"/>
          </p:nvPr>
        </p:nvSpPr>
        <p:spPr>
          <a:xfrm>
            <a:off x="246185" y="365125"/>
            <a:ext cx="11641015" cy="6211521"/>
          </a:xfrm>
        </p:spPr>
        <p:txBody>
          <a:bodyPr>
            <a:normAutofit/>
          </a:bodyPr>
          <a:lstStyle/>
          <a:p>
            <a:r>
              <a:rPr lang="en-US" sz="4300" kern="50" dirty="0">
                <a:solidFill>
                  <a:srgbClr val="000000"/>
                </a:solidFill>
                <a:effectLst/>
                <a:latin typeface="+mn-lt"/>
                <a:ea typeface="Times New Roman" panose="02020603050405020304" pitchFamily="18" charset="0"/>
              </a:rPr>
              <a:t>Together we will work for a future in which we are all able to contribute our gifts to this nation.</a:t>
            </a:r>
            <a:br>
              <a:rPr lang="en-AU" sz="4300" kern="50" dirty="0">
                <a:solidFill>
                  <a:srgbClr val="000000"/>
                </a:solidFill>
                <a:effectLst/>
                <a:latin typeface="+mn-lt"/>
                <a:ea typeface="Times New Roman" panose="02020603050405020304" pitchFamily="18" charset="0"/>
              </a:rPr>
            </a:br>
            <a:r>
              <a:rPr lang="en-US" sz="4300" b="1" i="1" kern="50" dirty="0">
                <a:solidFill>
                  <a:srgbClr val="C00000"/>
                </a:solidFill>
                <a:effectLst/>
                <a:latin typeface="+mn-lt"/>
                <a:ea typeface="Times New Roman" panose="02020603050405020304" pitchFamily="18" charset="0"/>
              </a:rPr>
              <a:t>We will work to end the injustices and prejudices which continue to sideline our First Peoples.</a:t>
            </a:r>
            <a:br>
              <a:rPr lang="en-AU" sz="4300" kern="50" dirty="0">
                <a:solidFill>
                  <a:srgbClr val="000000"/>
                </a:solidFill>
                <a:effectLst/>
                <a:latin typeface="+mn-lt"/>
                <a:ea typeface="Times New Roman" panose="02020603050405020304" pitchFamily="18" charset="0"/>
              </a:rPr>
            </a:br>
            <a:br>
              <a:rPr lang="en-AU" sz="4300" kern="50" dirty="0">
                <a:solidFill>
                  <a:srgbClr val="000000"/>
                </a:solidFill>
                <a:effectLst/>
                <a:latin typeface="+mn-lt"/>
                <a:ea typeface="Times New Roman" panose="02020603050405020304" pitchFamily="18" charset="0"/>
              </a:rPr>
            </a:br>
            <a:r>
              <a:rPr lang="en-US" sz="4300" kern="50" dirty="0">
                <a:solidFill>
                  <a:srgbClr val="000000"/>
                </a:solidFill>
                <a:effectLst/>
                <a:latin typeface="+mn-lt"/>
                <a:ea typeface="Times New Roman" panose="02020603050405020304" pitchFamily="18" charset="0"/>
              </a:rPr>
              <a:t>We will learn and teach the paths of justice, </a:t>
            </a:r>
            <a:br>
              <a:rPr lang="en-US" sz="4300" kern="50" dirty="0">
                <a:solidFill>
                  <a:srgbClr val="000000"/>
                </a:solidFill>
                <a:effectLst/>
                <a:latin typeface="+mn-lt"/>
                <a:ea typeface="Times New Roman" panose="02020603050405020304" pitchFamily="18" charset="0"/>
              </a:rPr>
            </a:br>
            <a:r>
              <a:rPr lang="en-US" sz="4300" kern="50" dirty="0">
                <a:solidFill>
                  <a:srgbClr val="000000"/>
                </a:solidFill>
                <a:effectLst/>
                <a:latin typeface="+mn-lt"/>
                <a:ea typeface="Times New Roman" panose="02020603050405020304" pitchFamily="18" charset="0"/>
              </a:rPr>
              <a:t>respect and reconciliation</a:t>
            </a:r>
            <a:br>
              <a:rPr lang="en-AU" sz="4300" kern="50" dirty="0">
                <a:solidFill>
                  <a:srgbClr val="000000"/>
                </a:solidFill>
                <a:effectLst/>
                <a:latin typeface="+mn-lt"/>
                <a:ea typeface="Times New Roman" panose="02020603050405020304" pitchFamily="18" charset="0"/>
              </a:rPr>
            </a:br>
            <a:r>
              <a:rPr lang="en-US" sz="4300" b="1" i="1" kern="50" dirty="0">
                <a:solidFill>
                  <a:srgbClr val="C00000"/>
                </a:solidFill>
                <a:effectLst/>
                <a:latin typeface="+mn-lt"/>
                <a:ea typeface="Times New Roman" panose="02020603050405020304" pitchFamily="18" charset="0"/>
              </a:rPr>
              <a:t>so that we may walk together down this road.</a:t>
            </a:r>
            <a:endParaRPr lang="en-US" sz="4300" dirty="0">
              <a:solidFill>
                <a:srgbClr val="C00000"/>
              </a:solidFill>
              <a:latin typeface="+mn-lt"/>
            </a:endParaRPr>
          </a:p>
        </p:txBody>
      </p:sp>
    </p:spTree>
    <p:extLst>
      <p:ext uri="{BB962C8B-B14F-4D97-AF65-F5344CB8AC3E}">
        <p14:creationId xmlns:p14="http://schemas.microsoft.com/office/powerpoint/2010/main" val="428179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8114A-48F9-E056-CF13-CF87A840C7D3}"/>
              </a:ext>
            </a:extLst>
          </p:cNvPr>
          <p:cNvSpPr>
            <a:spLocks noGrp="1"/>
          </p:cNvSpPr>
          <p:nvPr>
            <p:ph type="title"/>
          </p:nvPr>
        </p:nvSpPr>
        <p:spPr>
          <a:xfrm>
            <a:off x="246185" y="365125"/>
            <a:ext cx="11641015" cy="6211521"/>
          </a:xfrm>
        </p:spPr>
        <p:txBody>
          <a:bodyPr>
            <a:noAutofit/>
          </a:bodyPr>
          <a:lstStyle/>
          <a:p>
            <a:r>
              <a:rPr lang="en-US" sz="4300" kern="50" dirty="0">
                <a:solidFill>
                  <a:srgbClr val="000000"/>
                </a:solidFill>
                <a:effectLst/>
                <a:latin typeface="+mn-lt"/>
                <a:ea typeface="Times New Roman" panose="02020603050405020304" pitchFamily="18" charset="0"/>
              </a:rPr>
              <a:t>We will work till a person’s lot is not determined by their ancestry or skin </a:t>
            </a:r>
            <a:r>
              <a:rPr lang="en-US" sz="4300" kern="50" dirty="0" err="1">
                <a:solidFill>
                  <a:srgbClr val="000000"/>
                </a:solidFill>
                <a:effectLst/>
                <a:latin typeface="+mn-lt"/>
                <a:ea typeface="Times New Roman" panose="02020603050405020304" pitchFamily="18" charset="0"/>
              </a:rPr>
              <a:t>colour</a:t>
            </a:r>
            <a:r>
              <a:rPr lang="en-US" sz="4300" kern="50" dirty="0">
                <a:solidFill>
                  <a:srgbClr val="000000"/>
                </a:solidFill>
                <a:effectLst/>
                <a:latin typeface="+mn-lt"/>
                <a:ea typeface="Times New Roman" panose="02020603050405020304" pitchFamily="18" charset="0"/>
              </a:rPr>
              <a:t>;</a:t>
            </a:r>
            <a:br>
              <a:rPr lang="en-AU" sz="4300" kern="50" dirty="0">
                <a:solidFill>
                  <a:srgbClr val="000000"/>
                </a:solidFill>
                <a:effectLst/>
                <a:latin typeface="+mn-lt"/>
                <a:ea typeface="Times New Roman" panose="02020603050405020304" pitchFamily="18" charset="0"/>
              </a:rPr>
            </a:br>
            <a:r>
              <a:rPr lang="en-US" sz="4300" b="1" i="1" kern="50" dirty="0">
                <a:solidFill>
                  <a:srgbClr val="C00000"/>
                </a:solidFill>
                <a:effectLst/>
                <a:latin typeface="+mn-lt"/>
                <a:ea typeface="Times New Roman" panose="02020603050405020304" pitchFamily="18" charset="0"/>
              </a:rPr>
              <a:t>and young people no longer bear a grudge against society because it treats their history and culture unfairly.</a:t>
            </a:r>
            <a:br>
              <a:rPr lang="en-AU" sz="4300" kern="50" dirty="0">
                <a:solidFill>
                  <a:srgbClr val="C00000"/>
                </a:solidFill>
                <a:effectLst/>
                <a:latin typeface="+mn-lt"/>
                <a:ea typeface="Times New Roman" panose="02020603050405020304" pitchFamily="18" charset="0"/>
              </a:rPr>
            </a:br>
            <a:r>
              <a:rPr lang="en-US" sz="4300" kern="50" dirty="0">
                <a:solidFill>
                  <a:srgbClr val="C00000"/>
                </a:solidFill>
                <a:effectLst/>
                <a:latin typeface="+mn-lt"/>
                <a:ea typeface="Times New Roman" panose="02020603050405020304" pitchFamily="18" charset="0"/>
              </a:rPr>
              <a:t> </a:t>
            </a:r>
            <a:br>
              <a:rPr lang="en-AU" sz="4300" kern="50" dirty="0">
                <a:solidFill>
                  <a:srgbClr val="000000"/>
                </a:solidFill>
                <a:effectLst/>
                <a:latin typeface="+mn-lt"/>
                <a:ea typeface="Times New Roman" panose="02020603050405020304" pitchFamily="18" charset="0"/>
              </a:rPr>
            </a:br>
            <a:endParaRPr lang="en-US" sz="4300" dirty="0">
              <a:latin typeface="+mn-lt"/>
            </a:endParaRPr>
          </a:p>
        </p:txBody>
      </p:sp>
    </p:spTree>
    <p:extLst>
      <p:ext uri="{BB962C8B-B14F-4D97-AF65-F5344CB8AC3E}">
        <p14:creationId xmlns:p14="http://schemas.microsoft.com/office/powerpoint/2010/main" val="219930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8114A-48F9-E056-CF13-CF87A840C7D3}"/>
              </a:ext>
            </a:extLst>
          </p:cNvPr>
          <p:cNvSpPr>
            <a:spLocks noGrp="1"/>
          </p:cNvSpPr>
          <p:nvPr>
            <p:ph type="title"/>
          </p:nvPr>
        </p:nvSpPr>
        <p:spPr>
          <a:xfrm>
            <a:off x="246185" y="365125"/>
            <a:ext cx="11641015" cy="6211521"/>
          </a:xfrm>
        </p:spPr>
        <p:txBody>
          <a:bodyPr/>
          <a:lstStyle/>
          <a:p>
            <a:r>
              <a:rPr lang="en-US" sz="4400" kern="50" dirty="0">
                <a:solidFill>
                  <a:srgbClr val="000000"/>
                </a:solidFill>
                <a:effectLst/>
                <a:latin typeface="+mn-lt"/>
                <a:ea typeface="Times New Roman" panose="02020603050405020304" pitchFamily="18" charset="0"/>
              </a:rPr>
              <a:t>We will work till the history of 60,000 years </a:t>
            </a:r>
            <a:br>
              <a:rPr lang="en-US" sz="4400" kern="50" dirty="0">
                <a:solidFill>
                  <a:srgbClr val="000000"/>
                </a:solidFill>
                <a:effectLst/>
                <a:latin typeface="+mn-lt"/>
                <a:ea typeface="Times New Roman" panose="02020603050405020304" pitchFamily="18" charset="0"/>
              </a:rPr>
            </a:br>
            <a:r>
              <a:rPr lang="en-US" sz="4400" kern="50" dirty="0">
                <a:solidFill>
                  <a:srgbClr val="000000"/>
                </a:solidFill>
                <a:effectLst/>
                <a:latin typeface="+mn-lt"/>
                <a:ea typeface="Times New Roman" panose="02020603050405020304" pitchFamily="18" charset="0"/>
              </a:rPr>
              <a:t>is </a:t>
            </a:r>
            <a:r>
              <a:rPr lang="en-US" sz="4400" kern="50" dirty="0" err="1">
                <a:solidFill>
                  <a:srgbClr val="000000"/>
                </a:solidFill>
                <a:effectLst/>
                <a:latin typeface="+mn-lt"/>
                <a:ea typeface="Times New Roman" panose="02020603050405020304" pitchFamily="18" charset="0"/>
              </a:rPr>
              <a:t>honoured</a:t>
            </a:r>
            <a:r>
              <a:rPr lang="en-US" sz="4400" kern="50" dirty="0">
                <a:solidFill>
                  <a:srgbClr val="000000"/>
                </a:solidFill>
                <a:effectLst/>
                <a:latin typeface="+mn-lt"/>
                <a:ea typeface="Times New Roman" panose="02020603050405020304" pitchFamily="18" charset="0"/>
              </a:rPr>
              <a:t> together with the history of </a:t>
            </a:r>
            <a:br>
              <a:rPr lang="en-US" sz="4400" kern="50" dirty="0">
                <a:solidFill>
                  <a:srgbClr val="000000"/>
                </a:solidFill>
                <a:effectLst/>
                <a:latin typeface="+mn-lt"/>
                <a:ea typeface="Times New Roman" panose="02020603050405020304" pitchFamily="18" charset="0"/>
              </a:rPr>
            </a:br>
            <a:r>
              <a:rPr lang="en-US" sz="4400" kern="50" dirty="0">
                <a:solidFill>
                  <a:srgbClr val="000000"/>
                </a:solidFill>
                <a:effectLst/>
                <a:latin typeface="+mn-lt"/>
                <a:ea typeface="Times New Roman" panose="02020603050405020304" pitchFamily="18" charset="0"/>
              </a:rPr>
              <a:t>the last two centuries;</a:t>
            </a:r>
            <a:br>
              <a:rPr lang="en-US" sz="4400" kern="50" dirty="0">
                <a:solidFill>
                  <a:srgbClr val="000000"/>
                </a:solidFill>
                <a:effectLst/>
                <a:latin typeface="+mn-lt"/>
                <a:ea typeface="Times New Roman" panose="02020603050405020304" pitchFamily="18" charset="0"/>
              </a:rPr>
            </a:br>
            <a:br>
              <a:rPr lang="en-AU" sz="4400" kern="50" dirty="0">
                <a:solidFill>
                  <a:srgbClr val="000000"/>
                </a:solidFill>
                <a:effectLst/>
                <a:latin typeface="+mn-lt"/>
                <a:ea typeface="Times New Roman" panose="02020603050405020304" pitchFamily="18" charset="0"/>
              </a:rPr>
            </a:br>
            <a:r>
              <a:rPr lang="en-US" sz="4400" b="1" i="1" kern="50" dirty="0">
                <a:solidFill>
                  <a:srgbClr val="C00000"/>
                </a:solidFill>
                <a:effectLst/>
                <a:latin typeface="+mn-lt"/>
                <a:ea typeface="Times New Roman" panose="02020603050405020304" pitchFamily="18" charset="0"/>
              </a:rPr>
              <a:t>till the glorious parts are celebrated with pride, and the </a:t>
            </a:r>
            <a:r>
              <a:rPr lang="en-US" sz="4400" b="1" i="1" kern="50" dirty="0" err="1">
                <a:solidFill>
                  <a:srgbClr val="C00000"/>
                </a:solidFill>
                <a:effectLst/>
                <a:latin typeface="+mn-lt"/>
                <a:ea typeface="Times New Roman" panose="02020603050405020304" pitchFamily="18" charset="0"/>
              </a:rPr>
              <a:t>dishonourable</a:t>
            </a:r>
            <a:r>
              <a:rPr lang="en-US" sz="4400" b="1" i="1" kern="50" dirty="0">
                <a:solidFill>
                  <a:srgbClr val="C00000"/>
                </a:solidFill>
                <a:effectLst/>
                <a:latin typeface="+mn-lt"/>
                <a:ea typeface="Times New Roman" panose="02020603050405020304" pitchFamily="18" charset="0"/>
              </a:rPr>
              <a:t> parts are acknowledged with shame.</a:t>
            </a:r>
            <a:endParaRPr lang="en-US" dirty="0">
              <a:solidFill>
                <a:srgbClr val="C00000"/>
              </a:solidFill>
            </a:endParaRPr>
          </a:p>
        </p:txBody>
      </p:sp>
    </p:spTree>
    <p:extLst>
      <p:ext uri="{BB962C8B-B14F-4D97-AF65-F5344CB8AC3E}">
        <p14:creationId xmlns:p14="http://schemas.microsoft.com/office/powerpoint/2010/main" val="1069231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8114A-48F9-E056-CF13-CF87A840C7D3}"/>
              </a:ext>
            </a:extLst>
          </p:cNvPr>
          <p:cNvSpPr>
            <a:spLocks noGrp="1"/>
          </p:cNvSpPr>
          <p:nvPr>
            <p:ph type="title"/>
          </p:nvPr>
        </p:nvSpPr>
        <p:spPr>
          <a:xfrm>
            <a:off x="246185" y="365125"/>
            <a:ext cx="11641015" cy="6211521"/>
          </a:xfrm>
        </p:spPr>
        <p:txBody>
          <a:bodyPr>
            <a:normAutofit/>
          </a:bodyPr>
          <a:lstStyle/>
          <a:p>
            <a:r>
              <a:rPr lang="en-US" sz="4300" kern="50" dirty="0">
                <a:solidFill>
                  <a:srgbClr val="000000"/>
                </a:solidFill>
                <a:effectLst/>
                <a:latin typeface="+mn-lt"/>
                <a:ea typeface="Times New Roman" panose="02020603050405020304" pitchFamily="18" charset="0"/>
              </a:rPr>
              <a:t>In Christ we pray for a united Australia which respects the prior and continuing custodianship, culture and heritage of Aboriginal and</a:t>
            </a:r>
            <a:br>
              <a:rPr lang="en-US" sz="4300" kern="50" dirty="0">
                <a:solidFill>
                  <a:srgbClr val="000000"/>
                </a:solidFill>
                <a:effectLst/>
                <a:latin typeface="+mn-lt"/>
                <a:ea typeface="Times New Roman" panose="02020603050405020304" pitchFamily="18" charset="0"/>
              </a:rPr>
            </a:br>
            <a:r>
              <a:rPr lang="en-US" sz="4300" kern="50" dirty="0">
                <a:solidFill>
                  <a:srgbClr val="000000"/>
                </a:solidFill>
                <a:effectLst/>
                <a:latin typeface="+mn-lt"/>
                <a:ea typeface="Times New Roman" panose="02020603050405020304" pitchFamily="18" charset="0"/>
              </a:rPr>
              <a:t> Torres Strait Islander peoples;</a:t>
            </a:r>
            <a:br>
              <a:rPr lang="en-AU" sz="4300" kern="50" dirty="0">
                <a:solidFill>
                  <a:srgbClr val="000000"/>
                </a:solidFill>
                <a:effectLst/>
                <a:latin typeface="+mn-lt"/>
                <a:ea typeface="Times New Roman" panose="02020603050405020304" pitchFamily="18" charset="0"/>
              </a:rPr>
            </a:br>
            <a:r>
              <a:rPr lang="en-US" sz="4300" b="1" i="1" kern="50" dirty="0">
                <a:solidFill>
                  <a:srgbClr val="C00000"/>
                </a:solidFill>
                <a:effectLst/>
                <a:latin typeface="+mn-lt"/>
                <a:ea typeface="Times New Roman" panose="02020603050405020304" pitchFamily="18" charset="0"/>
              </a:rPr>
              <a:t>ensuring justice and equity for all.</a:t>
            </a:r>
            <a:br>
              <a:rPr lang="en-US" sz="4300" b="1" i="1" kern="50" dirty="0">
                <a:solidFill>
                  <a:srgbClr val="000000"/>
                </a:solidFill>
                <a:effectLst/>
                <a:latin typeface="+mn-lt"/>
                <a:ea typeface="Times New Roman" panose="02020603050405020304" pitchFamily="18" charset="0"/>
              </a:rPr>
            </a:br>
            <a:br>
              <a:rPr lang="en-AU" sz="4300" kern="50" dirty="0">
                <a:solidFill>
                  <a:srgbClr val="000000"/>
                </a:solidFill>
                <a:effectLst/>
                <a:latin typeface="+mn-lt"/>
                <a:ea typeface="Times New Roman" panose="02020603050405020304" pitchFamily="18" charset="0"/>
              </a:rPr>
            </a:br>
            <a:r>
              <a:rPr lang="en-AU" sz="4300" dirty="0">
                <a:effectLst/>
                <a:latin typeface="+mn-lt"/>
                <a:ea typeface="Calibri" panose="020F0502020204030204" pitchFamily="34" charset="0"/>
              </a:rPr>
              <a:t>In the name of Christ:</a:t>
            </a:r>
            <a:r>
              <a:rPr lang="en-AU" sz="4300" b="1" dirty="0">
                <a:effectLst/>
                <a:latin typeface="+mn-lt"/>
                <a:ea typeface="Calibri" panose="020F0502020204030204" pitchFamily="34" charset="0"/>
              </a:rPr>
              <a:t> </a:t>
            </a:r>
            <a:r>
              <a:rPr lang="en-AU" sz="4300" b="1" i="1" dirty="0">
                <a:solidFill>
                  <a:srgbClr val="C00000"/>
                </a:solidFill>
                <a:effectLst/>
                <a:latin typeface="+mn-lt"/>
                <a:ea typeface="Calibri" panose="020F0502020204030204" pitchFamily="34" charset="0"/>
              </a:rPr>
              <a:t>Amen</a:t>
            </a:r>
            <a:endParaRPr lang="en-US" sz="4300" dirty="0">
              <a:solidFill>
                <a:srgbClr val="C00000"/>
              </a:solidFill>
              <a:latin typeface="+mn-lt"/>
            </a:endParaRPr>
          </a:p>
        </p:txBody>
      </p:sp>
    </p:spTree>
    <p:extLst>
      <p:ext uri="{BB962C8B-B14F-4D97-AF65-F5344CB8AC3E}">
        <p14:creationId xmlns:p14="http://schemas.microsoft.com/office/powerpoint/2010/main" val="3598703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A2440B5-7267-B789-A7C8-0BFECB45B537}"/>
              </a:ext>
            </a:extLst>
          </p:cNvPr>
          <p:cNvSpPr>
            <a:spLocks noGrp="1"/>
          </p:cNvSpPr>
          <p:nvPr>
            <p:ph type="title"/>
          </p:nvPr>
        </p:nvSpPr>
        <p:spPr>
          <a:xfrm>
            <a:off x="787797" y="1402080"/>
            <a:ext cx="4773521" cy="2667000"/>
          </a:xfrm>
          <a:noFill/>
        </p:spPr>
        <p:txBody>
          <a:bodyPr vert="horz" lIns="91440" tIns="45720" rIns="91440" bIns="45720" rtlCol="0" anchor="b">
            <a:normAutofit/>
          </a:bodyPr>
          <a:lstStyle/>
          <a:p>
            <a:r>
              <a:rPr lang="en-US" sz="4500" b="1" dirty="0">
                <a:effectLst/>
                <a:latin typeface="Arial" panose="020B0604020202020204" pitchFamily="34" charset="0"/>
                <a:cs typeface="Arial" panose="020B0604020202020204" pitchFamily="34" charset="0"/>
              </a:rPr>
              <a:t>The Curtain Fig, </a:t>
            </a:r>
            <a:br>
              <a:rPr lang="en-US" sz="4500" b="1" dirty="0">
                <a:effectLst/>
                <a:latin typeface="Arial" panose="020B0604020202020204" pitchFamily="34" charset="0"/>
                <a:cs typeface="Arial" panose="020B0604020202020204" pitchFamily="34" charset="0"/>
              </a:rPr>
            </a:br>
            <a:r>
              <a:rPr lang="en-US" sz="4500" b="1" dirty="0" err="1">
                <a:effectLst/>
                <a:latin typeface="Arial" panose="020B0604020202020204" pitchFamily="34" charset="0"/>
                <a:cs typeface="Arial" panose="020B0604020202020204" pitchFamily="34" charset="0"/>
              </a:rPr>
              <a:t>Yungaburra</a:t>
            </a:r>
            <a:br>
              <a:rPr lang="en-US" sz="4500" dirty="0">
                <a:effectLst/>
                <a:latin typeface="Arial" panose="020B0604020202020204" pitchFamily="34" charset="0"/>
                <a:cs typeface="Arial" panose="020B0604020202020204" pitchFamily="34" charset="0"/>
              </a:rPr>
            </a:br>
            <a:endParaRPr lang="en-US" sz="4500" dirty="0">
              <a:latin typeface="Arial" panose="020B0604020202020204" pitchFamily="34" charset="0"/>
              <a:cs typeface="Arial" panose="020B0604020202020204" pitchFamily="34" charset="0"/>
            </a:endParaRPr>
          </a:p>
        </p:txBody>
      </p:sp>
      <p:pic>
        <p:nvPicPr>
          <p:cNvPr id="5" name="Picture 4" descr="A tall tree with many branches&#10;&#10;Description automatically generated">
            <a:extLst>
              <a:ext uri="{FF2B5EF4-FFF2-40B4-BE49-F238E27FC236}">
                <a16:creationId xmlns:a16="http://schemas.microsoft.com/office/drawing/2014/main" id="{EA39A8FD-192C-D36C-91F9-6B9687E32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0683" y="381000"/>
            <a:ext cx="4038600" cy="6096000"/>
          </a:xfrm>
          <a:prstGeom prst="rect">
            <a:avLst/>
          </a:prstGeom>
        </p:spPr>
      </p:pic>
    </p:spTree>
    <p:extLst>
      <p:ext uri="{BB962C8B-B14F-4D97-AF65-F5344CB8AC3E}">
        <p14:creationId xmlns:p14="http://schemas.microsoft.com/office/powerpoint/2010/main" val="1898495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440B5-7267-B789-A7C8-0BFECB45B537}"/>
              </a:ext>
            </a:extLst>
          </p:cNvPr>
          <p:cNvSpPr>
            <a:spLocks noGrp="1"/>
          </p:cNvSpPr>
          <p:nvPr>
            <p:ph type="title"/>
          </p:nvPr>
        </p:nvSpPr>
        <p:spPr>
          <a:xfrm>
            <a:off x="404446" y="586155"/>
            <a:ext cx="11383107" cy="1229213"/>
          </a:xfrm>
        </p:spPr>
        <p:txBody>
          <a:bodyPr>
            <a:noAutofit/>
          </a:bodyPr>
          <a:lstStyle/>
          <a:p>
            <a:pPr algn="ctr"/>
            <a:r>
              <a:rPr lang="en-US" sz="4500" b="1" kern="50" dirty="0">
                <a:solidFill>
                  <a:srgbClr val="000000"/>
                </a:solidFill>
                <a:effectLst/>
                <a:latin typeface="Arial" panose="020B0604020202020204" pitchFamily="34" charset="0"/>
                <a:ea typeface="Times New Roman" panose="02020603050405020304" pitchFamily="18" charset="0"/>
              </a:rPr>
              <a:t>The </a:t>
            </a:r>
            <a:r>
              <a:rPr lang="en-US" sz="5000" b="1" kern="50" dirty="0">
                <a:solidFill>
                  <a:srgbClr val="000000"/>
                </a:solidFill>
                <a:effectLst/>
                <a:latin typeface="Arial" panose="020B0604020202020204" pitchFamily="34" charset="0"/>
                <a:ea typeface="Times New Roman" panose="02020603050405020304" pitchFamily="18" charset="0"/>
              </a:rPr>
              <a:t>Bird</a:t>
            </a:r>
            <a:r>
              <a:rPr lang="en-US" sz="4500" b="1" kern="50" dirty="0">
                <a:solidFill>
                  <a:srgbClr val="000000"/>
                </a:solidFill>
                <a:effectLst/>
                <a:latin typeface="Arial" panose="020B0604020202020204" pitchFamily="34" charset="0"/>
                <a:ea typeface="Times New Roman" panose="02020603050405020304" pitchFamily="18" charset="0"/>
              </a:rPr>
              <a:t> Cage</a:t>
            </a:r>
            <a:endParaRPr lang="en-US" sz="4500" dirty="0"/>
          </a:p>
        </p:txBody>
      </p:sp>
      <p:pic>
        <p:nvPicPr>
          <p:cNvPr id="2" name="Picture 1">
            <a:extLst>
              <a:ext uri="{FF2B5EF4-FFF2-40B4-BE49-F238E27FC236}">
                <a16:creationId xmlns:a16="http://schemas.microsoft.com/office/drawing/2014/main" id="{8663150A-0AA6-459D-4DEA-0E827F29D9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0748" y="1904299"/>
            <a:ext cx="3768456" cy="3768456"/>
          </a:xfrm>
          <a:prstGeom prst="rect">
            <a:avLst/>
          </a:prstGeom>
          <a:noFill/>
        </p:spPr>
      </p:pic>
      <p:pic>
        <p:nvPicPr>
          <p:cNvPr id="3" name="Picture 2">
            <a:extLst>
              <a:ext uri="{FF2B5EF4-FFF2-40B4-BE49-F238E27FC236}">
                <a16:creationId xmlns:a16="http://schemas.microsoft.com/office/drawing/2014/main" id="{2100F434-56C5-29BC-68B8-F0FC86A3EB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2857" y="1991013"/>
            <a:ext cx="3595028" cy="3595028"/>
          </a:xfrm>
          <a:prstGeom prst="rect">
            <a:avLst/>
          </a:prstGeom>
          <a:noFill/>
        </p:spPr>
      </p:pic>
      <p:pic>
        <p:nvPicPr>
          <p:cNvPr id="6" name="Picture 5">
            <a:extLst>
              <a:ext uri="{FF2B5EF4-FFF2-40B4-BE49-F238E27FC236}">
                <a16:creationId xmlns:a16="http://schemas.microsoft.com/office/drawing/2014/main" id="{BBB89F43-EAAA-FAAB-62CF-795CA4693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78141"/>
            <a:ext cx="12192000" cy="779859"/>
          </a:xfrm>
          <a:prstGeom prst="rect">
            <a:avLst/>
          </a:prstGeom>
        </p:spPr>
      </p:pic>
    </p:spTree>
    <p:extLst>
      <p:ext uri="{BB962C8B-B14F-4D97-AF65-F5344CB8AC3E}">
        <p14:creationId xmlns:p14="http://schemas.microsoft.com/office/powerpoint/2010/main" val="1929344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440B5-7267-B789-A7C8-0BFECB45B537}"/>
              </a:ext>
            </a:extLst>
          </p:cNvPr>
          <p:cNvSpPr>
            <a:spLocks noGrp="1"/>
          </p:cNvSpPr>
          <p:nvPr>
            <p:ph type="title"/>
          </p:nvPr>
        </p:nvSpPr>
        <p:spPr>
          <a:xfrm>
            <a:off x="398586" y="365125"/>
            <a:ext cx="11027714" cy="1733306"/>
          </a:xfrm>
        </p:spPr>
        <p:txBody>
          <a:bodyPr>
            <a:normAutofit/>
          </a:bodyPr>
          <a:lstStyle/>
          <a:p>
            <a:pPr algn="ctr"/>
            <a:r>
              <a:rPr lang="en-AU" sz="5000" b="1" kern="50" dirty="0">
                <a:solidFill>
                  <a:srgbClr val="000000"/>
                </a:solidFill>
                <a:effectLst/>
                <a:latin typeface="Arial" panose="020B0604020202020204" pitchFamily="34" charset="0"/>
                <a:ea typeface="Times New Roman" panose="02020603050405020304" pitchFamily="18" charset="0"/>
              </a:rPr>
              <a:t>Bird Cage Experience for First Peoples &amp; Later Comers</a:t>
            </a:r>
            <a:endParaRPr lang="en-US" dirty="0"/>
          </a:p>
        </p:txBody>
      </p:sp>
      <p:pic>
        <p:nvPicPr>
          <p:cNvPr id="2" name="Picture 1">
            <a:extLst>
              <a:ext uri="{FF2B5EF4-FFF2-40B4-BE49-F238E27FC236}">
                <a16:creationId xmlns:a16="http://schemas.microsoft.com/office/drawing/2014/main" id="{6BFB14C4-EC5F-6E76-D092-2B210147B6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226" y="2120309"/>
            <a:ext cx="3324654" cy="3324654"/>
          </a:xfrm>
          <a:prstGeom prst="rect">
            <a:avLst/>
          </a:prstGeom>
          <a:noFill/>
        </p:spPr>
      </p:pic>
      <p:pic>
        <p:nvPicPr>
          <p:cNvPr id="3" name="Picture 2">
            <a:extLst>
              <a:ext uri="{FF2B5EF4-FFF2-40B4-BE49-F238E27FC236}">
                <a16:creationId xmlns:a16="http://schemas.microsoft.com/office/drawing/2014/main" id="{24CA61BA-92FF-3E1A-CDBC-A92916D6A8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01646" y="2098431"/>
            <a:ext cx="3324654" cy="3324654"/>
          </a:xfrm>
          <a:prstGeom prst="rect">
            <a:avLst/>
          </a:prstGeom>
          <a:noFill/>
        </p:spPr>
      </p:pic>
      <p:pic>
        <p:nvPicPr>
          <p:cNvPr id="7" name="Picture 6" descr="A tall tree with many branches&#10;&#10;Description automatically generated">
            <a:extLst>
              <a:ext uri="{FF2B5EF4-FFF2-40B4-BE49-F238E27FC236}">
                <a16:creationId xmlns:a16="http://schemas.microsoft.com/office/drawing/2014/main" id="{9DA6B890-29EB-37CE-411C-771CD4DAE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1151" y="2412571"/>
            <a:ext cx="2202583" cy="3324654"/>
          </a:xfrm>
          <a:prstGeom prst="rect">
            <a:avLst/>
          </a:prstGeom>
        </p:spPr>
      </p:pic>
      <p:pic>
        <p:nvPicPr>
          <p:cNvPr id="9" name="Picture 8">
            <a:extLst>
              <a:ext uri="{FF2B5EF4-FFF2-40B4-BE49-F238E27FC236}">
                <a16:creationId xmlns:a16="http://schemas.microsoft.com/office/drawing/2014/main" id="{44B04E83-3FC1-E559-71DE-11C1A6DB72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02945"/>
            <a:ext cx="12192000" cy="779859"/>
          </a:xfrm>
          <a:prstGeom prst="rect">
            <a:avLst/>
          </a:prstGeom>
        </p:spPr>
      </p:pic>
    </p:spTree>
    <p:extLst>
      <p:ext uri="{BB962C8B-B14F-4D97-AF65-F5344CB8AC3E}">
        <p14:creationId xmlns:p14="http://schemas.microsoft.com/office/powerpoint/2010/main" val="1093818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440B5-7267-B789-A7C8-0BFECB45B537}"/>
              </a:ext>
            </a:extLst>
          </p:cNvPr>
          <p:cNvSpPr>
            <a:spLocks noGrp="1"/>
          </p:cNvSpPr>
          <p:nvPr>
            <p:ph type="title"/>
          </p:nvPr>
        </p:nvSpPr>
        <p:spPr>
          <a:xfrm>
            <a:off x="398585" y="365125"/>
            <a:ext cx="11383107" cy="6129460"/>
          </a:xfrm>
        </p:spPr>
        <p:txBody>
          <a:bodyPr>
            <a:noAutofit/>
          </a:bodyPr>
          <a:lstStyle/>
          <a:p>
            <a:r>
              <a:rPr lang="en-AU" sz="4200" b="1" dirty="0">
                <a:effectLst/>
                <a:latin typeface="+mn-lt"/>
                <a:ea typeface="Calibri" panose="020F0502020204030204" pitchFamily="34" charset="0"/>
              </a:rPr>
              <a:t>The impact of colonisation on the Spirit of People</a:t>
            </a:r>
            <a:br>
              <a:rPr lang="en-AU" sz="4000" dirty="0">
                <a:effectLst/>
                <a:latin typeface="+mn-lt"/>
                <a:ea typeface="Calibri" panose="020F0502020204030204" pitchFamily="34" charset="0"/>
              </a:rPr>
            </a:br>
            <a:r>
              <a:rPr lang="en-AU" sz="4000" dirty="0">
                <a:effectLst/>
                <a:latin typeface="+mn-lt"/>
                <a:ea typeface="Calibri" panose="020F0502020204030204" pitchFamily="34" charset="0"/>
              </a:rPr>
              <a:t> </a:t>
            </a:r>
            <a:br>
              <a:rPr lang="en-AU" sz="4000" dirty="0">
                <a:effectLst/>
                <a:latin typeface="+mn-lt"/>
                <a:ea typeface="Calibri" panose="020F0502020204030204" pitchFamily="34" charset="0"/>
              </a:rPr>
            </a:br>
            <a:r>
              <a:rPr lang="en-AU" sz="3600" dirty="0">
                <a:effectLst/>
                <a:latin typeface="+mn-lt"/>
                <a:ea typeface="Calibri" panose="020F0502020204030204" pitchFamily="34" charset="0"/>
              </a:rPr>
              <a:t>“The Creator Spirit is crying because the deep spiritual bonds with the land and its people have been broken...The Creator Spirit is suffering because of what has happened to the land.</a:t>
            </a:r>
            <a:br>
              <a:rPr lang="en-AU" sz="3600" dirty="0">
                <a:effectLst/>
                <a:latin typeface="+mn-lt"/>
                <a:ea typeface="Calibri" panose="020F0502020204030204" pitchFamily="34" charset="0"/>
              </a:rPr>
            </a:br>
            <a:r>
              <a:rPr lang="en-AU" sz="3600" dirty="0">
                <a:effectLst/>
                <a:latin typeface="+mn-lt"/>
                <a:ea typeface="Calibri" panose="020F0502020204030204" pitchFamily="34" charset="0"/>
              </a:rPr>
              <a:t> </a:t>
            </a:r>
            <a:br>
              <a:rPr lang="en-AU" sz="3600" dirty="0">
                <a:effectLst/>
                <a:latin typeface="+mn-lt"/>
                <a:ea typeface="Calibri" panose="020F0502020204030204" pitchFamily="34" charset="0"/>
              </a:rPr>
            </a:br>
            <a:r>
              <a:rPr lang="en-AU" sz="3600" dirty="0">
                <a:effectLst/>
                <a:latin typeface="+mn-lt"/>
                <a:ea typeface="Calibri" panose="020F0502020204030204" pitchFamily="34" charset="0"/>
              </a:rPr>
              <a:t>Many Aboriginal people do not realise that our suffering and pain are not caused by drink, drugs or city life, but is a result of our losing our spiritual connection with the land. When Aboriginal people are taken from our spiritual homes we also lose our spiritual contact with the Creator Spirit”</a:t>
            </a:r>
            <a:r>
              <a:rPr lang="en-AU" sz="3600" dirty="0">
                <a:latin typeface="+mn-lt"/>
                <a:ea typeface="Calibri" panose="020F0502020204030204" pitchFamily="34" charset="0"/>
              </a:rPr>
              <a:t>							</a:t>
            </a:r>
            <a:r>
              <a:rPr lang="en-AU" sz="3600" i="1" dirty="0">
                <a:effectLst/>
                <a:latin typeface="+mn-lt"/>
                <a:ea typeface="Calibri" panose="020F0502020204030204" pitchFamily="34" charset="0"/>
              </a:rPr>
              <a:t>(Rainbow Spirit Theology, p42)</a:t>
            </a:r>
            <a:endParaRPr lang="en-US" sz="3600" dirty="0">
              <a:latin typeface="+mn-lt"/>
            </a:endParaRPr>
          </a:p>
        </p:txBody>
      </p:sp>
    </p:spTree>
    <p:extLst>
      <p:ext uri="{BB962C8B-B14F-4D97-AF65-F5344CB8AC3E}">
        <p14:creationId xmlns:p14="http://schemas.microsoft.com/office/powerpoint/2010/main" val="1585497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440B5-7267-B789-A7C8-0BFECB45B537}"/>
              </a:ext>
            </a:extLst>
          </p:cNvPr>
          <p:cNvSpPr>
            <a:spLocks noGrp="1"/>
          </p:cNvSpPr>
          <p:nvPr>
            <p:ph type="title"/>
          </p:nvPr>
        </p:nvSpPr>
        <p:spPr>
          <a:xfrm>
            <a:off x="398585" y="365125"/>
            <a:ext cx="11383107" cy="6129460"/>
          </a:xfrm>
        </p:spPr>
        <p:txBody>
          <a:bodyPr>
            <a:normAutofit/>
          </a:bodyPr>
          <a:lstStyle/>
          <a:p>
            <a:r>
              <a:rPr lang="en-AU" sz="4500" dirty="0">
                <a:effectLst/>
                <a:latin typeface="+mn-lt"/>
                <a:ea typeface="Calibri" panose="020F0502020204030204" pitchFamily="34" charset="0"/>
              </a:rPr>
              <a:t>“Our elders who knew the law and were responsible for sustaining the life-forces of the land have been removed. We can no longer keep the law of the land and maintain our trust as custodians of the land. But we long to do so again.”</a:t>
            </a:r>
            <a:r>
              <a:rPr lang="en-AU" sz="4500" i="1" dirty="0">
                <a:effectLst/>
                <a:latin typeface="+mn-lt"/>
                <a:ea typeface="Calibri" panose="020F0502020204030204" pitchFamily="34" charset="0"/>
              </a:rPr>
              <a:t>                                                                                  				(Rainbow Spirit Theology, p47)</a:t>
            </a:r>
            <a:endParaRPr lang="en-US" sz="4500" dirty="0">
              <a:latin typeface="+mn-lt"/>
            </a:endParaRPr>
          </a:p>
        </p:txBody>
      </p:sp>
    </p:spTree>
    <p:extLst>
      <p:ext uri="{BB962C8B-B14F-4D97-AF65-F5344CB8AC3E}">
        <p14:creationId xmlns:p14="http://schemas.microsoft.com/office/powerpoint/2010/main" val="447713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440B5-7267-B789-A7C8-0BFECB45B537}"/>
              </a:ext>
            </a:extLst>
          </p:cNvPr>
          <p:cNvSpPr>
            <a:spLocks noGrp="1"/>
          </p:cNvSpPr>
          <p:nvPr>
            <p:ph type="title"/>
          </p:nvPr>
        </p:nvSpPr>
        <p:spPr>
          <a:xfrm>
            <a:off x="416560" y="631484"/>
            <a:ext cx="11587870" cy="5849815"/>
          </a:xfrm>
        </p:spPr>
        <p:txBody>
          <a:bodyPr>
            <a:normAutofit fontScale="90000"/>
          </a:bodyPr>
          <a:lstStyle/>
          <a:p>
            <a:r>
              <a:rPr lang="en-US" sz="5000" b="1" kern="50" dirty="0">
                <a:solidFill>
                  <a:srgbClr val="000000"/>
                </a:solidFill>
                <a:effectLst/>
                <a:latin typeface="+mn-lt"/>
                <a:ea typeface="Times New Roman" panose="02020603050405020304" pitchFamily="18" charset="0"/>
              </a:rPr>
              <a:t>The Aboriginal Gift</a:t>
            </a:r>
            <a:br>
              <a:rPr lang="en-AU" sz="3900" kern="50" dirty="0">
                <a:solidFill>
                  <a:srgbClr val="000000"/>
                </a:solidFill>
                <a:effectLst/>
                <a:latin typeface="+mn-lt"/>
                <a:ea typeface="Times New Roman" panose="02020603050405020304" pitchFamily="18" charset="0"/>
              </a:rPr>
            </a:br>
            <a:br>
              <a:rPr lang="en-AU" sz="3900" kern="50" dirty="0">
                <a:solidFill>
                  <a:srgbClr val="000000"/>
                </a:solidFill>
                <a:effectLst/>
                <a:latin typeface="+mn-lt"/>
                <a:ea typeface="Times New Roman" panose="02020603050405020304" pitchFamily="18" charset="0"/>
              </a:rPr>
            </a:br>
            <a:r>
              <a:rPr lang="en-US" sz="4800" kern="50" dirty="0">
                <a:solidFill>
                  <a:srgbClr val="000000"/>
                </a:solidFill>
                <a:effectLst/>
                <a:latin typeface="+mn-lt"/>
                <a:ea typeface="Times New Roman" panose="02020603050405020304" pitchFamily="18" charset="0"/>
              </a:rPr>
              <a:t>Many Australians hunger for a deeper relationship to the land in which they live. The fact that there are moments when the experience of this land opens out towards transcendence provides the basis for hope that we can learn to relate to the land in a creative way. ... In this area as in others, Aboriginal religion has a providential word to speak to Christian faith.”</a:t>
            </a:r>
            <a:br>
              <a:rPr lang="en-US" sz="4800" kern="50" dirty="0">
                <a:solidFill>
                  <a:srgbClr val="000000"/>
                </a:solidFill>
                <a:effectLst/>
                <a:latin typeface="+mn-lt"/>
                <a:ea typeface="Times New Roman" panose="02020603050405020304" pitchFamily="18" charset="0"/>
              </a:rPr>
            </a:br>
            <a:r>
              <a:rPr lang="en-US" sz="4800" kern="50" dirty="0">
                <a:solidFill>
                  <a:srgbClr val="000000"/>
                </a:solidFill>
                <a:effectLst/>
                <a:latin typeface="+mn-lt"/>
                <a:ea typeface="Times New Roman" panose="02020603050405020304" pitchFamily="18" charset="0"/>
              </a:rPr>
              <a:t>	</a:t>
            </a:r>
            <a:r>
              <a:rPr lang="en-US" sz="3900" b="1" i="1" kern="50" dirty="0">
                <a:solidFill>
                  <a:srgbClr val="000000"/>
                </a:solidFill>
                <a:effectLst/>
                <a:latin typeface="+mn-lt"/>
                <a:ea typeface="Times New Roman" panose="02020603050405020304" pitchFamily="18" charset="0"/>
              </a:rPr>
              <a:t>Denis Edwards, ‘The Aboriginal Gift’, Eugene Stockton </a:t>
            </a:r>
            <a:br>
              <a:rPr lang="en-AU" sz="1800" kern="50" dirty="0">
                <a:solidFill>
                  <a:srgbClr val="000000"/>
                </a:solidFill>
                <a:effectLst/>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193183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C2C49F-7A23-D917-80D0-4D9C6A461EA4}"/>
              </a:ext>
            </a:extLst>
          </p:cNvPr>
          <p:cNvPicPr>
            <a:picLocks noChangeAspect="1"/>
          </p:cNvPicPr>
          <p:nvPr/>
        </p:nvPicPr>
        <p:blipFill>
          <a:blip r:embed="rId2"/>
          <a:stretch>
            <a:fillRect/>
          </a:stretch>
        </p:blipFill>
        <p:spPr>
          <a:xfrm>
            <a:off x="4676775" y="2624137"/>
            <a:ext cx="2838450" cy="1609725"/>
          </a:xfrm>
          <a:prstGeom prst="rect">
            <a:avLst/>
          </a:prstGeom>
        </p:spPr>
      </p:pic>
      <p:sp>
        <p:nvSpPr>
          <p:cNvPr id="2" name="Title 1">
            <a:extLst>
              <a:ext uri="{FF2B5EF4-FFF2-40B4-BE49-F238E27FC236}">
                <a16:creationId xmlns:a16="http://schemas.microsoft.com/office/drawing/2014/main" id="{A3747972-0DC2-0F7F-B185-320B4354FD90}"/>
              </a:ext>
            </a:extLst>
          </p:cNvPr>
          <p:cNvSpPr>
            <a:spLocks noGrp="1"/>
          </p:cNvSpPr>
          <p:nvPr>
            <p:ph type="title"/>
          </p:nvPr>
        </p:nvSpPr>
        <p:spPr/>
        <p:txBody>
          <a:bodyPr/>
          <a:lstStyle/>
          <a:p>
            <a:r>
              <a:rPr lang="en-AU" dirty="0"/>
              <a:t>     </a:t>
            </a:r>
            <a:r>
              <a:rPr lang="en-AU" b="1" dirty="0"/>
              <a:t>Dr Miriam-Rose </a:t>
            </a:r>
            <a:r>
              <a:rPr lang="en-AU" b="1" dirty="0" err="1"/>
              <a:t>Ungunmerr</a:t>
            </a:r>
            <a:r>
              <a:rPr lang="en-AU" b="1" dirty="0"/>
              <a:t> Baumann </a:t>
            </a:r>
          </a:p>
        </p:txBody>
      </p:sp>
      <p:pic>
        <p:nvPicPr>
          <p:cNvPr id="3" name="Picture 2">
            <a:extLst>
              <a:ext uri="{FF2B5EF4-FFF2-40B4-BE49-F238E27FC236}">
                <a16:creationId xmlns:a16="http://schemas.microsoft.com/office/drawing/2014/main" id="{40EA3865-C967-A532-A0EB-D65021C38939}"/>
              </a:ext>
            </a:extLst>
          </p:cNvPr>
          <p:cNvPicPr>
            <a:picLocks noChangeAspect="1"/>
          </p:cNvPicPr>
          <p:nvPr/>
        </p:nvPicPr>
        <p:blipFill>
          <a:blip r:embed="rId2"/>
          <a:stretch>
            <a:fillRect/>
          </a:stretch>
        </p:blipFill>
        <p:spPr>
          <a:xfrm>
            <a:off x="2095016" y="1637580"/>
            <a:ext cx="7370616" cy="4107438"/>
          </a:xfrm>
          <a:prstGeom prst="rect">
            <a:avLst/>
          </a:prstGeom>
        </p:spPr>
      </p:pic>
    </p:spTree>
    <p:extLst>
      <p:ext uri="{BB962C8B-B14F-4D97-AF65-F5344CB8AC3E}">
        <p14:creationId xmlns:p14="http://schemas.microsoft.com/office/powerpoint/2010/main" val="134846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{787E0C43-7F1B-8240-B6CC-C2E23F693C81}tf10001073</Template>
  <TotalTime>8637</TotalTime>
  <Words>1161</Words>
  <Application>Microsoft Office PowerPoint</Application>
  <PresentationFormat>Widescreen</PresentationFormat>
  <Paragraphs>23</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Building Bridges of Understanding with our First Peoples</vt:lpstr>
      <vt:lpstr>PowerPoint Presentation</vt:lpstr>
      <vt:lpstr>The Curtain Fig,  Yungaburra </vt:lpstr>
      <vt:lpstr>The Bird Cage</vt:lpstr>
      <vt:lpstr>Bird Cage Experience for First Peoples &amp; Later Comers</vt:lpstr>
      <vt:lpstr>The impact of colonisation on the Spirit of People   “The Creator Spirit is crying because the deep spiritual bonds with the land and its people have been broken...The Creator Spirit is suffering because of what has happened to the land.   Many Aboriginal people do not realise that our suffering and pain are not caused by drink, drugs or city life, but is a result of our losing our spiritual connection with the land. When Aboriginal people are taken from our spiritual homes we also lose our spiritual contact with the Creator Spirit”       (Rainbow Spirit Theology, p42)</vt:lpstr>
      <vt:lpstr>“Our elders who knew the law and were responsible for sustaining the life-forces of the land have been removed. We can no longer keep the law of the land and maintain our trust as custodians of the land. But we long to do so again.”                                                                                      (Rainbow Spirit Theology, p47)</vt:lpstr>
      <vt:lpstr>The Aboriginal Gift  Many Australians hunger for a deeper relationship to the land in which they live. The fact that there are moments when the experience of this land opens out towards transcendence provides the basis for hope that we can learn to relate to the land in a creative way. ... In this area as in others, Aboriginal religion has a providential word to speak to Christian faith.”  Denis Edwards, ‘The Aboriginal Gift’, Eugene Stockton  </vt:lpstr>
      <vt:lpstr>     Dr Miriam-Rose Ungunmerr Baumann </vt:lpstr>
      <vt:lpstr>Dadirri: an invitation to listen and wait   “My people are used to the struggle, and the long waiting. We still wait for the white people to understand us better. We ourselves had to spend many years learning about the white man's ways. Some of the learning was forced; but in many cases people tried hard over a long time, to learn the new ways.   </vt:lpstr>
      <vt:lpstr>We have learned to speak the white man's language.  We have listened to what he had to say.  This learning and listening should go both ways.  We would like people in Australia to take time to listen to us.  We are hoping people will come closer.  We keep on longing for the things that we have always hoped for - respect and understanding… </vt:lpstr>
      <vt:lpstr>  I would like to conclude…by saying again that there are deep springs within each of us.  Within this deep spring, which is the very Spirit of God, is a sound.  The sound of Deep calling to Deep.  The sound is the word of God - Jesus.   </vt:lpstr>
      <vt:lpstr>Today, I am beginning to hear the Gospel at the very level of my identity. ……If our culture is alive and strong and respected, it will grow.  It will not die.  And our spirit will not die.     And I believe that the spirit of dadirri that we have to offer will blossom and grow, not just within ourselves, but in our whole nation.”                            Dr Miriam-Rose Ungunmerr Baumann </vt:lpstr>
      <vt:lpstr>Celebrating the Covenant between the Uniting Aboriginal &amp; Islander Christian Congress and Uniting Church in Australia</vt:lpstr>
      <vt:lpstr>In introducing the Covenant Jill Tabart, then President of the UCA began:  “We meet in the presence of God who through the life, death and resurrection of Jesus Christ has reconciled us to God and to one another in the power of the Holy Spirit…. as people who share in this covenant, we are called to carry out faithfully Christ's command to love one another and to order our life in the church in truth and justice.”</vt:lpstr>
      <vt:lpstr> UAICC, through its Chair Pastor Bill Hollingsworth responded:     We pray that God will guide you together with us in developing a covenant to walk together practically so that the words of your statement may become a tangible expression of His justice and love for all creation.  We ask you to remember this covenant by remembering that our land is now also sustaining your people by God's grace.” </vt:lpstr>
      <vt:lpstr>      Renewing our Covenant with UAICC</vt:lpstr>
      <vt:lpstr>Renewing our Covenant Commitment with UAICC   We light a candle of hope, healing and new life, renewing our commitment to the covenant signed on 10 July 1994 between the Assembly of the Uniting Church in Australia and the Uniting Aboriginal and Islander Christian Congress.    Will you join us in making the following commitment?     (If able, please stand)</vt:lpstr>
      <vt:lpstr>We are committed to continuing the journey into the future in partnership with our Uniting Aboriginal and Islander Christian Congress colleagues and one another.  Prayerfully we will search in our own hearts and reflect on our own attitudes which alienate us from one another.</vt:lpstr>
      <vt:lpstr>Together we will work for a future in which we are all able to contribute our gifts to this nation. We will work to end the injustices and prejudices which continue to sideline our First Peoples.  We will learn and teach the paths of justice,  respect and reconciliation so that we may walk together down this road.</vt:lpstr>
      <vt:lpstr>We will work till a person’s lot is not determined by their ancestry or skin colour; and young people no longer bear a grudge against society because it treats their history and culture unfairly.   </vt:lpstr>
      <vt:lpstr>We will work till the history of 60,000 years  is honoured together with the history of  the last two centuries;  till the glorious parts are celebrated with pride, and the dishonourable parts are acknowledged with shame.</vt:lpstr>
      <vt:lpstr>In Christ we pray for a united Australia which respects the prior and continuing custodianship, culture and heritage of Aboriginal and  Torres Strait Islander peoples; ensuring justice and equity for all.  In the name of Christ: Amen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 Sunday</dc:title>
  <dc:creator>Shingoo Lee</dc:creator>
  <cp:lastModifiedBy>Ivan Roberts</cp:lastModifiedBy>
  <cp:revision>1601</cp:revision>
  <dcterms:created xsi:type="dcterms:W3CDTF">2021-04-02T02:05:14Z</dcterms:created>
  <dcterms:modified xsi:type="dcterms:W3CDTF">2024-11-06T04:36:00Z</dcterms:modified>
</cp:coreProperties>
</file>