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70" r:id="rId2"/>
    <p:sldId id="262" r:id="rId3"/>
    <p:sldId id="311" r:id="rId4"/>
    <p:sldId id="356" r:id="rId5"/>
    <p:sldId id="370" r:id="rId6"/>
    <p:sldId id="371" r:id="rId7"/>
    <p:sldId id="372" r:id="rId8"/>
    <p:sldId id="373" r:id="rId9"/>
    <p:sldId id="374" r:id="rId10"/>
    <p:sldId id="375" r:id="rId11"/>
    <p:sldId id="263" r:id="rId12"/>
    <p:sldId id="312" r:id="rId13"/>
    <p:sldId id="313" r:id="rId14"/>
    <p:sldId id="369" r:id="rId15"/>
    <p:sldId id="376" r:id="rId16"/>
    <p:sldId id="359" r:id="rId17"/>
    <p:sldId id="360" r:id="rId18"/>
    <p:sldId id="361" r:id="rId19"/>
    <p:sldId id="362" r:id="rId20"/>
    <p:sldId id="363" r:id="rId21"/>
    <p:sldId id="364" r:id="rId22"/>
    <p:sldId id="378" r:id="rId23"/>
    <p:sldId id="377" r:id="rId24"/>
    <p:sldId id="382" r:id="rId25"/>
    <p:sldId id="256" r:id="rId26"/>
    <p:sldId id="383" r:id="rId27"/>
    <p:sldId id="384" r:id="rId28"/>
    <p:sldId id="385" r:id="rId29"/>
    <p:sldId id="386" r:id="rId30"/>
    <p:sldId id="387" r:id="rId31"/>
    <p:sldId id="379" r:id="rId32"/>
    <p:sldId id="2612" r:id="rId33"/>
    <p:sldId id="2632" r:id="rId34"/>
    <p:sldId id="2611" r:id="rId35"/>
    <p:sldId id="2610" r:id="rId36"/>
    <p:sldId id="2615" r:id="rId37"/>
    <p:sldId id="2618" r:id="rId38"/>
    <p:sldId id="2635" r:id="rId39"/>
    <p:sldId id="2616" r:id="rId40"/>
    <p:sldId id="2617" r:id="rId41"/>
    <p:sldId id="2633" r:id="rId42"/>
    <p:sldId id="2614" r:id="rId43"/>
    <p:sldId id="2620" r:id="rId44"/>
    <p:sldId id="2619" r:id="rId45"/>
    <p:sldId id="2609" r:id="rId46"/>
    <p:sldId id="2631" r:id="rId47"/>
    <p:sldId id="2625" r:id="rId48"/>
    <p:sldId id="2623" r:id="rId49"/>
    <p:sldId id="2634" r:id="rId50"/>
    <p:sldId id="2621" r:id="rId51"/>
    <p:sldId id="2626" r:id="rId52"/>
    <p:sldId id="2627" r:id="rId53"/>
    <p:sldId id="2628" r:id="rId54"/>
    <p:sldId id="2636" r:id="rId55"/>
    <p:sldId id="2630" r:id="rId56"/>
    <p:sldId id="381" r:id="rId57"/>
    <p:sldId id="380" r:id="rId58"/>
    <p:sldId id="317" r:id="rId59"/>
    <p:sldId id="291" r:id="rId60"/>
    <p:sldId id="297" r:id="rId61"/>
    <p:sldId id="366" r:id="rId62"/>
    <p:sldId id="367" r:id="rId63"/>
    <p:sldId id="319" r:id="rId64"/>
    <p:sldId id="320" r:id="rId65"/>
    <p:sldId id="368" r:id="rId66"/>
    <p:sldId id="257" r:id="rId67"/>
    <p:sldId id="258" r:id="rId68"/>
    <p:sldId id="259" r:id="rId69"/>
    <p:sldId id="260" r:id="rId70"/>
    <p:sldId id="261" r:id="rId71"/>
    <p:sldId id="365" r:id="rId72"/>
    <p:sldId id="318" r:id="rId73"/>
  </p:sldIdLst>
  <p:sldSz cx="12192000" cy="6858000"/>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580" autoAdjust="0"/>
    <p:restoredTop sz="86410" autoAdjust="0"/>
  </p:normalViewPr>
  <p:slideViewPr>
    <p:cSldViewPr>
      <p:cViewPr varScale="1">
        <p:scale>
          <a:sx n="63" d="100"/>
          <a:sy n="63" d="100"/>
        </p:scale>
        <p:origin x="106" y="86"/>
      </p:cViewPr>
      <p:guideLst>
        <p:guide orient="horz" pos="2160"/>
        <p:guide pos="3840"/>
      </p:guideLst>
    </p:cSldViewPr>
  </p:slideViewPr>
  <p:outlineViewPr>
    <p:cViewPr>
      <p:scale>
        <a:sx n="33" d="100"/>
        <a:sy n="33" d="100"/>
      </p:scale>
      <p:origin x="0" y="-29198"/>
    </p:cViewPr>
  </p:outlineViewPr>
  <p:notesTextViewPr>
    <p:cViewPr>
      <p:scale>
        <a:sx n="100" d="100"/>
        <a:sy n="100" d="100"/>
      </p:scale>
      <p:origin x="0" y="0"/>
    </p:cViewPr>
  </p:notesTextViewPr>
  <p:sorterViewPr>
    <p:cViewPr varScale="1">
      <p:scale>
        <a:sx n="100" d="100"/>
        <a:sy n="100" d="100"/>
      </p:scale>
      <p:origin x="0" y="-299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B745-A6C0-4790-9062-CFC35726FA9A}" type="datetimeFigureOut">
              <a:rPr lang="en-AU" smtClean="0"/>
              <a:t>10/11/2024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8402E-BE8B-4D2D-8995-4E69B9DDB20C}" type="slidenum">
              <a:rPr lang="en-AU" smtClean="0"/>
              <a:t>‹#›</a:t>
            </a:fld>
            <a:endParaRPr lang="en-AU"/>
          </a:p>
        </p:txBody>
      </p:sp>
    </p:spTree>
    <p:extLst>
      <p:ext uri="{BB962C8B-B14F-4D97-AF65-F5344CB8AC3E}">
        <p14:creationId xmlns:p14="http://schemas.microsoft.com/office/powerpoint/2010/main" val="421420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C4590F0-D379-47BD-90B6-A9A70EC93E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5EF4D8D-CB4D-4D1B-BE7F-4E5D51C41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4100" name="Slide Number Placeholder 3">
            <a:extLst>
              <a:ext uri="{FF2B5EF4-FFF2-40B4-BE49-F238E27FC236}">
                <a16:creationId xmlns:a16="http://schemas.microsoft.com/office/drawing/2014/main" id="{BF3D7165-F205-46C4-B5F9-C2C47D9B9C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436556-D35D-4C00-96A4-1CDA0336B50C}" type="slidenum">
              <a:rPr lang="en-AU" altLang="en-US"/>
              <a:pPr>
                <a:spcBef>
                  <a:spcPct val="0"/>
                </a:spcBef>
              </a:pPr>
              <a:t>5</a:t>
            </a:fld>
            <a:endParaRPr lang="en-AU"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2E213-0938-D343-AC05-E6ED5284F16E}" type="slidenum">
              <a:rPr lang="en-US" smtClean="0"/>
              <a:t>26</a:t>
            </a:fld>
            <a:endParaRPr lang="en-US"/>
          </a:p>
        </p:txBody>
      </p:sp>
    </p:spTree>
    <p:extLst>
      <p:ext uri="{BB962C8B-B14F-4D97-AF65-F5344CB8AC3E}">
        <p14:creationId xmlns:p14="http://schemas.microsoft.com/office/powerpoint/2010/main" val="2650490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2E213-0938-D343-AC05-E6ED5284F16E}" type="slidenum">
              <a:rPr lang="en-US" smtClean="0"/>
              <a:t>27</a:t>
            </a:fld>
            <a:endParaRPr lang="en-US"/>
          </a:p>
        </p:txBody>
      </p:sp>
    </p:spTree>
    <p:extLst>
      <p:ext uri="{BB962C8B-B14F-4D97-AF65-F5344CB8AC3E}">
        <p14:creationId xmlns:p14="http://schemas.microsoft.com/office/powerpoint/2010/main" val="2500803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2E213-0938-D343-AC05-E6ED5284F16E}" type="slidenum">
              <a:rPr lang="en-US" smtClean="0"/>
              <a:t>28</a:t>
            </a:fld>
            <a:endParaRPr lang="en-US"/>
          </a:p>
        </p:txBody>
      </p:sp>
    </p:spTree>
    <p:extLst>
      <p:ext uri="{BB962C8B-B14F-4D97-AF65-F5344CB8AC3E}">
        <p14:creationId xmlns:p14="http://schemas.microsoft.com/office/powerpoint/2010/main" val="3466641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2E213-0938-D343-AC05-E6ED5284F16E}" type="slidenum">
              <a:rPr lang="en-US" smtClean="0"/>
              <a:t>29</a:t>
            </a:fld>
            <a:endParaRPr lang="en-US"/>
          </a:p>
        </p:txBody>
      </p:sp>
    </p:spTree>
    <p:extLst>
      <p:ext uri="{BB962C8B-B14F-4D97-AF65-F5344CB8AC3E}">
        <p14:creationId xmlns:p14="http://schemas.microsoft.com/office/powerpoint/2010/main" val="683331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2E213-0938-D343-AC05-E6ED5284F16E}" type="slidenum">
              <a:rPr lang="en-US" smtClean="0"/>
              <a:t>30</a:t>
            </a:fld>
            <a:endParaRPr lang="en-US"/>
          </a:p>
        </p:txBody>
      </p:sp>
    </p:spTree>
    <p:extLst>
      <p:ext uri="{BB962C8B-B14F-4D97-AF65-F5344CB8AC3E}">
        <p14:creationId xmlns:p14="http://schemas.microsoft.com/office/powerpoint/2010/main" val="3257126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88402E-BE8B-4D2D-8995-4E69B9DDB20C}" type="slidenum">
              <a:rPr lang="en-AU" smtClean="0"/>
              <a:t>31</a:t>
            </a:fld>
            <a:endParaRPr lang="en-AU"/>
          </a:p>
        </p:txBody>
      </p:sp>
    </p:spTree>
    <p:extLst>
      <p:ext uri="{BB962C8B-B14F-4D97-AF65-F5344CB8AC3E}">
        <p14:creationId xmlns:p14="http://schemas.microsoft.com/office/powerpoint/2010/main" val="886304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9AA075DE-1813-4B8A-9451-8FAA4D14C3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AB1C482-62E2-4F65-97EC-13D68717DE52}" type="slidenum">
              <a:rPr lang="en-US" altLang="en-US" smtClean="0">
                <a:latin typeface="Calibri" panose="020F0502020204030204" pitchFamily="34" charset="0"/>
              </a:rPr>
              <a:pPr>
                <a:spcBef>
                  <a:spcPct val="0"/>
                </a:spcBef>
                <a:buClrTx/>
                <a:buFontTx/>
                <a:buNone/>
              </a:pPr>
              <a:t>59</a:t>
            </a:fld>
            <a:endParaRPr lang="en-US" altLang="en-US">
              <a:latin typeface="Calibri" panose="020F0502020204030204" pitchFamily="34" charset="0"/>
            </a:endParaRPr>
          </a:p>
        </p:txBody>
      </p:sp>
      <p:sp>
        <p:nvSpPr>
          <p:cNvPr id="17411" name="Text Box 1">
            <a:extLst>
              <a:ext uri="{FF2B5EF4-FFF2-40B4-BE49-F238E27FC236}">
                <a16:creationId xmlns:a16="http://schemas.microsoft.com/office/drawing/2014/main" id="{A5441272-C31D-4FAB-BAFB-AE4E3C26CA59}"/>
              </a:ext>
            </a:extLst>
          </p:cNvPr>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a:extLst>
              <a:ext uri="{FF2B5EF4-FFF2-40B4-BE49-F238E27FC236}">
                <a16:creationId xmlns:a16="http://schemas.microsoft.com/office/drawing/2014/main" id="{2BAAB472-BDDA-44C2-880C-010752569E0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3" name="Text Box 3">
            <a:extLst>
              <a:ext uri="{FF2B5EF4-FFF2-40B4-BE49-F238E27FC236}">
                <a16:creationId xmlns:a16="http://schemas.microsoft.com/office/drawing/2014/main" id="{CC7CEA0C-91E6-45AE-845A-0C8CD41CF0A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656AB3D-DFE7-4E3C-9BFC-BACDA13189F7}" type="slidenum">
              <a:rPr lang="en-US" altLang="en-US">
                <a:latin typeface="Calibri" panose="020F0502020204030204" pitchFamily="34" charset="0"/>
              </a:rPr>
              <a:pPr algn="r" eaLnBrk="1" hangingPunct="1">
                <a:spcBef>
                  <a:spcPct val="0"/>
                </a:spcBef>
                <a:buClrTx/>
                <a:buFontTx/>
                <a:buNone/>
              </a:pPr>
              <a:t>59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37B0B439-C08D-488B-AD9E-97DCEB20BB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3F158C24-34D5-47F8-8B5B-5CB5F4542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6148" name="Slide Number Placeholder 3">
            <a:extLst>
              <a:ext uri="{FF2B5EF4-FFF2-40B4-BE49-F238E27FC236}">
                <a16:creationId xmlns:a16="http://schemas.microsoft.com/office/drawing/2014/main" id="{F1C1D06A-636E-452F-8BC0-B126DE14CF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E1F0D0-2B64-4468-BB4D-EDBC2F597D8A}" type="slidenum">
              <a:rPr lang="en-AU" altLang="en-US"/>
              <a:pPr>
                <a:spcBef>
                  <a:spcPct val="0"/>
                </a:spcBef>
              </a:pPr>
              <a:t>6</a:t>
            </a:fld>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95656D7-6F0E-4247-80B3-EC1A205DAE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77E93880-E8BC-4386-9FC1-50253B54CE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8196" name="Slide Number Placeholder 3">
            <a:extLst>
              <a:ext uri="{FF2B5EF4-FFF2-40B4-BE49-F238E27FC236}">
                <a16:creationId xmlns:a16="http://schemas.microsoft.com/office/drawing/2014/main" id="{698CBCB7-DA97-456A-8501-A445AB16EA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407F25-B0C0-4D88-BC30-3BC9F7C33B09}" type="slidenum">
              <a:rPr lang="en-AU" altLang="en-US"/>
              <a:pPr>
                <a:spcBef>
                  <a:spcPct val="0"/>
                </a:spcBef>
              </a:pPr>
              <a:t>7</a:t>
            </a:fld>
            <a:endParaRPr lang="en-A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F37275-1BCA-4F70-92B5-11730FC3DB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72FC76A6-D097-41E9-8057-F6730158D0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10244" name="Slide Number Placeholder 3">
            <a:extLst>
              <a:ext uri="{FF2B5EF4-FFF2-40B4-BE49-F238E27FC236}">
                <a16:creationId xmlns:a16="http://schemas.microsoft.com/office/drawing/2014/main" id="{9DC772D4-57CC-459F-B42D-19B749728B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B14D67-870A-42E9-BF0A-C9082D19281D}" type="slidenum">
              <a:rPr lang="en-AU" altLang="en-US"/>
              <a:pPr>
                <a:spcBef>
                  <a:spcPct val="0"/>
                </a:spcBef>
              </a:pPr>
              <a:t>8</a:t>
            </a:fld>
            <a:endParaRPr lang="en-AU"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8E59A07D-91A7-487A-893F-D2951326A9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C2F498E5-5513-48B9-B5A7-A57CC3BEC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12292" name="Slide Number Placeholder 3">
            <a:extLst>
              <a:ext uri="{FF2B5EF4-FFF2-40B4-BE49-F238E27FC236}">
                <a16:creationId xmlns:a16="http://schemas.microsoft.com/office/drawing/2014/main" id="{C0292801-5444-4025-B052-ACA23014FD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677170-0528-4C97-8015-355C75B6B68E}" type="slidenum">
              <a:rPr lang="en-AU" altLang="en-US"/>
              <a:pPr>
                <a:spcBef>
                  <a:spcPct val="0"/>
                </a:spcBef>
              </a:pPr>
              <a:t>9</a:t>
            </a:fld>
            <a:endParaRPr lang="en-A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0F31AEE-5EED-43F6-A917-627F0A11CC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8B0FF478-9510-486C-B8D7-8969BC1AB3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14340" name="Slide Number Placeholder 3">
            <a:extLst>
              <a:ext uri="{FF2B5EF4-FFF2-40B4-BE49-F238E27FC236}">
                <a16:creationId xmlns:a16="http://schemas.microsoft.com/office/drawing/2014/main" id="{3FAFC2A8-3EF8-404D-ADA6-7FC5A026A8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613ABB-DECF-4D9D-A525-7855B73141FC}" type="slidenum">
              <a:rPr lang="en-AU" altLang="en-US"/>
              <a:pPr>
                <a:spcBef>
                  <a:spcPct val="0"/>
                </a:spcBef>
              </a:pPr>
              <a:t>10</a:t>
            </a:fld>
            <a:endParaRPr lang="en-A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DE7435F-12CD-472E-B2A2-155FB34F79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673543BD-9D1B-4EAC-BF52-3F298A82CE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16388" name="Slide Number Placeholder 3">
            <a:extLst>
              <a:ext uri="{FF2B5EF4-FFF2-40B4-BE49-F238E27FC236}">
                <a16:creationId xmlns:a16="http://schemas.microsoft.com/office/drawing/2014/main" id="{D1246778-00C7-4199-8D41-D0F3468A4B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34E19B-7B6D-4527-8482-10DD64B38338}" type="slidenum">
              <a:rPr lang="en-AU" altLang="en-US"/>
              <a:pPr>
                <a:spcBef>
                  <a:spcPct val="0"/>
                </a:spcBef>
              </a:pPr>
              <a:t>11</a:t>
            </a:fld>
            <a:endParaRPr lang="en-AU"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88402E-BE8B-4D2D-8995-4E69B9DDB20C}" type="slidenum">
              <a:rPr lang="en-AU" smtClean="0"/>
              <a:t>15</a:t>
            </a:fld>
            <a:endParaRPr lang="en-AU"/>
          </a:p>
        </p:txBody>
      </p:sp>
    </p:spTree>
    <p:extLst>
      <p:ext uri="{BB962C8B-B14F-4D97-AF65-F5344CB8AC3E}">
        <p14:creationId xmlns:p14="http://schemas.microsoft.com/office/powerpoint/2010/main" val="394409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2E213-0938-D343-AC05-E6ED5284F16E}" type="slidenum">
              <a:rPr lang="en-US" smtClean="0"/>
              <a:t>25</a:t>
            </a:fld>
            <a:endParaRPr lang="en-US"/>
          </a:p>
        </p:txBody>
      </p:sp>
    </p:spTree>
    <p:extLst>
      <p:ext uri="{BB962C8B-B14F-4D97-AF65-F5344CB8AC3E}">
        <p14:creationId xmlns:p14="http://schemas.microsoft.com/office/powerpoint/2010/main" val="3044504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8641"/>
            <a:ext cx="10363200" cy="6264695"/>
          </a:xfrm>
        </p:spPr>
        <p:txBody>
          <a:bodyPr/>
          <a:lstStyle>
            <a:lvl1pPr algn="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1F52768-6708-438C-B5FA-5AD3140ADBAE}"/>
              </a:ext>
            </a:extLst>
          </p:cNvPr>
          <p:cNvSpPr>
            <a:spLocks noGrp="1"/>
          </p:cNvSpPr>
          <p:nvPr>
            <p:ph type="dt" sz="half" idx="10"/>
          </p:nvPr>
        </p:nvSpPr>
        <p:spPr/>
        <p:txBody>
          <a:bodyPr/>
          <a:lstStyle>
            <a:lvl1pPr>
              <a:defRPr/>
            </a:lvl1pPr>
          </a:lstStyle>
          <a:p>
            <a:pPr>
              <a:defRPr/>
            </a:pPr>
            <a:fld id="{1C1B4064-C10A-43AC-92EE-FA9C258A82BF}" type="datetimeFigureOut">
              <a:rPr lang="en-AU"/>
              <a:pPr>
                <a:defRPr/>
              </a:pPr>
              <a:t>10/11/2024</a:t>
            </a:fld>
            <a:endParaRPr lang="en-AU"/>
          </a:p>
        </p:txBody>
      </p:sp>
      <p:sp>
        <p:nvSpPr>
          <p:cNvPr id="4" name="Footer Placeholder 4">
            <a:extLst>
              <a:ext uri="{FF2B5EF4-FFF2-40B4-BE49-F238E27FC236}">
                <a16:creationId xmlns:a16="http://schemas.microsoft.com/office/drawing/2014/main" id="{D12E526D-70ED-4F2F-9B74-B23280BD80DE}"/>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BC720956-88D5-4639-8CA7-1648CC6892DA}"/>
              </a:ext>
            </a:extLst>
          </p:cNvPr>
          <p:cNvSpPr>
            <a:spLocks noGrp="1"/>
          </p:cNvSpPr>
          <p:nvPr>
            <p:ph type="sldNum" sz="quarter" idx="12"/>
          </p:nvPr>
        </p:nvSpPr>
        <p:spPr/>
        <p:txBody>
          <a:bodyPr/>
          <a:lstStyle>
            <a:lvl1pPr>
              <a:defRPr/>
            </a:lvl1pPr>
          </a:lstStyle>
          <a:p>
            <a:pPr>
              <a:defRPr/>
            </a:pPr>
            <a:fld id="{5986425D-9040-4985-9BA4-CF4F3E1EA39F}" type="slidenum">
              <a:rPr lang="en-AU" altLang="en-US"/>
              <a:pPr>
                <a:defRPr/>
              </a:pPr>
              <a:t>‹#›</a:t>
            </a:fld>
            <a:endParaRPr lang="en-AU" altLang="en-US"/>
          </a:p>
        </p:txBody>
      </p:sp>
    </p:spTree>
    <p:extLst>
      <p:ext uri="{BB962C8B-B14F-4D97-AF65-F5344CB8AC3E}">
        <p14:creationId xmlns:p14="http://schemas.microsoft.com/office/powerpoint/2010/main" val="12893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6706CA-D920-4C44-BE97-7AD56F3F9BF4}"/>
              </a:ext>
            </a:extLst>
          </p:cNvPr>
          <p:cNvSpPr>
            <a:spLocks noGrp="1"/>
          </p:cNvSpPr>
          <p:nvPr>
            <p:ph type="dt" sz="half" idx="10"/>
          </p:nvPr>
        </p:nvSpPr>
        <p:spPr/>
        <p:txBody>
          <a:bodyPr/>
          <a:lstStyle>
            <a:lvl1pPr>
              <a:defRPr/>
            </a:lvl1pPr>
          </a:lstStyle>
          <a:p>
            <a:pPr>
              <a:defRPr/>
            </a:pPr>
            <a:fld id="{0CD443CB-418A-46E4-9CC0-F23B9CDD0879}" type="datetimeFigureOut">
              <a:rPr lang="en-AU"/>
              <a:pPr>
                <a:defRPr/>
              </a:pPr>
              <a:t>10/11/2024</a:t>
            </a:fld>
            <a:endParaRPr lang="en-AU"/>
          </a:p>
        </p:txBody>
      </p:sp>
      <p:sp>
        <p:nvSpPr>
          <p:cNvPr id="5" name="Footer Placeholder 4">
            <a:extLst>
              <a:ext uri="{FF2B5EF4-FFF2-40B4-BE49-F238E27FC236}">
                <a16:creationId xmlns:a16="http://schemas.microsoft.com/office/drawing/2014/main" id="{B9B567D9-DDAE-4EE3-86FA-AA297F5F666C}"/>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9558E9C-4EEB-47F8-910C-25DA3685607C}"/>
              </a:ext>
            </a:extLst>
          </p:cNvPr>
          <p:cNvSpPr>
            <a:spLocks noGrp="1"/>
          </p:cNvSpPr>
          <p:nvPr>
            <p:ph type="sldNum" sz="quarter" idx="12"/>
          </p:nvPr>
        </p:nvSpPr>
        <p:spPr/>
        <p:txBody>
          <a:bodyPr/>
          <a:lstStyle>
            <a:lvl1pPr>
              <a:defRPr/>
            </a:lvl1pPr>
          </a:lstStyle>
          <a:p>
            <a:pPr>
              <a:defRPr/>
            </a:pPr>
            <a:fld id="{6D2FC3F6-FC3A-4CD0-8A3D-A8ADD214124E}" type="slidenum">
              <a:rPr lang="en-AU" altLang="en-US"/>
              <a:pPr>
                <a:defRPr/>
              </a:pPr>
              <a:t>‹#›</a:t>
            </a:fld>
            <a:endParaRPr lang="en-AU" altLang="en-US"/>
          </a:p>
        </p:txBody>
      </p:sp>
    </p:spTree>
    <p:extLst>
      <p:ext uri="{BB962C8B-B14F-4D97-AF65-F5344CB8AC3E}">
        <p14:creationId xmlns:p14="http://schemas.microsoft.com/office/powerpoint/2010/main" val="137011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756334-FF63-4819-80EE-259962208F15}"/>
              </a:ext>
            </a:extLst>
          </p:cNvPr>
          <p:cNvSpPr>
            <a:spLocks noGrp="1"/>
          </p:cNvSpPr>
          <p:nvPr>
            <p:ph type="dt" sz="half" idx="10"/>
          </p:nvPr>
        </p:nvSpPr>
        <p:spPr/>
        <p:txBody>
          <a:bodyPr/>
          <a:lstStyle>
            <a:lvl1pPr>
              <a:defRPr/>
            </a:lvl1pPr>
          </a:lstStyle>
          <a:p>
            <a:pPr>
              <a:defRPr/>
            </a:pPr>
            <a:fld id="{D48CE605-C971-4C99-AB13-42EA85949E6B}" type="datetimeFigureOut">
              <a:rPr lang="en-AU"/>
              <a:pPr>
                <a:defRPr/>
              </a:pPr>
              <a:t>10/11/2024</a:t>
            </a:fld>
            <a:endParaRPr lang="en-AU"/>
          </a:p>
        </p:txBody>
      </p:sp>
      <p:sp>
        <p:nvSpPr>
          <p:cNvPr id="5" name="Footer Placeholder 4">
            <a:extLst>
              <a:ext uri="{FF2B5EF4-FFF2-40B4-BE49-F238E27FC236}">
                <a16:creationId xmlns:a16="http://schemas.microsoft.com/office/drawing/2014/main" id="{53B672B6-E61A-4E33-8571-94EAA6F0C16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FB7D78C-9CAE-4516-B226-B6B82828721D}"/>
              </a:ext>
            </a:extLst>
          </p:cNvPr>
          <p:cNvSpPr>
            <a:spLocks noGrp="1"/>
          </p:cNvSpPr>
          <p:nvPr>
            <p:ph type="sldNum" sz="quarter" idx="12"/>
          </p:nvPr>
        </p:nvSpPr>
        <p:spPr/>
        <p:txBody>
          <a:bodyPr/>
          <a:lstStyle>
            <a:lvl1pPr>
              <a:defRPr/>
            </a:lvl1pPr>
          </a:lstStyle>
          <a:p>
            <a:pPr>
              <a:defRPr/>
            </a:pPr>
            <a:fld id="{F4FC4EFD-491F-4737-96E8-A2BFBE80C7CB}" type="slidenum">
              <a:rPr lang="en-AU" altLang="en-US"/>
              <a:pPr>
                <a:defRPr/>
              </a:pPr>
              <a:t>‹#›</a:t>
            </a:fld>
            <a:endParaRPr lang="en-AU" altLang="en-US"/>
          </a:p>
        </p:txBody>
      </p:sp>
    </p:spTree>
    <p:extLst>
      <p:ext uri="{BB962C8B-B14F-4D97-AF65-F5344CB8AC3E}">
        <p14:creationId xmlns:p14="http://schemas.microsoft.com/office/powerpoint/2010/main" val="1546470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E325-90A4-4437-9B4E-9FEF6B7CD76B}"/>
              </a:ext>
            </a:extLst>
          </p:cNvPr>
          <p:cNvSpPr>
            <a:spLocks noGrp="1"/>
          </p:cNvSpPr>
          <p:nvPr>
            <p:ph type="title"/>
          </p:nvPr>
        </p:nvSpPr>
        <p:spPr>
          <a:xfrm>
            <a:off x="609600" y="274638"/>
            <a:ext cx="10972800" cy="6323012"/>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CDEFA83-5F4A-4F44-B24A-414A379EF8D9}"/>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F646FDD-A3C2-462F-81EA-C705188A4AE9}"/>
              </a:ext>
            </a:extLst>
          </p:cNvPr>
          <p:cNvSpPr>
            <a:spLocks noGrp="1"/>
          </p:cNvSpPr>
          <p:nvPr>
            <p:ph type="dt" sz="half" idx="10"/>
          </p:nvPr>
        </p:nvSpPr>
        <p:spPr/>
        <p:txBody>
          <a:bodyPr/>
          <a:lstStyle>
            <a:lvl1pPr>
              <a:defRPr/>
            </a:lvl1pPr>
          </a:lstStyle>
          <a:p>
            <a:pPr>
              <a:defRPr/>
            </a:pPr>
            <a:fld id="{A01692A5-0597-42AD-ACC2-8DF1CA728A22}" type="datetimeFigureOut">
              <a:rPr lang="en-AU"/>
              <a:pPr>
                <a:defRPr/>
              </a:pPr>
              <a:t>10/11/2024</a:t>
            </a:fld>
            <a:endParaRPr lang="en-AU"/>
          </a:p>
        </p:txBody>
      </p:sp>
      <p:sp>
        <p:nvSpPr>
          <p:cNvPr id="5" name="Footer Placeholder 4">
            <a:extLst>
              <a:ext uri="{FF2B5EF4-FFF2-40B4-BE49-F238E27FC236}">
                <a16:creationId xmlns:a16="http://schemas.microsoft.com/office/drawing/2014/main" id="{65C1D081-6FA1-4D73-8751-70D89DA1F12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DD9D955D-3B0B-47A7-BB98-14582E72DBDF}"/>
              </a:ext>
            </a:extLst>
          </p:cNvPr>
          <p:cNvSpPr>
            <a:spLocks noGrp="1"/>
          </p:cNvSpPr>
          <p:nvPr>
            <p:ph type="sldNum" sz="quarter" idx="12"/>
          </p:nvPr>
        </p:nvSpPr>
        <p:spPr/>
        <p:txBody>
          <a:bodyPr/>
          <a:lstStyle>
            <a:lvl1pPr>
              <a:defRPr/>
            </a:lvl1pPr>
          </a:lstStyle>
          <a:p>
            <a:pPr>
              <a:defRPr/>
            </a:pPr>
            <a:fld id="{C784BCD4-74F2-41AF-9A34-30DBB4B7EA87}" type="slidenum">
              <a:rPr lang="en-AU" altLang="en-US"/>
              <a:pPr>
                <a:defRPr/>
              </a:pPr>
              <a:t>‹#›</a:t>
            </a:fld>
            <a:endParaRPr lang="en-AU" altLang="en-US"/>
          </a:p>
        </p:txBody>
      </p:sp>
    </p:spTree>
    <p:extLst>
      <p:ext uri="{BB962C8B-B14F-4D97-AF65-F5344CB8AC3E}">
        <p14:creationId xmlns:p14="http://schemas.microsoft.com/office/powerpoint/2010/main" val="2509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61CF-97CD-44E7-BD89-460FC29E5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3055328-D10B-4DD7-93DD-3B0AF1824B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7C3DA55-5F47-401C-A244-EE2CE747604A}"/>
              </a:ext>
            </a:extLst>
          </p:cNvPr>
          <p:cNvSpPr>
            <a:spLocks noGrp="1"/>
          </p:cNvSpPr>
          <p:nvPr>
            <p:ph type="dt" sz="half" idx="10"/>
          </p:nvPr>
        </p:nvSpPr>
        <p:spPr/>
        <p:txBody>
          <a:bodyPr/>
          <a:lstStyle>
            <a:lvl1pPr>
              <a:defRPr/>
            </a:lvl1pPr>
          </a:lstStyle>
          <a:p>
            <a:pPr>
              <a:defRPr/>
            </a:pPr>
            <a:fld id="{667925E4-4CBA-4ED2-BDB1-9D8FCE739F01}" type="datetimeFigureOut">
              <a:rPr lang="en-AU"/>
              <a:pPr>
                <a:defRPr/>
              </a:pPr>
              <a:t>10/11/2024</a:t>
            </a:fld>
            <a:endParaRPr lang="en-AU"/>
          </a:p>
        </p:txBody>
      </p:sp>
      <p:sp>
        <p:nvSpPr>
          <p:cNvPr id="5" name="Footer Placeholder 4">
            <a:extLst>
              <a:ext uri="{FF2B5EF4-FFF2-40B4-BE49-F238E27FC236}">
                <a16:creationId xmlns:a16="http://schemas.microsoft.com/office/drawing/2014/main" id="{4DA8525B-68AC-45FE-B3E8-BFA4C676BF8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F6C9169-8378-4AF8-B50E-B695C3AD9E30}"/>
              </a:ext>
            </a:extLst>
          </p:cNvPr>
          <p:cNvSpPr>
            <a:spLocks noGrp="1"/>
          </p:cNvSpPr>
          <p:nvPr>
            <p:ph type="sldNum" sz="quarter" idx="12"/>
          </p:nvPr>
        </p:nvSpPr>
        <p:spPr/>
        <p:txBody>
          <a:bodyPr/>
          <a:lstStyle>
            <a:lvl1pPr>
              <a:defRPr/>
            </a:lvl1pPr>
          </a:lstStyle>
          <a:p>
            <a:pPr>
              <a:defRPr/>
            </a:pPr>
            <a:fld id="{8E630A57-5D19-4000-B850-E048023BEC6D}" type="slidenum">
              <a:rPr lang="en-AU" altLang="en-US"/>
              <a:pPr>
                <a:defRPr/>
              </a:pPr>
              <a:t>‹#›</a:t>
            </a:fld>
            <a:endParaRPr lang="en-AU" altLang="en-US"/>
          </a:p>
        </p:txBody>
      </p:sp>
    </p:spTree>
    <p:extLst>
      <p:ext uri="{BB962C8B-B14F-4D97-AF65-F5344CB8AC3E}">
        <p14:creationId xmlns:p14="http://schemas.microsoft.com/office/powerpoint/2010/main" val="171091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178698"/>
          </a:xfrm>
        </p:spPr>
        <p:txBody>
          <a:bodyPr/>
          <a:lstStyle>
            <a:lvl1pPr algn="l">
              <a:defRPr sz="2400" b="1">
                <a:effectLst>
                  <a:outerShdw blurRad="38100" dist="38100" dir="2700000" algn="tl">
                    <a:srgbClr val="000000">
                      <a:alpha val="43137"/>
                    </a:srgbClr>
                  </a:outerShdw>
                </a:effectLst>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7D26241-59A6-43F5-BB7B-E4C1FC4F2C57}"/>
              </a:ext>
            </a:extLst>
          </p:cNvPr>
          <p:cNvSpPr>
            <a:spLocks noGrp="1"/>
          </p:cNvSpPr>
          <p:nvPr>
            <p:ph type="dt" sz="half" idx="10"/>
          </p:nvPr>
        </p:nvSpPr>
        <p:spPr/>
        <p:txBody>
          <a:bodyPr/>
          <a:lstStyle>
            <a:lvl1pPr>
              <a:defRPr/>
            </a:lvl1pPr>
          </a:lstStyle>
          <a:p>
            <a:pPr>
              <a:defRPr/>
            </a:pPr>
            <a:fld id="{1667E891-D28B-4D6D-8699-28A251AE700A}" type="datetimeFigureOut">
              <a:rPr lang="en-AU"/>
              <a:pPr>
                <a:defRPr/>
              </a:pPr>
              <a:t>10/11/2024</a:t>
            </a:fld>
            <a:endParaRPr lang="en-AU"/>
          </a:p>
        </p:txBody>
      </p:sp>
      <p:sp>
        <p:nvSpPr>
          <p:cNvPr id="4" name="Footer Placeholder 4">
            <a:extLst>
              <a:ext uri="{FF2B5EF4-FFF2-40B4-BE49-F238E27FC236}">
                <a16:creationId xmlns:a16="http://schemas.microsoft.com/office/drawing/2014/main" id="{EAA6DB6C-EDC0-4FA0-A4D9-E564D8A85B57}"/>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D8B0C39F-3CB7-4285-BF6F-B4C4D9730640}"/>
              </a:ext>
            </a:extLst>
          </p:cNvPr>
          <p:cNvSpPr>
            <a:spLocks noGrp="1"/>
          </p:cNvSpPr>
          <p:nvPr>
            <p:ph type="sldNum" sz="quarter" idx="12"/>
          </p:nvPr>
        </p:nvSpPr>
        <p:spPr/>
        <p:txBody>
          <a:bodyPr/>
          <a:lstStyle>
            <a:lvl1pPr>
              <a:defRPr/>
            </a:lvl1pPr>
          </a:lstStyle>
          <a:p>
            <a:pPr>
              <a:defRPr/>
            </a:pPr>
            <a:fld id="{B63F5653-CBFE-451E-987B-BC4AD3A80CAE}" type="slidenum">
              <a:rPr lang="en-AU" altLang="en-US"/>
              <a:pPr>
                <a:defRPr/>
              </a:pPr>
              <a:t>‹#›</a:t>
            </a:fld>
            <a:endParaRPr lang="en-AU" altLang="en-US"/>
          </a:p>
        </p:txBody>
      </p:sp>
    </p:spTree>
    <p:extLst>
      <p:ext uri="{BB962C8B-B14F-4D97-AF65-F5344CB8AC3E}">
        <p14:creationId xmlns:p14="http://schemas.microsoft.com/office/powerpoint/2010/main" val="96322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5DFC13-C073-4E85-9008-6A09880639DA}"/>
              </a:ext>
            </a:extLst>
          </p:cNvPr>
          <p:cNvSpPr>
            <a:spLocks noGrp="1"/>
          </p:cNvSpPr>
          <p:nvPr>
            <p:ph type="dt" sz="half" idx="10"/>
          </p:nvPr>
        </p:nvSpPr>
        <p:spPr/>
        <p:txBody>
          <a:bodyPr/>
          <a:lstStyle>
            <a:lvl1pPr>
              <a:defRPr/>
            </a:lvl1pPr>
          </a:lstStyle>
          <a:p>
            <a:pPr>
              <a:defRPr/>
            </a:pPr>
            <a:fld id="{08589C8B-0177-43D8-91B4-D604D36925B2}" type="datetimeFigureOut">
              <a:rPr lang="en-AU"/>
              <a:pPr>
                <a:defRPr/>
              </a:pPr>
              <a:t>10/11/2024</a:t>
            </a:fld>
            <a:endParaRPr lang="en-AU"/>
          </a:p>
        </p:txBody>
      </p:sp>
      <p:sp>
        <p:nvSpPr>
          <p:cNvPr id="5" name="Footer Placeholder 4">
            <a:extLst>
              <a:ext uri="{FF2B5EF4-FFF2-40B4-BE49-F238E27FC236}">
                <a16:creationId xmlns:a16="http://schemas.microsoft.com/office/drawing/2014/main" id="{4121827C-BD76-437D-9CBF-9B4ECD65E9B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2256A0D-A617-45EB-BCB2-53277697F9E7}"/>
              </a:ext>
            </a:extLst>
          </p:cNvPr>
          <p:cNvSpPr>
            <a:spLocks noGrp="1"/>
          </p:cNvSpPr>
          <p:nvPr>
            <p:ph type="sldNum" sz="quarter" idx="12"/>
          </p:nvPr>
        </p:nvSpPr>
        <p:spPr/>
        <p:txBody>
          <a:bodyPr/>
          <a:lstStyle>
            <a:lvl1pPr>
              <a:defRPr/>
            </a:lvl1pPr>
          </a:lstStyle>
          <a:p>
            <a:pPr>
              <a:defRPr/>
            </a:pPr>
            <a:fld id="{8007568A-855B-46C1-835A-8819B5A5B989}" type="slidenum">
              <a:rPr lang="en-AU" altLang="en-US"/>
              <a:pPr>
                <a:defRPr/>
              </a:pPr>
              <a:t>‹#›</a:t>
            </a:fld>
            <a:endParaRPr lang="en-AU" altLang="en-US"/>
          </a:p>
        </p:txBody>
      </p:sp>
    </p:spTree>
    <p:extLst>
      <p:ext uri="{BB962C8B-B14F-4D97-AF65-F5344CB8AC3E}">
        <p14:creationId xmlns:p14="http://schemas.microsoft.com/office/powerpoint/2010/main" val="332139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D420B2E4-4F7F-496A-B183-CA170D8B0485}"/>
              </a:ext>
            </a:extLst>
          </p:cNvPr>
          <p:cNvSpPr>
            <a:spLocks noGrp="1"/>
          </p:cNvSpPr>
          <p:nvPr>
            <p:ph type="dt" sz="half" idx="10"/>
          </p:nvPr>
        </p:nvSpPr>
        <p:spPr/>
        <p:txBody>
          <a:bodyPr/>
          <a:lstStyle>
            <a:lvl1pPr>
              <a:defRPr/>
            </a:lvl1pPr>
          </a:lstStyle>
          <a:p>
            <a:pPr>
              <a:defRPr/>
            </a:pPr>
            <a:fld id="{B28718F0-51B3-46BC-B9F8-3E971E9F2993}" type="datetimeFigureOut">
              <a:rPr lang="en-AU"/>
              <a:pPr>
                <a:defRPr/>
              </a:pPr>
              <a:t>10/11/2024</a:t>
            </a:fld>
            <a:endParaRPr lang="en-AU"/>
          </a:p>
        </p:txBody>
      </p:sp>
      <p:sp>
        <p:nvSpPr>
          <p:cNvPr id="6" name="Footer Placeholder 4">
            <a:extLst>
              <a:ext uri="{FF2B5EF4-FFF2-40B4-BE49-F238E27FC236}">
                <a16:creationId xmlns:a16="http://schemas.microsoft.com/office/drawing/2014/main" id="{13709F87-1242-4EF0-A73A-3BA0FAEADB4D}"/>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579C28E8-C3B9-40BD-8C0A-29AD5EF89665}"/>
              </a:ext>
            </a:extLst>
          </p:cNvPr>
          <p:cNvSpPr>
            <a:spLocks noGrp="1"/>
          </p:cNvSpPr>
          <p:nvPr>
            <p:ph type="sldNum" sz="quarter" idx="12"/>
          </p:nvPr>
        </p:nvSpPr>
        <p:spPr/>
        <p:txBody>
          <a:bodyPr/>
          <a:lstStyle>
            <a:lvl1pPr>
              <a:defRPr/>
            </a:lvl1pPr>
          </a:lstStyle>
          <a:p>
            <a:pPr>
              <a:defRPr/>
            </a:pPr>
            <a:fld id="{B8B1CCDE-4F54-4A77-9E9C-4677EDDEFBBA}" type="slidenum">
              <a:rPr lang="en-AU" altLang="en-US"/>
              <a:pPr>
                <a:defRPr/>
              </a:pPr>
              <a:t>‹#›</a:t>
            </a:fld>
            <a:endParaRPr lang="en-AU" altLang="en-US"/>
          </a:p>
        </p:txBody>
      </p:sp>
    </p:spTree>
    <p:extLst>
      <p:ext uri="{BB962C8B-B14F-4D97-AF65-F5344CB8AC3E}">
        <p14:creationId xmlns:p14="http://schemas.microsoft.com/office/powerpoint/2010/main" val="274729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CD968E0C-1000-46A1-A3D7-5694411F3071}"/>
              </a:ext>
            </a:extLst>
          </p:cNvPr>
          <p:cNvSpPr>
            <a:spLocks noGrp="1"/>
          </p:cNvSpPr>
          <p:nvPr>
            <p:ph type="dt" sz="half" idx="10"/>
          </p:nvPr>
        </p:nvSpPr>
        <p:spPr/>
        <p:txBody>
          <a:bodyPr/>
          <a:lstStyle>
            <a:lvl1pPr>
              <a:defRPr/>
            </a:lvl1pPr>
          </a:lstStyle>
          <a:p>
            <a:pPr>
              <a:defRPr/>
            </a:pPr>
            <a:fld id="{02EE1DEB-68ED-4538-8555-A2BAF139FECC}" type="datetimeFigureOut">
              <a:rPr lang="en-AU"/>
              <a:pPr>
                <a:defRPr/>
              </a:pPr>
              <a:t>10/11/2024</a:t>
            </a:fld>
            <a:endParaRPr lang="en-AU"/>
          </a:p>
        </p:txBody>
      </p:sp>
      <p:sp>
        <p:nvSpPr>
          <p:cNvPr id="8" name="Footer Placeholder 4">
            <a:extLst>
              <a:ext uri="{FF2B5EF4-FFF2-40B4-BE49-F238E27FC236}">
                <a16:creationId xmlns:a16="http://schemas.microsoft.com/office/drawing/2014/main" id="{721B84F6-94AC-40BF-BE4D-58547EE2D3F8}"/>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9CDB1F05-6F7E-49FD-80C5-1A34E547823D}"/>
              </a:ext>
            </a:extLst>
          </p:cNvPr>
          <p:cNvSpPr>
            <a:spLocks noGrp="1"/>
          </p:cNvSpPr>
          <p:nvPr>
            <p:ph type="sldNum" sz="quarter" idx="12"/>
          </p:nvPr>
        </p:nvSpPr>
        <p:spPr/>
        <p:txBody>
          <a:bodyPr/>
          <a:lstStyle>
            <a:lvl1pPr>
              <a:defRPr/>
            </a:lvl1pPr>
          </a:lstStyle>
          <a:p>
            <a:pPr>
              <a:defRPr/>
            </a:pPr>
            <a:fld id="{D46C30D6-C843-4C3B-9FFD-6E3AE66E1C05}" type="slidenum">
              <a:rPr lang="en-AU" altLang="en-US"/>
              <a:pPr>
                <a:defRPr/>
              </a:pPr>
              <a:t>‹#›</a:t>
            </a:fld>
            <a:endParaRPr lang="en-AU" altLang="en-US"/>
          </a:p>
        </p:txBody>
      </p:sp>
    </p:spTree>
    <p:extLst>
      <p:ext uri="{BB962C8B-B14F-4D97-AF65-F5344CB8AC3E}">
        <p14:creationId xmlns:p14="http://schemas.microsoft.com/office/powerpoint/2010/main" val="118074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7296C24A-B40E-42AC-8329-38BB6872BC0F}"/>
              </a:ext>
            </a:extLst>
          </p:cNvPr>
          <p:cNvSpPr>
            <a:spLocks noGrp="1"/>
          </p:cNvSpPr>
          <p:nvPr>
            <p:ph type="dt" sz="half" idx="10"/>
          </p:nvPr>
        </p:nvSpPr>
        <p:spPr/>
        <p:txBody>
          <a:bodyPr/>
          <a:lstStyle>
            <a:lvl1pPr>
              <a:defRPr/>
            </a:lvl1pPr>
          </a:lstStyle>
          <a:p>
            <a:pPr>
              <a:defRPr/>
            </a:pPr>
            <a:fld id="{4365483E-F358-4739-9704-1A45F47F7026}" type="datetimeFigureOut">
              <a:rPr lang="en-AU"/>
              <a:pPr>
                <a:defRPr/>
              </a:pPr>
              <a:t>10/11/2024</a:t>
            </a:fld>
            <a:endParaRPr lang="en-AU"/>
          </a:p>
        </p:txBody>
      </p:sp>
      <p:sp>
        <p:nvSpPr>
          <p:cNvPr id="4" name="Footer Placeholder 4">
            <a:extLst>
              <a:ext uri="{FF2B5EF4-FFF2-40B4-BE49-F238E27FC236}">
                <a16:creationId xmlns:a16="http://schemas.microsoft.com/office/drawing/2014/main" id="{353A90BB-5ACF-4C4A-95F6-77D9EC68B6C5}"/>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8DF81EB0-B04D-4972-8B7E-F9C3B18B7C3E}"/>
              </a:ext>
            </a:extLst>
          </p:cNvPr>
          <p:cNvSpPr>
            <a:spLocks noGrp="1"/>
          </p:cNvSpPr>
          <p:nvPr>
            <p:ph type="sldNum" sz="quarter" idx="12"/>
          </p:nvPr>
        </p:nvSpPr>
        <p:spPr/>
        <p:txBody>
          <a:bodyPr/>
          <a:lstStyle>
            <a:lvl1pPr>
              <a:defRPr/>
            </a:lvl1pPr>
          </a:lstStyle>
          <a:p>
            <a:pPr>
              <a:defRPr/>
            </a:pPr>
            <a:fld id="{56FFA7E6-1AE8-44A6-A7EF-FDF131A6F597}" type="slidenum">
              <a:rPr lang="en-AU" altLang="en-US"/>
              <a:pPr>
                <a:defRPr/>
              </a:pPr>
              <a:t>‹#›</a:t>
            </a:fld>
            <a:endParaRPr lang="en-AU" altLang="en-US"/>
          </a:p>
        </p:txBody>
      </p:sp>
    </p:spTree>
    <p:extLst>
      <p:ext uri="{BB962C8B-B14F-4D97-AF65-F5344CB8AC3E}">
        <p14:creationId xmlns:p14="http://schemas.microsoft.com/office/powerpoint/2010/main" val="165855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C406A1-750D-40F4-B280-78B25137DC1D}"/>
              </a:ext>
            </a:extLst>
          </p:cNvPr>
          <p:cNvSpPr>
            <a:spLocks noGrp="1"/>
          </p:cNvSpPr>
          <p:nvPr>
            <p:ph type="dt" sz="half" idx="10"/>
          </p:nvPr>
        </p:nvSpPr>
        <p:spPr/>
        <p:txBody>
          <a:bodyPr/>
          <a:lstStyle>
            <a:lvl1pPr>
              <a:defRPr/>
            </a:lvl1pPr>
          </a:lstStyle>
          <a:p>
            <a:pPr>
              <a:defRPr/>
            </a:pPr>
            <a:fld id="{81E26F1B-C2B4-444F-940C-C04C2F3BE4E9}" type="datetimeFigureOut">
              <a:rPr lang="en-AU"/>
              <a:pPr>
                <a:defRPr/>
              </a:pPr>
              <a:t>10/11/2024</a:t>
            </a:fld>
            <a:endParaRPr lang="en-AU"/>
          </a:p>
        </p:txBody>
      </p:sp>
      <p:sp>
        <p:nvSpPr>
          <p:cNvPr id="3" name="Footer Placeholder 4">
            <a:extLst>
              <a:ext uri="{FF2B5EF4-FFF2-40B4-BE49-F238E27FC236}">
                <a16:creationId xmlns:a16="http://schemas.microsoft.com/office/drawing/2014/main" id="{4A249FD2-55F1-419E-B522-CCAD83948DDD}"/>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CADD0031-0286-4EC4-B46D-A2041C97D994}"/>
              </a:ext>
            </a:extLst>
          </p:cNvPr>
          <p:cNvSpPr>
            <a:spLocks noGrp="1"/>
          </p:cNvSpPr>
          <p:nvPr>
            <p:ph type="sldNum" sz="quarter" idx="12"/>
          </p:nvPr>
        </p:nvSpPr>
        <p:spPr/>
        <p:txBody>
          <a:bodyPr/>
          <a:lstStyle>
            <a:lvl1pPr>
              <a:defRPr/>
            </a:lvl1pPr>
          </a:lstStyle>
          <a:p>
            <a:pPr>
              <a:defRPr/>
            </a:pPr>
            <a:fld id="{C973A9E0-7D49-44D6-ABBC-4FD6A01CC5F8}" type="slidenum">
              <a:rPr lang="en-AU" altLang="en-US"/>
              <a:pPr>
                <a:defRPr/>
              </a:pPr>
              <a:t>‹#›</a:t>
            </a:fld>
            <a:endParaRPr lang="en-AU" altLang="en-US"/>
          </a:p>
        </p:txBody>
      </p:sp>
    </p:spTree>
    <p:extLst>
      <p:ext uri="{BB962C8B-B14F-4D97-AF65-F5344CB8AC3E}">
        <p14:creationId xmlns:p14="http://schemas.microsoft.com/office/powerpoint/2010/main" val="10872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800AEFAF-67F1-4256-A6B0-DFEFE3869D43}"/>
              </a:ext>
            </a:extLst>
          </p:cNvPr>
          <p:cNvSpPr>
            <a:spLocks noGrp="1"/>
          </p:cNvSpPr>
          <p:nvPr>
            <p:ph type="dt" sz="half" idx="10"/>
          </p:nvPr>
        </p:nvSpPr>
        <p:spPr/>
        <p:txBody>
          <a:bodyPr/>
          <a:lstStyle>
            <a:lvl1pPr>
              <a:defRPr/>
            </a:lvl1pPr>
          </a:lstStyle>
          <a:p>
            <a:pPr>
              <a:defRPr/>
            </a:pPr>
            <a:fld id="{0C3C5FAE-7213-4352-ADBF-1102E520FA42}" type="datetimeFigureOut">
              <a:rPr lang="en-AU"/>
              <a:pPr>
                <a:defRPr/>
              </a:pPr>
              <a:t>10/11/2024</a:t>
            </a:fld>
            <a:endParaRPr lang="en-AU"/>
          </a:p>
        </p:txBody>
      </p:sp>
      <p:sp>
        <p:nvSpPr>
          <p:cNvPr id="6" name="Footer Placeholder 4">
            <a:extLst>
              <a:ext uri="{FF2B5EF4-FFF2-40B4-BE49-F238E27FC236}">
                <a16:creationId xmlns:a16="http://schemas.microsoft.com/office/drawing/2014/main" id="{3E50F635-852A-4313-AD02-C3FF2CCF66D0}"/>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96C6BA21-6564-4C53-8459-311FA17051E0}"/>
              </a:ext>
            </a:extLst>
          </p:cNvPr>
          <p:cNvSpPr>
            <a:spLocks noGrp="1"/>
          </p:cNvSpPr>
          <p:nvPr>
            <p:ph type="sldNum" sz="quarter" idx="12"/>
          </p:nvPr>
        </p:nvSpPr>
        <p:spPr/>
        <p:txBody>
          <a:bodyPr/>
          <a:lstStyle>
            <a:lvl1pPr>
              <a:defRPr/>
            </a:lvl1pPr>
          </a:lstStyle>
          <a:p>
            <a:pPr>
              <a:defRPr/>
            </a:pPr>
            <a:fld id="{53200E62-5C2F-4D73-88CC-1640972AD4C7}" type="slidenum">
              <a:rPr lang="en-AU" altLang="en-US"/>
              <a:pPr>
                <a:defRPr/>
              </a:pPr>
              <a:t>‹#›</a:t>
            </a:fld>
            <a:endParaRPr lang="en-AU" altLang="en-US"/>
          </a:p>
        </p:txBody>
      </p:sp>
    </p:spTree>
    <p:extLst>
      <p:ext uri="{BB962C8B-B14F-4D97-AF65-F5344CB8AC3E}">
        <p14:creationId xmlns:p14="http://schemas.microsoft.com/office/powerpoint/2010/main" val="46799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24D33948-F1FB-40C7-9E35-3480BAD2A6C7}"/>
              </a:ext>
            </a:extLst>
          </p:cNvPr>
          <p:cNvSpPr>
            <a:spLocks noGrp="1"/>
          </p:cNvSpPr>
          <p:nvPr>
            <p:ph type="dt" sz="half" idx="10"/>
          </p:nvPr>
        </p:nvSpPr>
        <p:spPr/>
        <p:txBody>
          <a:bodyPr/>
          <a:lstStyle>
            <a:lvl1pPr>
              <a:defRPr/>
            </a:lvl1pPr>
          </a:lstStyle>
          <a:p>
            <a:pPr>
              <a:defRPr/>
            </a:pPr>
            <a:fld id="{2787955E-6471-476C-8AAE-9D41752E7BF7}" type="datetimeFigureOut">
              <a:rPr lang="en-AU"/>
              <a:pPr>
                <a:defRPr/>
              </a:pPr>
              <a:t>10/11/2024</a:t>
            </a:fld>
            <a:endParaRPr lang="en-AU"/>
          </a:p>
        </p:txBody>
      </p:sp>
      <p:sp>
        <p:nvSpPr>
          <p:cNvPr id="6" name="Footer Placeholder 4">
            <a:extLst>
              <a:ext uri="{FF2B5EF4-FFF2-40B4-BE49-F238E27FC236}">
                <a16:creationId xmlns:a16="http://schemas.microsoft.com/office/drawing/2014/main" id="{CE975105-59C9-4415-BD9C-9F63F3A6F719}"/>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393C170F-73BE-48E2-AE56-11DA6ECC8873}"/>
              </a:ext>
            </a:extLst>
          </p:cNvPr>
          <p:cNvSpPr>
            <a:spLocks noGrp="1"/>
          </p:cNvSpPr>
          <p:nvPr>
            <p:ph type="sldNum" sz="quarter" idx="12"/>
          </p:nvPr>
        </p:nvSpPr>
        <p:spPr/>
        <p:txBody>
          <a:bodyPr/>
          <a:lstStyle>
            <a:lvl1pPr>
              <a:defRPr/>
            </a:lvl1pPr>
          </a:lstStyle>
          <a:p>
            <a:pPr>
              <a:defRPr/>
            </a:pPr>
            <a:fld id="{33ACD171-42C3-48CB-B26E-DED1624954BE}" type="slidenum">
              <a:rPr lang="en-AU" altLang="en-US"/>
              <a:pPr>
                <a:defRPr/>
              </a:pPr>
              <a:t>‹#›</a:t>
            </a:fld>
            <a:endParaRPr lang="en-AU" altLang="en-US"/>
          </a:p>
        </p:txBody>
      </p:sp>
    </p:spTree>
    <p:extLst>
      <p:ext uri="{BB962C8B-B14F-4D97-AF65-F5344CB8AC3E}">
        <p14:creationId xmlns:p14="http://schemas.microsoft.com/office/powerpoint/2010/main" val="429264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71E40B-DD08-4A8C-8CE4-393E904B9848}"/>
              </a:ext>
            </a:extLst>
          </p:cNvPr>
          <p:cNvSpPr>
            <a:spLocks noGrp="1"/>
          </p:cNvSpPr>
          <p:nvPr>
            <p:ph type="title"/>
          </p:nvPr>
        </p:nvSpPr>
        <p:spPr bwMode="auto">
          <a:xfrm>
            <a:off x="609600" y="274638"/>
            <a:ext cx="10972800" cy="6323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dirty="0"/>
          </a:p>
        </p:txBody>
      </p:sp>
      <p:sp>
        <p:nvSpPr>
          <p:cNvPr id="4" name="Date Placeholder 3">
            <a:extLst>
              <a:ext uri="{FF2B5EF4-FFF2-40B4-BE49-F238E27FC236}">
                <a16:creationId xmlns:a16="http://schemas.microsoft.com/office/drawing/2014/main" id="{B440D2CD-B261-4448-9355-D892C6D36AD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598094-DFB1-4B3C-A09B-927D77E50FCE}" type="datetimeFigureOut">
              <a:rPr lang="en-AU"/>
              <a:pPr>
                <a:defRPr/>
              </a:pPr>
              <a:t>10/11/2024</a:t>
            </a:fld>
            <a:endParaRPr lang="en-AU"/>
          </a:p>
        </p:txBody>
      </p:sp>
      <p:sp>
        <p:nvSpPr>
          <p:cNvPr id="5" name="Footer Placeholder 4">
            <a:extLst>
              <a:ext uri="{FF2B5EF4-FFF2-40B4-BE49-F238E27FC236}">
                <a16:creationId xmlns:a16="http://schemas.microsoft.com/office/drawing/2014/main" id="{3C512ACC-D1D9-4BBA-8CF8-97551A75A61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AF8D28D6-CF33-4994-BD10-7C0EF214C7A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215F341-40C4-4B4E-BFDA-30A50F78313C}"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1" fontAlgn="base" hangingPunct="1">
        <a:spcBef>
          <a:spcPct val="0"/>
        </a:spcBef>
        <a:spcAft>
          <a:spcPct val="0"/>
        </a:spcAft>
        <a:defRPr sz="3200" b="1" kern="1200">
          <a:solidFill>
            <a:schemeClr val="tx1"/>
          </a:solidFill>
          <a:effectLst>
            <a:outerShdw blurRad="38100" dist="38100" dir="2700000" algn="tl">
              <a:srgbClr val="000000">
                <a:alpha val="43137"/>
              </a:srgbClr>
            </a:outerShdw>
          </a:effectLst>
          <a:latin typeface="Comic Sans MS" pitchFamily="66" charset="0"/>
          <a:ea typeface="+mj-ea"/>
          <a:cs typeface="+mj-cs"/>
        </a:defRPr>
      </a:lvl1pPr>
      <a:lvl2pPr algn="ctr" rtl="0" eaLnBrk="1" fontAlgn="base" hangingPunct="1">
        <a:spcBef>
          <a:spcPct val="0"/>
        </a:spcBef>
        <a:spcAft>
          <a:spcPct val="0"/>
        </a:spcAft>
        <a:defRPr sz="3200" b="1">
          <a:solidFill>
            <a:schemeClr val="tx1"/>
          </a:solidFill>
          <a:latin typeface="Comic Sans MS" pitchFamily="66" charset="0"/>
        </a:defRPr>
      </a:lvl2pPr>
      <a:lvl3pPr algn="ctr" rtl="0" eaLnBrk="1" fontAlgn="base" hangingPunct="1">
        <a:spcBef>
          <a:spcPct val="0"/>
        </a:spcBef>
        <a:spcAft>
          <a:spcPct val="0"/>
        </a:spcAft>
        <a:defRPr sz="3200" b="1">
          <a:solidFill>
            <a:schemeClr val="tx1"/>
          </a:solidFill>
          <a:latin typeface="Comic Sans MS" pitchFamily="66" charset="0"/>
        </a:defRPr>
      </a:lvl3pPr>
      <a:lvl4pPr algn="ctr" rtl="0" eaLnBrk="1" fontAlgn="base" hangingPunct="1">
        <a:spcBef>
          <a:spcPct val="0"/>
        </a:spcBef>
        <a:spcAft>
          <a:spcPct val="0"/>
        </a:spcAft>
        <a:defRPr sz="3200" b="1">
          <a:solidFill>
            <a:schemeClr val="tx1"/>
          </a:solidFill>
          <a:latin typeface="Comic Sans MS" pitchFamily="66" charset="0"/>
        </a:defRPr>
      </a:lvl4pPr>
      <a:lvl5pPr algn="ctr" rtl="0" eaLnBrk="1" fontAlgn="base" hangingPunct="1">
        <a:spcBef>
          <a:spcPct val="0"/>
        </a:spcBef>
        <a:spcAft>
          <a:spcPct val="0"/>
        </a:spcAft>
        <a:defRPr sz="3200" b="1">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https://assembly.uca.org.au/media/k2/items/cache/8d7d615a68d2ad1b0beadd8091ab5b84_XL.jpg">
            <a:extLst>
              <a:ext uri="{FF2B5EF4-FFF2-40B4-BE49-F238E27FC236}">
                <a16:creationId xmlns:a16="http://schemas.microsoft.com/office/drawing/2014/main" id="{6EE615E9-6DBF-497E-9E38-0C08DCAA4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3315" name="Content Placeholder 2">
            <a:extLst>
              <a:ext uri="{FF2B5EF4-FFF2-40B4-BE49-F238E27FC236}">
                <a16:creationId xmlns:a16="http://schemas.microsoft.com/office/drawing/2014/main" id="{8B529382-CBD0-4188-959B-357E3C97D925}"/>
              </a:ext>
            </a:extLst>
          </p:cNvPr>
          <p:cNvSpPr>
            <a:spLocks noGrp="1"/>
          </p:cNvSpPr>
          <p:nvPr>
            <p:ph idx="1"/>
          </p:nvPr>
        </p:nvSpPr>
        <p:spPr/>
        <p:txBody>
          <a:bodyPr/>
          <a:lstStyle/>
          <a:p>
            <a:pPr eaLnBrk="1" hangingPunct="1">
              <a:buFont typeface="Arial" panose="020B0604020202020204" pitchFamily="34" charset="0"/>
              <a:buNone/>
            </a:pPr>
            <a:r>
              <a:rPr lang="en-AU" altLang="en-US" sz="4400" b="1" dirty="0"/>
              <a:t>The realm of God is here with us</a:t>
            </a:r>
          </a:p>
          <a:p>
            <a:pPr eaLnBrk="1" hangingPunct="1">
              <a:buFont typeface="Arial" panose="020B0604020202020204" pitchFamily="34" charset="0"/>
              <a:buNone/>
            </a:pPr>
            <a:r>
              <a:rPr lang="en-AU" altLang="en-US" sz="4400" b="1" dirty="0"/>
              <a:t>When love and peace we share,</a:t>
            </a:r>
          </a:p>
          <a:p>
            <a:pPr eaLnBrk="1" hangingPunct="1">
              <a:buFont typeface="Arial" panose="020B0604020202020204" pitchFamily="34" charset="0"/>
              <a:buNone/>
            </a:pPr>
            <a:r>
              <a:rPr lang="en-AU" altLang="en-US" sz="4400" b="1" dirty="0"/>
              <a:t>Although we fail, we know God’s grace,</a:t>
            </a:r>
          </a:p>
          <a:p>
            <a:pPr eaLnBrk="1" hangingPunct="1">
              <a:buFont typeface="Arial" panose="020B0604020202020204" pitchFamily="34" charset="0"/>
              <a:buNone/>
            </a:pPr>
            <a:r>
              <a:rPr lang="en-AU" altLang="en-US" sz="4400" b="1" dirty="0"/>
              <a:t>It’s love that helps us there.</a:t>
            </a:r>
          </a:p>
          <a:p>
            <a:pPr eaLnBrk="1" hangingPunct="1"/>
            <a:endParaRPr lang="en-AU" altLang="en-US" sz="4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5363" name="Content Placeholder 2">
            <a:extLst>
              <a:ext uri="{FF2B5EF4-FFF2-40B4-BE49-F238E27FC236}">
                <a16:creationId xmlns:a16="http://schemas.microsoft.com/office/drawing/2014/main" id="{407290A9-4855-45C4-8487-891F2BBE851D}"/>
              </a:ext>
            </a:extLst>
          </p:cNvPr>
          <p:cNvSpPr>
            <a:spLocks noGrp="1"/>
          </p:cNvSpPr>
          <p:nvPr>
            <p:ph idx="1"/>
          </p:nvPr>
        </p:nvSpPr>
        <p:spPr/>
        <p:txBody>
          <a:bodyPr/>
          <a:lstStyle/>
          <a:p>
            <a:pPr eaLnBrk="1" hangingPunct="1">
              <a:buFont typeface="Arial" panose="020B0604020202020204" pitchFamily="34" charset="0"/>
              <a:buNone/>
            </a:pPr>
            <a:r>
              <a:rPr lang="en-AU" altLang="en-US" sz="4400" b="1" dirty="0"/>
              <a:t>Amazing love that Jesus told,</a:t>
            </a:r>
          </a:p>
          <a:p>
            <a:pPr eaLnBrk="1" hangingPunct="1">
              <a:buFont typeface="Arial" panose="020B0604020202020204" pitchFamily="34" charset="0"/>
              <a:buNone/>
            </a:pPr>
            <a:r>
              <a:rPr lang="en-AU" altLang="en-US" sz="4400" b="1" dirty="0"/>
              <a:t>Two thousand years ago,</a:t>
            </a:r>
          </a:p>
          <a:p>
            <a:pPr eaLnBrk="1" hangingPunct="1">
              <a:buFont typeface="Arial" panose="020B0604020202020204" pitchFamily="34" charset="0"/>
              <a:buNone/>
            </a:pPr>
            <a:r>
              <a:rPr lang="en-AU" altLang="en-US" sz="4400" b="1" dirty="0"/>
              <a:t>A story new, a story old,</a:t>
            </a:r>
          </a:p>
          <a:p>
            <a:pPr eaLnBrk="1" hangingPunct="1">
              <a:buFont typeface="Arial" panose="020B0604020202020204" pitchFamily="34" charset="0"/>
              <a:buNone/>
            </a:pPr>
            <a:r>
              <a:rPr lang="en-AU" altLang="en-US" sz="4400" b="1" dirty="0"/>
              <a:t>A love for all to know.</a:t>
            </a:r>
          </a:p>
          <a:p>
            <a:pPr eaLnBrk="1" hangingPunct="1"/>
            <a:endParaRPr lang="en-AU" altLang="en-US" dirty="0"/>
          </a:p>
        </p:txBody>
      </p:sp>
      <p:sp>
        <p:nvSpPr>
          <p:cNvPr id="15364" name="TextBox 3">
            <a:extLst>
              <a:ext uri="{FF2B5EF4-FFF2-40B4-BE49-F238E27FC236}">
                <a16:creationId xmlns:a16="http://schemas.microsoft.com/office/drawing/2014/main" id="{9E5E51EB-4F06-44B0-8278-BDAFB4E30247}"/>
              </a:ext>
            </a:extLst>
          </p:cNvPr>
          <p:cNvSpPr txBox="1">
            <a:spLocks noChangeArrowheads="1"/>
          </p:cNvSpPr>
          <p:nvPr/>
        </p:nvSpPr>
        <p:spPr bwMode="auto">
          <a:xfrm>
            <a:off x="6096000" y="5876925"/>
            <a:ext cx="2849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800"/>
              <a:t>Margaret Rolfe, CCLI 222909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9036E8B-311B-432C-B323-30A07A35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333375"/>
            <a:ext cx="59753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2895600" y="3886200"/>
            <a:ext cx="6400800" cy="1752600"/>
          </a:xfrm>
          <a:prstGeom prst="rect">
            <a:avLst/>
          </a:prstGeom>
          <a:ln>
            <a:miter lim="800000"/>
            <a:headEnd/>
            <a:tailEnd/>
          </a:ln>
        </p:spPr>
        <p:txBody>
          <a:bodyPr/>
          <a:lstStyle/>
          <a:p>
            <a:pPr algn="ctr" eaLnBrk="1" hangingPunct="1">
              <a:buFont typeface="Arial" charset="0"/>
              <a:buNone/>
              <a:defRPr/>
            </a:pPr>
            <a:endParaRPr lang="en-US" b="1" dirty="0">
              <a:effectLst>
                <a:outerShdw blurRad="38100" dist="38100" dir="2700000" algn="tl">
                  <a:srgbClr val="000000">
                    <a:alpha val="43137"/>
                  </a:srgbClr>
                </a:outerShdw>
              </a:effectLst>
              <a:latin typeface="Comic Sans MS"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340-DCAC-4001-BED6-F88F77726CCC}"/>
              </a:ext>
            </a:extLst>
          </p:cNvPr>
          <p:cNvSpPr>
            <a:spLocks noGrp="1"/>
          </p:cNvSpPr>
          <p:nvPr>
            <p:ph type="title" idx="4294967295"/>
          </p:nvPr>
        </p:nvSpPr>
        <p:spPr>
          <a:xfrm>
            <a:off x="911424" y="0"/>
            <a:ext cx="10369152" cy="6178550"/>
          </a:xfrm>
        </p:spPr>
        <p:txBody>
          <a:bodyPr/>
          <a:lstStyle/>
          <a:p>
            <a:pPr algn="l"/>
            <a:r>
              <a:rPr lang="en-AU" sz="4000" dirty="0">
                <a:solidFill>
                  <a:schemeClr val="tx2">
                    <a:lumMod val="60000"/>
                    <a:lumOff val="40000"/>
                  </a:schemeClr>
                </a:solidFill>
                <a:effectLst/>
              </a:rPr>
              <a:t>  </a:t>
            </a:r>
            <a:r>
              <a:rPr lang="en-AU" sz="4000" dirty="0">
                <a:solidFill>
                  <a:srgbClr val="0070C0"/>
                </a:solidFill>
                <a:effectLst/>
              </a:rPr>
              <a:t>Mark 12:41-44 </a:t>
            </a:r>
            <a:br>
              <a:rPr lang="en-AU" sz="4000" dirty="0">
                <a:effectLst/>
              </a:rPr>
            </a:br>
            <a:r>
              <a:rPr lang="en-US" sz="4000" dirty="0">
                <a:effectLst/>
              </a:rPr>
              <a:t>He sat down opposite the treasury, and watched the crowd putting money into the treasury. Many rich people put in large sums.</a:t>
            </a:r>
            <a:r>
              <a:rPr lang="en-AU" sz="4000" dirty="0">
                <a:effectLst/>
              </a:rPr>
              <a:t> </a:t>
            </a:r>
            <a:r>
              <a:rPr lang="en-US" sz="4000" dirty="0">
                <a:effectLst/>
              </a:rPr>
              <a:t>A poor widow came and put in two small copper coins, which are worth a penny.</a:t>
            </a:r>
            <a:endParaRPr lang="en-AU" sz="4000" dirty="0">
              <a:solidFill>
                <a:schemeClr val="tx2">
                  <a:lumMod val="60000"/>
                  <a:lumOff val="4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CAC1-12D3-4B89-938A-813F65255E83}"/>
              </a:ext>
            </a:extLst>
          </p:cNvPr>
          <p:cNvSpPr>
            <a:spLocks noGrp="1"/>
          </p:cNvSpPr>
          <p:nvPr>
            <p:ph type="title" idx="4294967295"/>
          </p:nvPr>
        </p:nvSpPr>
        <p:spPr/>
        <p:txBody>
          <a:bodyPr/>
          <a:lstStyle/>
          <a:p>
            <a:pPr algn="l"/>
            <a:r>
              <a:rPr lang="en-US" sz="4000" dirty="0">
                <a:effectLst/>
              </a:rPr>
              <a:t>Then he called his disciples and said to them, </a:t>
            </a:r>
            <a:r>
              <a:rPr lang="ar-SA" sz="4000" dirty="0">
                <a:effectLst/>
              </a:rPr>
              <a:t>‘</a:t>
            </a:r>
            <a:r>
              <a:rPr lang="en-US" sz="4000" dirty="0">
                <a:effectLst/>
              </a:rPr>
              <a:t>Truly I tell you, this poor widow has put in more than all those who are contributing to the treasury.</a:t>
            </a:r>
            <a:r>
              <a:rPr lang="en-AU" sz="4000" dirty="0">
                <a:effectLst/>
              </a:rPr>
              <a:t> </a:t>
            </a:r>
            <a:r>
              <a:rPr lang="en-US" sz="4000" dirty="0">
                <a:effectLst/>
              </a:rPr>
              <a:t>For all of them have contributed out of their abundance; but she out of her poverty has put in everything she had, all she had to live on.</a:t>
            </a:r>
            <a:r>
              <a:rPr lang="ar-SA" sz="4000" dirty="0">
                <a:effectLst/>
              </a:rPr>
              <a:t>’</a:t>
            </a:r>
            <a:r>
              <a:rPr lang="en-GB" sz="4000" dirty="0">
                <a:effectLst/>
              </a:rPr>
              <a:t> </a:t>
            </a:r>
            <a:r>
              <a:rPr lang="en-AU" sz="4000" dirty="0">
                <a:solidFill>
                  <a:schemeClr val="tx2">
                    <a:lumMod val="60000"/>
                    <a:lumOff val="40000"/>
                  </a:schemeClr>
                </a:solidFill>
                <a:effectLst/>
                <a:sym typeface="Wingdings" panose="05000000000000000000" pitchFamily="2" charset="2"/>
              </a:rPr>
              <a:t></a:t>
            </a:r>
            <a:endParaRPr lang="en-AU" sz="4000" dirty="0"/>
          </a:p>
        </p:txBody>
      </p:sp>
    </p:spTree>
    <p:extLst>
      <p:ext uri="{BB962C8B-B14F-4D97-AF65-F5344CB8AC3E}">
        <p14:creationId xmlns:p14="http://schemas.microsoft.com/office/powerpoint/2010/main" val="1021345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928A8D-6C8F-4AED-B5FC-F1AA35734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40239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2E68222E-50F1-40FB-8D71-6A6CEBD9F8C8}"/>
              </a:ext>
            </a:extLst>
          </p:cNvPr>
          <p:cNvSpPr>
            <a:spLocks noGrp="1" noChangeArrowheads="1"/>
          </p:cNvSpPr>
          <p:nvPr>
            <p:ph type="body" idx="1"/>
          </p:nvPr>
        </p:nvSpPr>
        <p:spPr>
          <a:xfrm>
            <a:off x="191344" y="751036"/>
            <a:ext cx="10515600" cy="4351338"/>
          </a:xfrm>
        </p:spPr>
        <p:txBody>
          <a:bodyPr/>
          <a:lstStyle/>
          <a:p>
            <a:pPr eaLnBrk="1" hangingPunct="1">
              <a:buFontTx/>
              <a:buNone/>
            </a:pPr>
            <a:r>
              <a:rPr lang="en-AU" altLang="en-US" sz="4000" b="1" dirty="0"/>
              <a:t>Bring many names, beautiful and good,</a:t>
            </a:r>
          </a:p>
          <a:p>
            <a:pPr eaLnBrk="1" hangingPunct="1">
              <a:buFontTx/>
              <a:buNone/>
            </a:pPr>
            <a:r>
              <a:rPr lang="en-AU" altLang="en-US" sz="4000" b="1" dirty="0"/>
              <a:t>celebrate in parable and story, </a:t>
            </a:r>
          </a:p>
          <a:p>
            <a:pPr eaLnBrk="1" hangingPunct="1">
              <a:buFontTx/>
              <a:buNone/>
            </a:pPr>
            <a:r>
              <a:rPr lang="en-AU" altLang="en-US" sz="4000" b="1" dirty="0"/>
              <a:t>holiness in glory, living, loving God.</a:t>
            </a:r>
          </a:p>
          <a:p>
            <a:pPr eaLnBrk="1" hangingPunct="1">
              <a:buFontTx/>
              <a:buNone/>
            </a:pPr>
            <a:r>
              <a:rPr lang="en-AU" altLang="en-US" sz="4000" b="1" dirty="0"/>
              <a:t>Hail and hosanna!</a:t>
            </a:r>
          </a:p>
          <a:p>
            <a:pPr eaLnBrk="1" hangingPunct="1">
              <a:buFontTx/>
              <a:buNone/>
            </a:pPr>
            <a:r>
              <a:rPr lang="en-AU" altLang="en-US" sz="4000" b="1" dirty="0"/>
              <a:t>bring many names!</a:t>
            </a:r>
          </a:p>
        </p:txBody>
      </p:sp>
      <p:pic>
        <p:nvPicPr>
          <p:cNvPr id="2052" name="Picture 5" descr="tlc-086">
            <a:extLst>
              <a:ext uri="{FF2B5EF4-FFF2-40B4-BE49-F238E27FC236}">
                <a16:creationId xmlns:a16="http://schemas.microsoft.com/office/drawing/2014/main" id="{EAF9F5DE-9DC1-486A-8803-4732E6D94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043" y="3429000"/>
            <a:ext cx="4968613" cy="331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471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E1B3312F-BF89-42C7-8184-A2BCCB3E5BB6}"/>
              </a:ext>
            </a:extLst>
          </p:cNvPr>
          <p:cNvSpPr>
            <a:spLocks noGrp="1" noChangeArrowheads="1"/>
          </p:cNvSpPr>
          <p:nvPr>
            <p:ph type="body" idx="1"/>
          </p:nvPr>
        </p:nvSpPr>
        <p:spPr/>
        <p:txBody>
          <a:bodyPr/>
          <a:lstStyle/>
          <a:p>
            <a:pPr eaLnBrk="1" hangingPunct="1">
              <a:buFontTx/>
              <a:buNone/>
            </a:pPr>
            <a:r>
              <a:rPr lang="en-AU" altLang="en-US" sz="4000" b="1" dirty="0"/>
              <a:t>Strong mother God, working night and day,</a:t>
            </a:r>
          </a:p>
          <a:p>
            <a:pPr eaLnBrk="1" hangingPunct="1">
              <a:buFontTx/>
              <a:buNone/>
            </a:pPr>
            <a:r>
              <a:rPr lang="en-AU" altLang="en-US" sz="4000" b="1" dirty="0"/>
              <a:t>planning all the wonders of creation,</a:t>
            </a:r>
          </a:p>
          <a:p>
            <a:pPr eaLnBrk="1" hangingPunct="1">
              <a:buFontTx/>
              <a:buNone/>
            </a:pPr>
            <a:r>
              <a:rPr lang="en-AU" altLang="en-US" sz="4000" b="1" dirty="0"/>
              <a:t>setting each equation,</a:t>
            </a:r>
          </a:p>
          <a:p>
            <a:pPr eaLnBrk="1" hangingPunct="1">
              <a:buFontTx/>
              <a:buNone/>
            </a:pPr>
            <a:r>
              <a:rPr lang="en-AU" altLang="en-US" sz="4000" b="1" dirty="0"/>
              <a:t>genius at play:</a:t>
            </a:r>
          </a:p>
          <a:p>
            <a:pPr eaLnBrk="1" hangingPunct="1">
              <a:buFontTx/>
              <a:buNone/>
            </a:pPr>
            <a:r>
              <a:rPr lang="en-AU" altLang="en-US" sz="4000" b="1" dirty="0"/>
              <a:t>Hail and hosanna,</a:t>
            </a:r>
          </a:p>
          <a:p>
            <a:pPr eaLnBrk="1" hangingPunct="1">
              <a:buFontTx/>
              <a:buNone/>
            </a:pPr>
            <a:r>
              <a:rPr lang="en-AU" altLang="en-US" sz="4000" b="1" dirty="0"/>
              <a:t>strong mother God!</a:t>
            </a:r>
          </a:p>
        </p:txBody>
      </p:sp>
    </p:spTree>
    <p:extLst>
      <p:ext uri="{BB962C8B-B14F-4D97-AF65-F5344CB8AC3E}">
        <p14:creationId xmlns:p14="http://schemas.microsoft.com/office/powerpoint/2010/main" val="1329956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C123A11C-BF25-4BAB-B83B-554FD7FACF57}"/>
              </a:ext>
            </a:extLst>
          </p:cNvPr>
          <p:cNvSpPr>
            <a:spLocks noGrp="1" noChangeArrowheads="1"/>
          </p:cNvSpPr>
          <p:nvPr>
            <p:ph type="body" idx="1"/>
          </p:nvPr>
        </p:nvSpPr>
        <p:spPr/>
        <p:txBody>
          <a:bodyPr/>
          <a:lstStyle/>
          <a:p>
            <a:pPr eaLnBrk="1" hangingPunct="1">
              <a:buFontTx/>
              <a:buNone/>
            </a:pPr>
            <a:r>
              <a:rPr lang="en-AU" altLang="en-US" sz="4000" b="1" dirty="0"/>
              <a:t>Warm father God, hugging every child,</a:t>
            </a:r>
          </a:p>
          <a:p>
            <a:pPr eaLnBrk="1" hangingPunct="1">
              <a:buFontTx/>
              <a:buNone/>
            </a:pPr>
            <a:r>
              <a:rPr lang="en-AU" altLang="en-US" sz="4000" b="1" dirty="0"/>
              <a:t>feeling all the strains of human living,</a:t>
            </a:r>
          </a:p>
          <a:p>
            <a:pPr eaLnBrk="1" hangingPunct="1">
              <a:buFontTx/>
              <a:buNone/>
            </a:pPr>
            <a:r>
              <a:rPr lang="en-AU" altLang="en-US" sz="4000" b="1" dirty="0"/>
              <a:t>caring and forgiving,</a:t>
            </a:r>
          </a:p>
          <a:p>
            <a:pPr eaLnBrk="1" hangingPunct="1">
              <a:buFontTx/>
              <a:buNone/>
            </a:pPr>
            <a:r>
              <a:rPr lang="en-AU" altLang="en-US" sz="4000" b="1" dirty="0"/>
              <a:t>till we’re reconciled:</a:t>
            </a:r>
          </a:p>
          <a:p>
            <a:pPr eaLnBrk="1" hangingPunct="1">
              <a:buFontTx/>
              <a:buNone/>
            </a:pPr>
            <a:r>
              <a:rPr lang="en-AU" altLang="en-US" sz="4000" b="1" dirty="0"/>
              <a:t>Hail and hosanna,</a:t>
            </a:r>
          </a:p>
          <a:p>
            <a:pPr eaLnBrk="1" hangingPunct="1">
              <a:buFontTx/>
              <a:buNone/>
            </a:pPr>
            <a:r>
              <a:rPr lang="en-AU" altLang="en-US" sz="4000" b="1" dirty="0"/>
              <a:t>warm father God!</a:t>
            </a:r>
          </a:p>
          <a:p>
            <a:pPr eaLnBrk="1" hangingPunct="1">
              <a:buFontTx/>
              <a:buNone/>
            </a:pPr>
            <a:endParaRPr lang="en-AU" altLang="en-US" sz="4000" b="1" dirty="0"/>
          </a:p>
        </p:txBody>
      </p:sp>
    </p:spTree>
    <p:extLst>
      <p:ext uri="{BB962C8B-B14F-4D97-AF65-F5344CB8AC3E}">
        <p14:creationId xmlns:p14="http://schemas.microsoft.com/office/powerpoint/2010/main" val="105960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22989BAA-2329-4CE6-9A02-7E3E1B5FC7B7}"/>
              </a:ext>
            </a:extLst>
          </p:cNvPr>
          <p:cNvSpPr>
            <a:spLocks noGrp="1" noChangeArrowheads="1"/>
          </p:cNvSpPr>
          <p:nvPr>
            <p:ph type="body" idx="1"/>
          </p:nvPr>
        </p:nvSpPr>
        <p:spPr/>
        <p:txBody>
          <a:bodyPr/>
          <a:lstStyle/>
          <a:p>
            <a:pPr eaLnBrk="1" hangingPunct="1">
              <a:buFontTx/>
              <a:buNone/>
            </a:pPr>
            <a:r>
              <a:rPr lang="en-AU" altLang="en-US" sz="4000" b="1" dirty="0"/>
              <a:t>Old aching God, grey with endless care,</a:t>
            </a:r>
          </a:p>
          <a:p>
            <a:pPr eaLnBrk="1" hangingPunct="1">
              <a:buFontTx/>
              <a:buNone/>
            </a:pPr>
            <a:r>
              <a:rPr lang="en-AU" altLang="en-US" sz="4000" b="1" dirty="0"/>
              <a:t>calmly piercing evil’s new disguises,</a:t>
            </a:r>
          </a:p>
          <a:p>
            <a:pPr eaLnBrk="1" hangingPunct="1">
              <a:buFontTx/>
              <a:buNone/>
            </a:pPr>
            <a:r>
              <a:rPr lang="en-AU" altLang="en-US" sz="4000" b="1" dirty="0"/>
              <a:t>glad of good surprises,</a:t>
            </a:r>
          </a:p>
          <a:p>
            <a:pPr eaLnBrk="1" hangingPunct="1">
              <a:buFontTx/>
              <a:buNone/>
            </a:pPr>
            <a:r>
              <a:rPr lang="en-AU" altLang="en-US" sz="4000" b="1" dirty="0"/>
              <a:t>wiser than despair:</a:t>
            </a:r>
          </a:p>
          <a:p>
            <a:pPr eaLnBrk="1" hangingPunct="1">
              <a:buFontTx/>
              <a:buNone/>
            </a:pPr>
            <a:r>
              <a:rPr lang="en-AU" altLang="en-US" sz="4000" b="1" dirty="0"/>
              <a:t>Hail and hosanna,</a:t>
            </a:r>
          </a:p>
          <a:p>
            <a:pPr eaLnBrk="1" hangingPunct="1">
              <a:buFontTx/>
              <a:buNone/>
            </a:pPr>
            <a:r>
              <a:rPr lang="en-AU" altLang="en-US" sz="4000" b="1" dirty="0"/>
              <a:t>old ,aching God.</a:t>
            </a:r>
          </a:p>
        </p:txBody>
      </p:sp>
    </p:spTree>
    <p:extLst>
      <p:ext uri="{BB962C8B-B14F-4D97-AF65-F5344CB8AC3E}">
        <p14:creationId xmlns:p14="http://schemas.microsoft.com/office/powerpoint/2010/main" val="3565931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D5B5"/>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9CB7AFC1-2195-489A-A8CD-D2E834B05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125538"/>
            <a:ext cx="113506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a:extLst>
              <a:ext uri="{FF2B5EF4-FFF2-40B4-BE49-F238E27FC236}">
                <a16:creationId xmlns:a16="http://schemas.microsoft.com/office/drawing/2014/main" id="{86FC4E7C-1091-4914-8269-F3AEDEECCE23}"/>
              </a:ext>
            </a:extLst>
          </p:cNvPr>
          <p:cNvSpPr txBox="1">
            <a:spLocks noChangeArrowheads="1"/>
          </p:cNvSpPr>
          <p:nvPr/>
        </p:nvSpPr>
        <p:spPr bwMode="auto">
          <a:xfrm>
            <a:off x="3000376" y="620714"/>
            <a:ext cx="6372225" cy="1323975"/>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Welcome to worship</a:t>
            </a:r>
          </a:p>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at St Georges - Eden</a:t>
            </a:r>
          </a:p>
        </p:txBody>
      </p:sp>
      <p:pic>
        <p:nvPicPr>
          <p:cNvPr id="3" name="Picture 2">
            <a:extLst>
              <a:ext uri="{FF2B5EF4-FFF2-40B4-BE49-F238E27FC236}">
                <a16:creationId xmlns:a16="http://schemas.microsoft.com/office/drawing/2014/main" id="{D92918EC-271A-40BA-B96C-91283859B9B4}"/>
              </a:ext>
            </a:extLst>
          </p:cNvPr>
          <p:cNvPicPr>
            <a:picLocks noChangeAspect="1"/>
          </p:cNvPicPr>
          <p:nvPr/>
        </p:nvPicPr>
        <p:blipFill rotWithShape="1">
          <a:blip r:embed="rId3">
            <a:extLst>
              <a:ext uri="{28A0092B-C50C-407E-A947-70E740481C1C}">
                <a14:useLocalDpi xmlns:a14="http://schemas.microsoft.com/office/drawing/2010/main" val="0"/>
              </a:ext>
            </a:extLst>
          </a:blip>
          <a:srcRect l="17801" t="5901" r="9400" b="56300"/>
          <a:stretch/>
        </p:blipFill>
        <p:spPr>
          <a:xfrm>
            <a:off x="1344886" y="3140174"/>
            <a:ext cx="3744416" cy="2592288"/>
          </a:xfrm>
          <a:prstGeom prst="rect">
            <a:avLst/>
          </a:prstGeom>
        </p:spPr>
      </p:pic>
      <p:pic>
        <p:nvPicPr>
          <p:cNvPr id="6" name="Picture 5">
            <a:extLst>
              <a:ext uri="{FF2B5EF4-FFF2-40B4-BE49-F238E27FC236}">
                <a16:creationId xmlns:a16="http://schemas.microsoft.com/office/drawing/2014/main" id="{7A768B04-1DFE-4BFA-8E60-24A402196B7D}"/>
              </a:ext>
            </a:extLst>
          </p:cNvPr>
          <p:cNvPicPr>
            <a:picLocks noChangeAspect="1"/>
          </p:cNvPicPr>
          <p:nvPr/>
        </p:nvPicPr>
        <p:blipFill rotWithShape="1">
          <a:blip r:embed="rId4">
            <a:extLst>
              <a:ext uri="{28A0092B-C50C-407E-A947-70E740481C1C}">
                <a14:useLocalDpi xmlns:a14="http://schemas.microsoft.com/office/drawing/2010/main" val="0"/>
              </a:ext>
            </a:extLst>
          </a:blip>
          <a:srcRect l="14103" r="10888"/>
          <a:stretch/>
        </p:blipFill>
        <p:spPr>
          <a:xfrm>
            <a:off x="7390108" y="2132856"/>
            <a:ext cx="4592068" cy="45982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F0347526-C710-42EE-89AB-07C89BA8759F}"/>
              </a:ext>
            </a:extLst>
          </p:cNvPr>
          <p:cNvSpPr>
            <a:spLocks noGrp="1" noChangeArrowheads="1"/>
          </p:cNvSpPr>
          <p:nvPr>
            <p:ph type="body" idx="1"/>
          </p:nvPr>
        </p:nvSpPr>
        <p:spPr/>
        <p:txBody>
          <a:bodyPr/>
          <a:lstStyle/>
          <a:p>
            <a:pPr eaLnBrk="1" hangingPunct="1">
              <a:buFontTx/>
              <a:buNone/>
            </a:pPr>
            <a:r>
              <a:rPr lang="en-AU" altLang="en-US" sz="4000" b="1" dirty="0"/>
              <a:t>Young, growing God, eager, on the move,</a:t>
            </a:r>
          </a:p>
          <a:p>
            <a:pPr eaLnBrk="1" hangingPunct="1">
              <a:buFontTx/>
              <a:buNone/>
            </a:pPr>
            <a:r>
              <a:rPr lang="en-AU" altLang="en-US" sz="4000" b="1" dirty="0"/>
              <a:t>saying no to falsehood and unkindness,</a:t>
            </a:r>
          </a:p>
          <a:p>
            <a:pPr eaLnBrk="1" hangingPunct="1">
              <a:buFontTx/>
              <a:buNone/>
            </a:pPr>
            <a:r>
              <a:rPr lang="en-AU" altLang="en-US" sz="4000" b="1" dirty="0"/>
              <a:t>crying out for justice,</a:t>
            </a:r>
          </a:p>
          <a:p>
            <a:pPr eaLnBrk="1" hangingPunct="1">
              <a:buFontTx/>
              <a:buNone/>
            </a:pPr>
            <a:r>
              <a:rPr lang="en-AU" altLang="en-US" sz="4000" b="1" dirty="0"/>
              <a:t>giving all you have:</a:t>
            </a:r>
          </a:p>
          <a:p>
            <a:pPr eaLnBrk="1" hangingPunct="1">
              <a:buFontTx/>
              <a:buNone/>
            </a:pPr>
            <a:r>
              <a:rPr lang="en-AU" altLang="en-US" sz="4000" b="1" dirty="0"/>
              <a:t>Hail and hosanna,</a:t>
            </a:r>
          </a:p>
          <a:p>
            <a:pPr eaLnBrk="1" hangingPunct="1">
              <a:buFontTx/>
              <a:buNone/>
            </a:pPr>
            <a:r>
              <a:rPr lang="en-AU" altLang="en-US" sz="4000" b="1" dirty="0"/>
              <a:t>Young, growing God!</a:t>
            </a:r>
          </a:p>
        </p:txBody>
      </p:sp>
    </p:spTree>
    <p:extLst>
      <p:ext uri="{BB962C8B-B14F-4D97-AF65-F5344CB8AC3E}">
        <p14:creationId xmlns:p14="http://schemas.microsoft.com/office/powerpoint/2010/main" val="3706772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6E2436E3-03D8-4F3F-8B6D-789682109395}"/>
              </a:ext>
            </a:extLst>
          </p:cNvPr>
          <p:cNvSpPr>
            <a:spLocks noGrp="1" noChangeArrowheads="1"/>
          </p:cNvSpPr>
          <p:nvPr>
            <p:ph type="body" idx="1"/>
          </p:nvPr>
        </p:nvSpPr>
        <p:spPr/>
        <p:txBody>
          <a:bodyPr/>
          <a:lstStyle/>
          <a:p>
            <a:pPr eaLnBrk="1" hangingPunct="1">
              <a:buFontTx/>
              <a:buNone/>
            </a:pPr>
            <a:r>
              <a:rPr lang="en-AU" altLang="en-US" sz="4000" b="1" dirty="0"/>
              <a:t>Great, living God, never fully known,</a:t>
            </a:r>
          </a:p>
          <a:p>
            <a:pPr eaLnBrk="1" hangingPunct="1">
              <a:buFontTx/>
              <a:buNone/>
            </a:pPr>
            <a:r>
              <a:rPr lang="en-AU" altLang="en-US" sz="4000" b="1" dirty="0"/>
              <a:t>joyful darkness far beyond our seeing,</a:t>
            </a:r>
          </a:p>
          <a:p>
            <a:pPr eaLnBrk="1" hangingPunct="1">
              <a:buFontTx/>
              <a:buNone/>
            </a:pPr>
            <a:r>
              <a:rPr lang="en-AU" altLang="en-US" sz="4000" b="1" dirty="0"/>
              <a:t>closer yet than breathing,</a:t>
            </a:r>
          </a:p>
          <a:p>
            <a:pPr eaLnBrk="1" hangingPunct="1">
              <a:buFontTx/>
              <a:buNone/>
            </a:pPr>
            <a:r>
              <a:rPr lang="en-AU" altLang="en-US" sz="4000" b="1" dirty="0"/>
              <a:t>everlasting home:</a:t>
            </a:r>
          </a:p>
          <a:p>
            <a:pPr eaLnBrk="1" hangingPunct="1">
              <a:buFontTx/>
              <a:buNone/>
            </a:pPr>
            <a:r>
              <a:rPr lang="en-AU" altLang="en-US" sz="4000" b="1" dirty="0"/>
              <a:t>Hail and hosanna,</a:t>
            </a:r>
          </a:p>
          <a:p>
            <a:pPr eaLnBrk="1" hangingPunct="1">
              <a:buFontTx/>
              <a:buNone/>
            </a:pPr>
            <a:r>
              <a:rPr lang="en-AU" altLang="en-US" sz="4000" b="1" dirty="0"/>
              <a:t>great, living God!</a:t>
            </a:r>
          </a:p>
        </p:txBody>
      </p:sp>
      <p:sp>
        <p:nvSpPr>
          <p:cNvPr id="7172" name="Text Box 4">
            <a:extLst>
              <a:ext uri="{FF2B5EF4-FFF2-40B4-BE49-F238E27FC236}">
                <a16:creationId xmlns:a16="http://schemas.microsoft.com/office/drawing/2014/main" id="{40432971-44DF-436E-9171-311F4BAAB000}"/>
              </a:ext>
            </a:extLst>
          </p:cNvPr>
          <p:cNvSpPr txBox="1">
            <a:spLocks noChangeArrowheads="1"/>
          </p:cNvSpPr>
          <p:nvPr/>
        </p:nvSpPr>
        <p:spPr bwMode="auto">
          <a:xfrm>
            <a:off x="8256240" y="6160872"/>
            <a:ext cx="348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dirty="0"/>
              <a:t>Brian Arthur Wren  CCLI 222909</a:t>
            </a:r>
          </a:p>
        </p:txBody>
      </p:sp>
    </p:spTree>
    <p:extLst>
      <p:ext uri="{BB962C8B-B14F-4D97-AF65-F5344CB8AC3E}">
        <p14:creationId xmlns:p14="http://schemas.microsoft.com/office/powerpoint/2010/main" val="769307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DDDC1-27A4-483E-A0A2-2A41B3ED3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98711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BD48A4-A3F1-4B29-A469-B329E4864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4293"/>
            <a:ext cx="12192000" cy="1900812"/>
          </a:xfrm>
          <a:prstGeom prst="rect">
            <a:avLst/>
          </a:prstGeom>
        </p:spPr>
      </p:pic>
    </p:spTree>
    <p:extLst>
      <p:ext uri="{BB962C8B-B14F-4D97-AF65-F5344CB8AC3E}">
        <p14:creationId xmlns:p14="http://schemas.microsoft.com/office/powerpoint/2010/main" val="2473867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9036E8B-311B-432C-B323-30A07A35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333375"/>
            <a:ext cx="59753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2895600" y="3886200"/>
            <a:ext cx="6400800" cy="1752600"/>
          </a:xfrm>
          <a:prstGeom prst="rect">
            <a:avLst/>
          </a:prstGeom>
          <a:ln>
            <a:miter lim="800000"/>
            <a:headEnd/>
            <a:tailEnd/>
          </a:ln>
        </p:spPr>
        <p:txBody>
          <a:bodyPr/>
          <a:lstStyle/>
          <a:p>
            <a:pPr algn="ctr" eaLnBrk="1" hangingPunct="1">
              <a:buFont typeface="Arial" charset="0"/>
              <a:buNone/>
              <a:defRPr/>
            </a:pPr>
            <a:endParaRPr lang="en-US" b="1" dirty="0">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855088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75C80-AFED-80B0-8915-0F8A4BB8D372}"/>
              </a:ext>
            </a:extLst>
          </p:cNvPr>
          <p:cNvSpPr>
            <a:spLocks noGrp="1"/>
          </p:cNvSpPr>
          <p:nvPr>
            <p:ph type="title" idx="4294967295"/>
          </p:nvPr>
        </p:nvSpPr>
        <p:spPr>
          <a:xfrm>
            <a:off x="723900" y="2766218"/>
            <a:ext cx="10515600" cy="1325563"/>
          </a:xfrm>
        </p:spPr>
        <p:txBody>
          <a:bodyPr>
            <a:normAutofit fontScale="90000"/>
          </a:bodyPr>
          <a:lstStyle/>
          <a:p>
            <a:pPr algn="l"/>
            <a:r>
              <a:rPr lang="en-AU" sz="4000" dirty="0">
                <a:solidFill>
                  <a:srgbClr val="000000"/>
                </a:solidFill>
                <a:effectLst/>
                <a:latin typeface="Times New Roman" panose="02020603050405020304" pitchFamily="18" charset="0"/>
              </a:rPr>
              <a:t>2 Corinthians 5:14-19</a:t>
            </a:r>
            <a:br>
              <a:rPr lang="en-AU" sz="4000" dirty="0">
                <a:solidFill>
                  <a:srgbClr val="000000"/>
                </a:solidFill>
                <a:effectLst/>
                <a:latin typeface="Times New Roman" panose="02020603050405020304" pitchFamily="18" charset="0"/>
              </a:rPr>
            </a:br>
            <a:r>
              <a:rPr lang="en-AU" sz="4000" baseline="30000" dirty="0">
                <a:solidFill>
                  <a:srgbClr val="646464"/>
                </a:solidFill>
                <a:effectLst/>
                <a:latin typeface="Times New Roman" panose="02020603050405020304" pitchFamily="18" charset="0"/>
              </a:rPr>
              <a:t>14</a:t>
            </a:r>
            <a:r>
              <a:rPr lang="en-AU" sz="4000" dirty="0">
                <a:solidFill>
                  <a:srgbClr val="000000"/>
                </a:solidFill>
                <a:effectLst/>
                <a:latin typeface="Times New Roman" panose="02020603050405020304" pitchFamily="18" charset="0"/>
              </a:rPr>
              <a:t>For the love of Christ urges us on, because we are convinced that one has died for all; therefore all have died. </a:t>
            </a:r>
            <a:r>
              <a:rPr lang="en-AU" sz="4000" baseline="30000" dirty="0">
                <a:solidFill>
                  <a:srgbClr val="646464"/>
                </a:solidFill>
                <a:effectLst/>
                <a:latin typeface="Times New Roman" panose="02020603050405020304" pitchFamily="18" charset="0"/>
              </a:rPr>
              <a:t>15</a:t>
            </a:r>
            <a:r>
              <a:rPr lang="en-AU" sz="4000" dirty="0">
                <a:solidFill>
                  <a:srgbClr val="000000"/>
                </a:solidFill>
                <a:effectLst/>
                <a:latin typeface="Times New Roman" panose="02020603050405020304" pitchFamily="18" charset="0"/>
              </a:rPr>
              <a:t>And he died for all, so that those who live might live no longer for themselves, but for him who died and was raised for them.</a:t>
            </a:r>
          </a:p>
          <a:p>
            <a:pPr algn="l"/>
            <a:endParaRPr lang="en-US" sz="4000" dirty="0"/>
          </a:p>
        </p:txBody>
      </p:sp>
    </p:spTree>
    <p:extLst>
      <p:ext uri="{BB962C8B-B14F-4D97-AF65-F5344CB8AC3E}">
        <p14:creationId xmlns:p14="http://schemas.microsoft.com/office/powerpoint/2010/main" val="2220715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9DCA-EDEE-2608-2BEE-C29F5C8AF9CF}"/>
              </a:ext>
            </a:extLst>
          </p:cNvPr>
          <p:cNvSpPr>
            <a:spLocks noGrp="1"/>
          </p:cNvSpPr>
          <p:nvPr>
            <p:ph type="title" idx="4294967295"/>
          </p:nvPr>
        </p:nvSpPr>
        <p:spPr>
          <a:xfrm>
            <a:off x="609599" y="2766218"/>
            <a:ext cx="11206163" cy="1325563"/>
          </a:xfrm>
        </p:spPr>
        <p:txBody>
          <a:bodyPr>
            <a:noAutofit/>
          </a:bodyPr>
          <a:lstStyle/>
          <a:p>
            <a:pPr algn="l"/>
            <a:r>
              <a:rPr lang="en-AU" sz="4000" dirty="0">
                <a:solidFill>
                  <a:srgbClr val="646464"/>
                </a:solidFill>
                <a:effectLst/>
                <a:latin typeface="Times New Roman" panose="02020603050405020304" pitchFamily="18" charset="0"/>
              </a:rPr>
              <a:t>16 </a:t>
            </a:r>
            <a:r>
              <a:rPr lang="en-AU" sz="4000" dirty="0">
                <a:solidFill>
                  <a:srgbClr val="000000"/>
                </a:solidFill>
                <a:effectLst/>
                <a:latin typeface="Times New Roman" panose="02020603050405020304" pitchFamily="18" charset="0"/>
              </a:rPr>
              <a:t>From now on, therefore, we regard no one from a human point of view; even though we once knew Christ from a human point of view, we know him no longer in that way. </a:t>
            </a:r>
            <a:r>
              <a:rPr lang="en-AU" sz="4000" baseline="30000" dirty="0">
                <a:solidFill>
                  <a:srgbClr val="646464"/>
                </a:solidFill>
                <a:effectLst/>
                <a:latin typeface="Times New Roman" panose="02020603050405020304" pitchFamily="18" charset="0"/>
              </a:rPr>
              <a:t>17</a:t>
            </a:r>
            <a:r>
              <a:rPr lang="en-AU" sz="4000" dirty="0">
                <a:solidFill>
                  <a:srgbClr val="000000"/>
                </a:solidFill>
                <a:effectLst/>
                <a:latin typeface="Times New Roman" panose="02020603050405020304" pitchFamily="18" charset="0"/>
              </a:rPr>
              <a:t>So if anyone is in Christ, there is a new creation: everything old has passed away; see, everything has become new! </a:t>
            </a:r>
            <a:endParaRPr lang="en-US" sz="4000" dirty="0"/>
          </a:p>
        </p:txBody>
      </p:sp>
    </p:spTree>
    <p:extLst>
      <p:ext uri="{BB962C8B-B14F-4D97-AF65-F5344CB8AC3E}">
        <p14:creationId xmlns:p14="http://schemas.microsoft.com/office/powerpoint/2010/main" val="2280856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61EF-ED22-39F4-4F60-A8F1BC4442FC}"/>
              </a:ext>
            </a:extLst>
          </p:cNvPr>
          <p:cNvSpPr>
            <a:spLocks noGrp="1"/>
          </p:cNvSpPr>
          <p:nvPr>
            <p:ph type="title" idx="4294967295"/>
          </p:nvPr>
        </p:nvSpPr>
        <p:spPr>
          <a:xfrm>
            <a:off x="1066800" y="3122612"/>
            <a:ext cx="10515600" cy="1325563"/>
          </a:xfrm>
        </p:spPr>
        <p:txBody>
          <a:bodyPr>
            <a:normAutofit fontScale="90000"/>
          </a:bodyPr>
          <a:lstStyle/>
          <a:p>
            <a:pPr algn="l"/>
            <a:r>
              <a:rPr lang="en-AU" sz="4400" baseline="30000" dirty="0">
                <a:solidFill>
                  <a:srgbClr val="646464"/>
                </a:solidFill>
                <a:effectLst/>
                <a:latin typeface="Times New Roman" panose="02020603050405020304" pitchFamily="18" charset="0"/>
              </a:rPr>
              <a:t>18</a:t>
            </a:r>
            <a:r>
              <a:rPr lang="en-AU" sz="4400" dirty="0">
                <a:solidFill>
                  <a:srgbClr val="000000"/>
                </a:solidFill>
                <a:effectLst/>
                <a:latin typeface="Times New Roman" panose="02020603050405020304" pitchFamily="18" charset="0"/>
              </a:rPr>
              <a:t>All this is from God, who reconciled us to himself through Christ, and has given us the ministry of reconciliation; </a:t>
            </a:r>
            <a:r>
              <a:rPr lang="en-AU" sz="4400" baseline="30000" dirty="0">
                <a:solidFill>
                  <a:srgbClr val="646464"/>
                </a:solidFill>
                <a:effectLst/>
                <a:latin typeface="Times New Roman" panose="02020603050405020304" pitchFamily="18" charset="0"/>
              </a:rPr>
              <a:t>19</a:t>
            </a:r>
            <a:r>
              <a:rPr lang="en-AU" sz="4400" dirty="0">
                <a:solidFill>
                  <a:srgbClr val="000000"/>
                </a:solidFill>
                <a:effectLst/>
                <a:latin typeface="Times New Roman" panose="02020603050405020304" pitchFamily="18" charset="0"/>
              </a:rPr>
              <a:t>that is, in Christ God was reconciling the world to himself, not counting their trespasses against them, and entrusting the message of reconciliation to us.</a:t>
            </a:r>
          </a:p>
          <a:p>
            <a:br>
              <a:rPr lang="en-AU" dirty="0">
                <a:solidFill>
                  <a:srgbClr val="000000"/>
                </a:solidFill>
                <a:effectLst/>
                <a:latin typeface="Times New Roman" panose="02020603050405020304" pitchFamily="18" charset="0"/>
              </a:rPr>
            </a:br>
            <a:endParaRPr lang="en-US" dirty="0"/>
          </a:p>
        </p:txBody>
      </p:sp>
    </p:spTree>
    <p:extLst>
      <p:ext uri="{BB962C8B-B14F-4D97-AF65-F5344CB8AC3E}">
        <p14:creationId xmlns:p14="http://schemas.microsoft.com/office/powerpoint/2010/main" val="3787659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87659-3BD5-6105-AE29-F146B4ABEB90}"/>
              </a:ext>
            </a:extLst>
          </p:cNvPr>
          <p:cNvSpPr>
            <a:spLocks noGrp="1"/>
          </p:cNvSpPr>
          <p:nvPr>
            <p:ph type="title" idx="4294967295"/>
          </p:nvPr>
        </p:nvSpPr>
        <p:spPr>
          <a:xfrm>
            <a:off x="981074" y="1965325"/>
            <a:ext cx="11091863" cy="3306763"/>
          </a:xfrm>
        </p:spPr>
        <p:txBody>
          <a:bodyPr>
            <a:normAutofit fontScale="90000"/>
          </a:bodyPr>
          <a:lstStyle/>
          <a:p>
            <a:pPr algn="l"/>
            <a:r>
              <a:rPr lang="en-AU" sz="4000" dirty="0">
                <a:solidFill>
                  <a:srgbClr val="000000"/>
                </a:solidFill>
                <a:effectLst/>
                <a:latin typeface="Times New Roman" panose="02020603050405020304" pitchFamily="18" charset="0"/>
              </a:rPr>
              <a:t>Luke 4:16-21</a:t>
            </a:r>
          </a:p>
          <a:p>
            <a:pPr algn="l"/>
            <a:r>
              <a:rPr lang="en-AU" sz="4000" dirty="0">
                <a:solidFill>
                  <a:srgbClr val="646464"/>
                </a:solidFill>
                <a:effectLst/>
                <a:latin typeface="Times New Roman" panose="02020603050405020304" pitchFamily="18" charset="0"/>
              </a:rPr>
              <a:t>16 </a:t>
            </a:r>
            <a:r>
              <a:rPr lang="en-AU" sz="4000" dirty="0">
                <a:solidFill>
                  <a:srgbClr val="000000"/>
                </a:solidFill>
                <a:effectLst/>
                <a:latin typeface="Times New Roman" panose="02020603050405020304" pitchFamily="18" charset="0"/>
              </a:rPr>
              <a:t>When he came to Nazareth, where he had been brought up, he went to the synagogue on the sabbath day, as was his custom. He stood up to read, </a:t>
            </a:r>
            <a:r>
              <a:rPr lang="en-AU" sz="4000" baseline="30000" dirty="0">
                <a:solidFill>
                  <a:srgbClr val="646464"/>
                </a:solidFill>
                <a:effectLst/>
                <a:latin typeface="Times New Roman" panose="02020603050405020304" pitchFamily="18" charset="0"/>
              </a:rPr>
              <a:t>17</a:t>
            </a:r>
            <a:r>
              <a:rPr lang="en-AU" sz="4000" dirty="0">
                <a:solidFill>
                  <a:srgbClr val="000000"/>
                </a:solidFill>
                <a:effectLst/>
                <a:latin typeface="Times New Roman" panose="02020603050405020304" pitchFamily="18" charset="0"/>
              </a:rPr>
              <a:t>and the scroll of the prophet Isaiah was given to him. He unrolled the scroll and found the place where it was written: </a:t>
            </a:r>
            <a:br>
              <a:rPr lang="en-AU" sz="4000" dirty="0">
                <a:solidFill>
                  <a:srgbClr val="000000"/>
                </a:solidFill>
                <a:effectLst/>
                <a:latin typeface="Times New Roman" panose="02020603050405020304" pitchFamily="18" charset="0"/>
              </a:rPr>
            </a:br>
            <a:endParaRPr lang="en-US" sz="4000" dirty="0"/>
          </a:p>
        </p:txBody>
      </p:sp>
    </p:spTree>
    <p:extLst>
      <p:ext uri="{BB962C8B-B14F-4D97-AF65-F5344CB8AC3E}">
        <p14:creationId xmlns:p14="http://schemas.microsoft.com/office/powerpoint/2010/main" val="1076152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4299-1309-1C64-B235-B159888B7E5D}"/>
              </a:ext>
            </a:extLst>
          </p:cNvPr>
          <p:cNvSpPr>
            <a:spLocks noGrp="1"/>
          </p:cNvSpPr>
          <p:nvPr>
            <p:ph type="title" idx="4294967295"/>
          </p:nvPr>
        </p:nvSpPr>
        <p:spPr>
          <a:xfrm>
            <a:off x="1057275" y="1851025"/>
            <a:ext cx="10915650" cy="3706813"/>
          </a:xfrm>
        </p:spPr>
        <p:txBody>
          <a:bodyPr>
            <a:normAutofit fontScale="90000"/>
          </a:bodyPr>
          <a:lstStyle/>
          <a:p>
            <a:pPr algn="l"/>
            <a:r>
              <a:rPr lang="en-AU" sz="4000" baseline="30000" dirty="0">
                <a:solidFill>
                  <a:srgbClr val="646464"/>
                </a:solidFill>
                <a:effectLst/>
                <a:latin typeface="Times New Roman" panose="02020603050405020304" pitchFamily="18" charset="0"/>
              </a:rPr>
              <a:t>18</a:t>
            </a:r>
            <a:r>
              <a:rPr lang="en-AU" sz="4000" dirty="0">
                <a:solidFill>
                  <a:srgbClr val="000000"/>
                </a:solidFill>
                <a:effectLst/>
                <a:latin typeface="Times New Roman" panose="02020603050405020304" pitchFamily="18" charset="0"/>
              </a:rPr>
              <a:t> ‘The Spirit of the Lord is upon me,</a:t>
            </a:r>
            <a:br>
              <a:rPr lang="en-AU" sz="4000" dirty="0">
                <a:solidFill>
                  <a:srgbClr val="000000"/>
                </a:solidFill>
                <a:effectLst/>
                <a:latin typeface="Times New Roman" panose="02020603050405020304" pitchFamily="18" charset="0"/>
              </a:rPr>
            </a:br>
            <a:r>
              <a:rPr lang="en-AU" sz="4000" dirty="0">
                <a:solidFill>
                  <a:srgbClr val="000000"/>
                </a:solidFill>
                <a:effectLst/>
                <a:latin typeface="Times New Roman" panose="02020603050405020304" pitchFamily="18" charset="0"/>
              </a:rPr>
              <a:t>   because he has anointed me</a:t>
            </a:r>
            <a:br>
              <a:rPr lang="en-AU" sz="4000" dirty="0">
                <a:solidFill>
                  <a:srgbClr val="000000"/>
                </a:solidFill>
                <a:effectLst/>
                <a:latin typeface="Times New Roman" panose="02020603050405020304" pitchFamily="18" charset="0"/>
              </a:rPr>
            </a:br>
            <a:r>
              <a:rPr lang="en-AU" sz="4000" dirty="0">
                <a:solidFill>
                  <a:srgbClr val="000000"/>
                </a:solidFill>
                <a:effectLst/>
                <a:latin typeface="Times New Roman" panose="02020603050405020304" pitchFamily="18" charset="0"/>
              </a:rPr>
              <a:t>     to bring good news to the poor.</a:t>
            </a:r>
            <a:br>
              <a:rPr lang="en-AU" sz="4000" dirty="0">
                <a:solidFill>
                  <a:srgbClr val="000000"/>
                </a:solidFill>
                <a:effectLst/>
                <a:latin typeface="Times New Roman" panose="02020603050405020304" pitchFamily="18" charset="0"/>
              </a:rPr>
            </a:br>
            <a:r>
              <a:rPr lang="en-AU" sz="4000" dirty="0">
                <a:solidFill>
                  <a:srgbClr val="000000"/>
                </a:solidFill>
                <a:effectLst/>
                <a:latin typeface="Times New Roman" panose="02020603050405020304" pitchFamily="18" charset="0"/>
              </a:rPr>
              <a:t>He has sent me to proclaim </a:t>
            </a:r>
            <a:br>
              <a:rPr lang="en-AU" sz="4000" dirty="0">
                <a:solidFill>
                  <a:srgbClr val="000000"/>
                </a:solidFill>
                <a:effectLst/>
                <a:latin typeface="Times New Roman" panose="02020603050405020304" pitchFamily="18" charset="0"/>
              </a:rPr>
            </a:br>
            <a:r>
              <a:rPr lang="en-AU" sz="4000" dirty="0">
                <a:solidFill>
                  <a:srgbClr val="000000"/>
                </a:solidFill>
                <a:latin typeface="Times New Roman" panose="02020603050405020304" pitchFamily="18" charset="0"/>
              </a:rPr>
              <a:t>		</a:t>
            </a:r>
            <a:r>
              <a:rPr lang="en-AU" sz="4000" dirty="0">
                <a:solidFill>
                  <a:srgbClr val="000000"/>
                </a:solidFill>
                <a:effectLst/>
                <a:latin typeface="Times New Roman" panose="02020603050405020304" pitchFamily="18" charset="0"/>
              </a:rPr>
              <a:t>release to the captives</a:t>
            </a:r>
            <a:br>
              <a:rPr lang="en-AU" sz="4000" dirty="0">
                <a:solidFill>
                  <a:srgbClr val="000000"/>
                </a:solidFill>
                <a:effectLst/>
                <a:latin typeface="Times New Roman" panose="02020603050405020304" pitchFamily="18" charset="0"/>
              </a:rPr>
            </a:br>
            <a:r>
              <a:rPr lang="en-AU" sz="4000" dirty="0">
                <a:solidFill>
                  <a:srgbClr val="000000"/>
                </a:solidFill>
                <a:effectLst/>
                <a:latin typeface="Times New Roman" panose="02020603050405020304" pitchFamily="18" charset="0"/>
              </a:rPr>
              <a:t>   and recovery of sight to the blind,</a:t>
            </a:r>
            <a:br>
              <a:rPr lang="en-AU" sz="4000" dirty="0">
                <a:solidFill>
                  <a:srgbClr val="000000"/>
                </a:solidFill>
                <a:effectLst/>
                <a:latin typeface="Times New Roman" panose="02020603050405020304" pitchFamily="18" charset="0"/>
              </a:rPr>
            </a:br>
            <a:r>
              <a:rPr lang="en-AU" sz="4000" dirty="0">
                <a:solidFill>
                  <a:srgbClr val="000000"/>
                </a:solidFill>
                <a:effectLst/>
                <a:latin typeface="Times New Roman" panose="02020603050405020304" pitchFamily="18" charset="0"/>
              </a:rPr>
              <a:t>     to let the oppressed go free, </a:t>
            </a:r>
            <a:br>
              <a:rPr lang="en-AU" sz="4000" dirty="0">
                <a:solidFill>
                  <a:srgbClr val="000000"/>
                </a:solidFill>
                <a:effectLst/>
                <a:latin typeface="Times New Roman" panose="02020603050405020304" pitchFamily="18" charset="0"/>
              </a:rPr>
            </a:br>
            <a:r>
              <a:rPr lang="en-AU" sz="4000" baseline="30000" dirty="0">
                <a:solidFill>
                  <a:srgbClr val="646464"/>
                </a:solidFill>
                <a:effectLst/>
                <a:latin typeface="Times New Roman" panose="02020603050405020304" pitchFamily="18" charset="0"/>
              </a:rPr>
              <a:t>19</a:t>
            </a:r>
            <a:r>
              <a:rPr lang="en-AU" sz="4000" dirty="0">
                <a:solidFill>
                  <a:srgbClr val="000000"/>
                </a:solidFill>
                <a:effectLst/>
                <a:latin typeface="Times New Roman" panose="02020603050405020304" pitchFamily="18" charset="0"/>
              </a:rPr>
              <a:t> to proclaim </a:t>
            </a:r>
            <a:br>
              <a:rPr lang="en-AU" sz="4000" dirty="0">
                <a:solidFill>
                  <a:srgbClr val="000000"/>
                </a:solidFill>
                <a:effectLst/>
                <a:latin typeface="Times New Roman" panose="02020603050405020304" pitchFamily="18" charset="0"/>
              </a:rPr>
            </a:br>
            <a:r>
              <a:rPr lang="en-AU" sz="4000" dirty="0">
                <a:solidFill>
                  <a:srgbClr val="000000"/>
                </a:solidFill>
                <a:latin typeface="Times New Roman" panose="02020603050405020304" pitchFamily="18" charset="0"/>
              </a:rPr>
              <a:t>	</a:t>
            </a:r>
            <a:r>
              <a:rPr lang="en-AU" sz="4000" dirty="0">
                <a:solidFill>
                  <a:srgbClr val="000000"/>
                </a:solidFill>
                <a:effectLst/>
                <a:latin typeface="Times New Roman" panose="02020603050405020304" pitchFamily="18" charset="0"/>
              </a:rPr>
              <a:t>the year of the Lord’s favour.’ </a:t>
            </a:r>
            <a:br>
              <a:rPr lang="en-AU" sz="4000" dirty="0">
                <a:solidFill>
                  <a:srgbClr val="000000"/>
                </a:solidFill>
                <a:effectLst/>
                <a:latin typeface="Times New Roman" panose="02020603050405020304" pitchFamily="18" charset="0"/>
              </a:rPr>
            </a:br>
            <a:endParaRPr lang="en-US" sz="4000" dirty="0"/>
          </a:p>
        </p:txBody>
      </p:sp>
    </p:spTree>
    <p:extLst>
      <p:ext uri="{BB962C8B-B14F-4D97-AF65-F5344CB8AC3E}">
        <p14:creationId xmlns:p14="http://schemas.microsoft.com/office/powerpoint/2010/main" val="2915507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rgbClr val="FF0000"/>
            </a:gs>
            <a:gs pos="66000">
              <a:srgbClr val="FFFF00"/>
            </a:gs>
            <a:gs pos="11000">
              <a:srgbClr val="808000"/>
            </a:gs>
            <a:gs pos="49000">
              <a:srgbClr val="FFFF00"/>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9E6D2-4305-4933-BF95-A460D4E8DC10}"/>
              </a:ext>
            </a:extLst>
          </p:cNvPr>
          <p:cNvSpPr txBox="1"/>
          <p:nvPr/>
        </p:nvSpPr>
        <p:spPr>
          <a:xfrm>
            <a:off x="1703389" y="5373689"/>
            <a:ext cx="8785225" cy="1190625"/>
          </a:xfrm>
          <a:prstGeom prst="rect">
            <a:avLst/>
          </a:prstGeom>
          <a:solidFill>
            <a:schemeClr val="accent6">
              <a:lumMod val="20000"/>
              <a:lumOff val="80000"/>
              <a:alpha val="42000"/>
            </a:schemeClr>
          </a:solidFill>
        </p:spPr>
        <p:txBody>
          <a:bodyPr>
            <a:spAutoFit/>
          </a:bodyPr>
          <a:lstStyle/>
          <a:p>
            <a:pPr algn="ctr" eaLnBrk="1" hangingPunct="1">
              <a:defRPr/>
            </a:pPr>
            <a:r>
              <a:rPr lang="en-AU" b="1" dirty="0">
                <a:latin typeface="Arial" charset="0"/>
                <a:cs typeface="Arial" charset="0"/>
              </a:rPr>
              <a:t>We acknowledge the sovereign First Peoples of these lands and waters </a:t>
            </a:r>
          </a:p>
          <a:p>
            <a:pPr algn="ctr" eaLnBrk="1" hangingPunct="1">
              <a:defRPr/>
            </a:pPr>
            <a:r>
              <a:rPr lang="en-AU" b="1" dirty="0">
                <a:latin typeface="Arial" charset="0"/>
                <a:cs typeface="Arial" charset="0"/>
              </a:rPr>
              <a:t>where we meet, the </a:t>
            </a:r>
            <a:r>
              <a:rPr lang="en-AU" b="1" dirty="0" err="1">
                <a:latin typeface="Arial" charset="0"/>
                <a:cs typeface="Arial" charset="0"/>
              </a:rPr>
              <a:t>Yuin</a:t>
            </a:r>
            <a:r>
              <a:rPr lang="en-AU" b="1" dirty="0">
                <a:latin typeface="Arial" charset="0"/>
                <a:cs typeface="Arial" charset="0"/>
              </a:rPr>
              <a:t> Nation.</a:t>
            </a:r>
            <a:br>
              <a:rPr lang="en-AU" b="1" dirty="0">
                <a:latin typeface="Arial" charset="0"/>
                <a:cs typeface="Arial" charset="0"/>
              </a:rPr>
            </a:br>
            <a:r>
              <a:rPr lang="en-AU" b="1" dirty="0">
                <a:latin typeface="Arial" charset="0"/>
                <a:cs typeface="Arial" charset="0"/>
              </a:rPr>
              <a:t>We pay our respects to their elders past and present and to all Aboriginal people who have cared for this place since creation.</a:t>
            </a:r>
          </a:p>
        </p:txBody>
      </p:sp>
      <p:pic>
        <p:nvPicPr>
          <p:cNvPr id="4" name="Picture 3">
            <a:extLst>
              <a:ext uri="{FF2B5EF4-FFF2-40B4-BE49-F238E27FC236}">
                <a16:creationId xmlns:a16="http://schemas.microsoft.com/office/drawing/2014/main" id="{D846652A-8B63-46D1-A1FC-5088903FC9B0}"/>
              </a:ext>
            </a:extLst>
          </p:cNvPr>
          <p:cNvPicPr>
            <a:picLocks noChangeAspect="1"/>
          </p:cNvPicPr>
          <p:nvPr/>
        </p:nvPicPr>
        <p:blipFill rotWithShape="1">
          <a:blip r:embed="rId2">
            <a:extLst>
              <a:ext uri="{28A0092B-C50C-407E-A947-70E740481C1C}">
                <a14:useLocalDpi xmlns:a14="http://schemas.microsoft.com/office/drawing/2010/main" val="0"/>
              </a:ext>
            </a:extLst>
          </a:blip>
          <a:srcRect t="16400" b="17451"/>
          <a:stretch/>
        </p:blipFill>
        <p:spPr>
          <a:xfrm>
            <a:off x="191344" y="287099"/>
            <a:ext cx="1799912" cy="1190625"/>
          </a:xfrm>
          <a:prstGeom prst="rect">
            <a:avLst/>
          </a:prstGeom>
        </p:spPr>
      </p:pic>
      <p:pic>
        <p:nvPicPr>
          <p:cNvPr id="5" name="Picture 4">
            <a:extLst>
              <a:ext uri="{FF2B5EF4-FFF2-40B4-BE49-F238E27FC236}">
                <a16:creationId xmlns:a16="http://schemas.microsoft.com/office/drawing/2014/main" id="{A53EC11B-7ED5-4383-BE08-DBBFC205A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826" y="1135414"/>
            <a:ext cx="5418348" cy="406376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0E6A-2835-3225-3496-61B6E9B8F9B6}"/>
              </a:ext>
            </a:extLst>
          </p:cNvPr>
          <p:cNvSpPr>
            <a:spLocks noGrp="1"/>
          </p:cNvSpPr>
          <p:nvPr>
            <p:ph type="title" idx="4294967295"/>
          </p:nvPr>
        </p:nvSpPr>
        <p:spPr>
          <a:xfrm>
            <a:off x="1209675" y="2536825"/>
            <a:ext cx="10515600" cy="1325563"/>
          </a:xfrm>
        </p:spPr>
        <p:txBody>
          <a:bodyPr>
            <a:normAutofit fontScale="90000"/>
          </a:bodyPr>
          <a:lstStyle/>
          <a:p>
            <a:pPr algn="l"/>
            <a:r>
              <a:rPr lang="en-AU" sz="4400" baseline="30000" dirty="0">
                <a:solidFill>
                  <a:srgbClr val="646464"/>
                </a:solidFill>
                <a:effectLst/>
                <a:latin typeface="Times New Roman" panose="02020603050405020304" pitchFamily="18" charset="0"/>
              </a:rPr>
              <a:t>20</a:t>
            </a:r>
            <a:r>
              <a:rPr lang="en-AU" sz="4400" dirty="0">
                <a:solidFill>
                  <a:srgbClr val="000000"/>
                </a:solidFill>
                <a:effectLst/>
                <a:latin typeface="Times New Roman" panose="02020603050405020304" pitchFamily="18" charset="0"/>
              </a:rPr>
              <a:t>And he rolled up the scroll, gave it back to the attendant, and sat down. The eyes of all in the synagogue were fixed on him. </a:t>
            </a:r>
            <a:r>
              <a:rPr lang="en-AU" sz="4400" baseline="30000" dirty="0">
                <a:solidFill>
                  <a:srgbClr val="646464"/>
                </a:solidFill>
                <a:effectLst/>
                <a:latin typeface="Times New Roman" panose="02020603050405020304" pitchFamily="18" charset="0"/>
              </a:rPr>
              <a:t>21</a:t>
            </a:r>
            <a:r>
              <a:rPr lang="en-AU" sz="4400" dirty="0">
                <a:solidFill>
                  <a:srgbClr val="000000"/>
                </a:solidFill>
                <a:effectLst/>
                <a:latin typeface="Times New Roman" panose="02020603050405020304" pitchFamily="18" charset="0"/>
              </a:rPr>
              <a:t>Then he began to say to them, ‘Today this scripture has been fulfilled in your hearing.’</a:t>
            </a:r>
          </a:p>
          <a:p>
            <a:endParaRPr lang="en-US" dirty="0"/>
          </a:p>
        </p:txBody>
      </p:sp>
    </p:spTree>
    <p:extLst>
      <p:ext uri="{BB962C8B-B14F-4D97-AF65-F5344CB8AC3E}">
        <p14:creationId xmlns:p14="http://schemas.microsoft.com/office/powerpoint/2010/main" val="2603275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B95AA-5956-43E3-98D7-243C2D609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863"/>
            <a:ext cx="12192000" cy="6858000"/>
          </a:xfrm>
          <a:prstGeom prst="rect">
            <a:avLst/>
          </a:prstGeom>
        </p:spPr>
      </p:pic>
      <p:sp>
        <p:nvSpPr>
          <p:cNvPr id="4" name="TextBox 3">
            <a:extLst>
              <a:ext uri="{FF2B5EF4-FFF2-40B4-BE49-F238E27FC236}">
                <a16:creationId xmlns:a16="http://schemas.microsoft.com/office/drawing/2014/main" id="{34915423-76AD-4B93-BA5A-7F2C348E077A}"/>
              </a:ext>
            </a:extLst>
          </p:cNvPr>
          <p:cNvSpPr txBox="1"/>
          <p:nvPr/>
        </p:nvSpPr>
        <p:spPr>
          <a:xfrm>
            <a:off x="335360" y="332656"/>
            <a:ext cx="3960440" cy="1077218"/>
          </a:xfrm>
          <a:prstGeom prst="rect">
            <a:avLst/>
          </a:prstGeom>
          <a:noFill/>
        </p:spPr>
        <p:txBody>
          <a:bodyPr wrap="square" rtlCol="0">
            <a:spAutoFit/>
          </a:bodyPr>
          <a:lstStyle/>
          <a:p>
            <a:r>
              <a:rPr lang="en-GB" sz="2800" dirty="0"/>
              <a:t>Message from</a:t>
            </a:r>
          </a:p>
          <a:p>
            <a:r>
              <a:rPr lang="en-GB" sz="3600" dirty="0"/>
              <a:t>Ivan Roberts</a:t>
            </a:r>
            <a:endParaRPr lang="en-AU" sz="3600" dirty="0"/>
          </a:p>
        </p:txBody>
      </p:sp>
    </p:spTree>
    <p:extLst>
      <p:ext uri="{BB962C8B-B14F-4D97-AF65-F5344CB8AC3E}">
        <p14:creationId xmlns:p14="http://schemas.microsoft.com/office/powerpoint/2010/main" val="3561601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404445" y="0"/>
            <a:ext cx="11383107" cy="2342474"/>
          </a:xfrm>
        </p:spPr>
        <p:txBody>
          <a:bodyPr>
            <a:normAutofit/>
          </a:bodyPr>
          <a:lstStyle/>
          <a:p>
            <a:pPr algn="ctr"/>
            <a:r>
              <a:rPr lang="en-US" sz="4300" b="1" kern="50" dirty="0">
                <a:solidFill>
                  <a:srgbClr val="000000"/>
                </a:solidFill>
                <a:effectLst/>
                <a:latin typeface="Arial" panose="020B0604020202020204" pitchFamily="34" charset="0"/>
                <a:ea typeface="Times New Roman" panose="02020603050405020304" pitchFamily="18" charset="0"/>
              </a:rPr>
              <a:t>Building Bridges of Understanding</a:t>
            </a:r>
            <a:br>
              <a:rPr lang="en-AU" sz="4300" kern="50" dirty="0">
                <a:solidFill>
                  <a:srgbClr val="000000"/>
                </a:solidFill>
                <a:effectLst/>
                <a:latin typeface="Times New Roman" panose="02020603050405020304" pitchFamily="18" charset="0"/>
                <a:ea typeface="Times New Roman" panose="02020603050405020304" pitchFamily="18" charset="0"/>
              </a:rPr>
            </a:br>
            <a:r>
              <a:rPr lang="en-US" sz="4300" b="1" kern="50" dirty="0">
                <a:solidFill>
                  <a:srgbClr val="000000"/>
                </a:solidFill>
                <a:effectLst/>
                <a:latin typeface="Arial" panose="020B0604020202020204" pitchFamily="34" charset="0"/>
                <a:ea typeface="Times New Roman" panose="02020603050405020304" pitchFamily="18" charset="0"/>
              </a:rPr>
              <a:t>with our</a:t>
            </a:r>
            <a:r>
              <a:rPr lang="ko-KR" altLang="en-US" sz="4300" b="1" kern="50" dirty="0">
                <a:solidFill>
                  <a:srgbClr val="000000"/>
                </a:solidFill>
                <a:latin typeface="Times New Roman" panose="02020603050405020304" pitchFamily="18" charset="0"/>
                <a:ea typeface="Times New Roman" panose="02020603050405020304" pitchFamily="18" charset="0"/>
              </a:rPr>
              <a:t> </a:t>
            </a:r>
            <a:r>
              <a:rPr lang="en-US" sz="4300" b="1" kern="50" dirty="0">
                <a:solidFill>
                  <a:srgbClr val="000000"/>
                </a:solidFill>
                <a:effectLst/>
                <a:latin typeface="Arial" panose="020B0604020202020204" pitchFamily="34" charset="0"/>
                <a:ea typeface="Times New Roman" panose="02020603050405020304" pitchFamily="18" charset="0"/>
              </a:rPr>
              <a:t>First Peoples</a:t>
            </a:r>
            <a:endParaRPr lang="en-US" sz="4300" dirty="0"/>
          </a:p>
        </p:txBody>
      </p:sp>
      <p:pic>
        <p:nvPicPr>
          <p:cNvPr id="2" name="Picture 1" descr="Text&#10;&#10;Description automatically generated">
            <a:extLst>
              <a:ext uri="{FF2B5EF4-FFF2-40B4-BE49-F238E27FC236}">
                <a16:creationId xmlns:a16="http://schemas.microsoft.com/office/drawing/2014/main" id="{4CD02ED5-E348-2B5E-4B48-7EBBD3113D4D}"/>
              </a:ext>
            </a:extLst>
          </p:cNvPr>
          <p:cNvPicPr>
            <a:picLocks noChangeAspect="1"/>
          </p:cNvPicPr>
          <p:nvPr/>
        </p:nvPicPr>
        <p:blipFill>
          <a:blip r:embed="rId2"/>
          <a:stretch>
            <a:fillRect/>
          </a:stretch>
        </p:blipFill>
        <p:spPr>
          <a:xfrm>
            <a:off x="1499803" y="1985752"/>
            <a:ext cx="9192393" cy="4811283"/>
          </a:xfrm>
          <a:prstGeom prst="rect">
            <a:avLst/>
          </a:prstGeom>
        </p:spPr>
      </p:pic>
    </p:spTree>
    <p:extLst>
      <p:ext uri="{BB962C8B-B14F-4D97-AF65-F5344CB8AC3E}">
        <p14:creationId xmlns:p14="http://schemas.microsoft.com/office/powerpoint/2010/main" val="662461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EF834-A202-81DF-805A-44FB3A0DD3AC}"/>
              </a:ext>
            </a:extLst>
          </p:cNvPr>
          <p:cNvPicPr>
            <a:picLocks noChangeAspect="1"/>
          </p:cNvPicPr>
          <p:nvPr/>
        </p:nvPicPr>
        <p:blipFill>
          <a:blip r:embed="rId2"/>
          <a:stretch>
            <a:fillRect/>
          </a:stretch>
        </p:blipFill>
        <p:spPr>
          <a:xfrm>
            <a:off x="3694545" y="503425"/>
            <a:ext cx="4645891" cy="6112549"/>
          </a:xfrm>
          <a:prstGeom prst="rect">
            <a:avLst/>
          </a:prstGeom>
        </p:spPr>
      </p:pic>
    </p:spTree>
    <p:extLst>
      <p:ext uri="{BB962C8B-B14F-4D97-AF65-F5344CB8AC3E}">
        <p14:creationId xmlns:p14="http://schemas.microsoft.com/office/powerpoint/2010/main" val="360927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787797" y="1402080"/>
            <a:ext cx="4773521" cy="2667000"/>
          </a:xfrm>
          <a:noFill/>
        </p:spPr>
        <p:txBody>
          <a:bodyPr vert="horz" lIns="91440" tIns="45720" rIns="91440" bIns="45720" rtlCol="0" anchor="b">
            <a:normAutofit/>
          </a:bodyPr>
          <a:lstStyle/>
          <a:p>
            <a:r>
              <a:rPr lang="en-US" sz="4500" b="1" dirty="0">
                <a:effectLst/>
                <a:latin typeface="Arial" panose="020B0604020202020204" pitchFamily="34" charset="0"/>
                <a:cs typeface="Arial" panose="020B0604020202020204" pitchFamily="34" charset="0"/>
              </a:rPr>
              <a:t>The Curtain Fig, </a:t>
            </a:r>
            <a:br>
              <a:rPr lang="en-US" sz="4500" b="1" dirty="0">
                <a:effectLst/>
                <a:latin typeface="Arial" panose="020B0604020202020204" pitchFamily="34" charset="0"/>
                <a:cs typeface="Arial" panose="020B0604020202020204" pitchFamily="34" charset="0"/>
              </a:rPr>
            </a:br>
            <a:r>
              <a:rPr lang="en-US" sz="4500" b="1" dirty="0" err="1">
                <a:effectLst/>
                <a:latin typeface="Arial" panose="020B0604020202020204" pitchFamily="34" charset="0"/>
                <a:cs typeface="Arial" panose="020B0604020202020204" pitchFamily="34" charset="0"/>
              </a:rPr>
              <a:t>Yungaburra</a:t>
            </a:r>
            <a:br>
              <a:rPr lang="en-US" sz="4500" dirty="0">
                <a:effectLst/>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p:txBody>
      </p:sp>
      <p:pic>
        <p:nvPicPr>
          <p:cNvPr id="5" name="Picture 4" descr="A tall tree with many branches&#10;&#10;Description automatically generated">
            <a:extLst>
              <a:ext uri="{FF2B5EF4-FFF2-40B4-BE49-F238E27FC236}">
                <a16:creationId xmlns:a16="http://schemas.microsoft.com/office/drawing/2014/main" id="{EA39A8FD-192C-D36C-91F9-6B9687E32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683" y="381000"/>
            <a:ext cx="4038600" cy="6096000"/>
          </a:xfrm>
          <a:prstGeom prst="rect">
            <a:avLst/>
          </a:prstGeom>
        </p:spPr>
      </p:pic>
    </p:spTree>
    <p:extLst>
      <p:ext uri="{BB962C8B-B14F-4D97-AF65-F5344CB8AC3E}">
        <p14:creationId xmlns:p14="http://schemas.microsoft.com/office/powerpoint/2010/main" val="3213137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404446" y="586155"/>
            <a:ext cx="11383107" cy="1229213"/>
          </a:xfrm>
        </p:spPr>
        <p:txBody>
          <a:bodyPr>
            <a:noAutofit/>
          </a:bodyPr>
          <a:lstStyle/>
          <a:p>
            <a:pPr algn="ctr"/>
            <a:r>
              <a:rPr lang="en-US" sz="4500" b="1" kern="50" dirty="0">
                <a:solidFill>
                  <a:srgbClr val="000000"/>
                </a:solidFill>
                <a:effectLst/>
                <a:latin typeface="Arial" panose="020B0604020202020204" pitchFamily="34" charset="0"/>
                <a:ea typeface="Times New Roman" panose="02020603050405020304" pitchFamily="18" charset="0"/>
              </a:rPr>
              <a:t>The </a:t>
            </a:r>
            <a:r>
              <a:rPr lang="en-US" sz="5000" b="1" kern="50" dirty="0">
                <a:solidFill>
                  <a:srgbClr val="000000"/>
                </a:solidFill>
                <a:effectLst/>
                <a:latin typeface="Arial" panose="020B0604020202020204" pitchFamily="34" charset="0"/>
                <a:ea typeface="Times New Roman" panose="02020603050405020304" pitchFamily="18" charset="0"/>
              </a:rPr>
              <a:t>Bird</a:t>
            </a:r>
            <a:r>
              <a:rPr lang="en-US" sz="4500" b="1" kern="50" dirty="0">
                <a:solidFill>
                  <a:srgbClr val="000000"/>
                </a:solidFill>
                <a:effectLst/>
                <a:latin typeface="Arial" panose="020B0604020202020204" pitchFamily="34" charset="0"/>
                <a:ea typeface="Times New Roman" panose="02020603050405020304" pitchFamily="18" charset="0"/>
              </a:rPr>
              <a:t> Cage</a:t>
            </a:r>
            <a:endParaRPr lang="en-US" sz="4500" dirty="0"/>
          </a:p>
        </p:txBody>
      </p:sp>
      <p:pic>
        <p:nvPicPr>
          <p:cNvPr id="2" name="Picture 1">
            <a:extLst>
              <a:ext uri="{FF2B5EF4-FFF2-40B4-BE49-F238E27FC236}">
                <a16:creationId xmlns:a16="http://schemas.microsoft.com/office/drawing/2014/main" id="{8663150A-0AA6-459D-4DEA-0E827F29D9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748" y="1904299"/>
            <a:ext cx="3768456" cy="3768456"/>
          </a:xfrm>
          <a:prstGeom prst="rect">
            <a:avLst/>
          </a:prstGeom>
          <a:noFill/>
        </p:spPr>
      </p:pic>
      <p:pic>
        <p:nvPicPr>
          <p:cNvPr id="3" name="Picture 2">
            <a:extLst>
              <a:ext uri="{FF2B5EF4-FFF2-40B4-BE49-F238E27FC236}">
                <a16:creationId xmlns:a16="http://schemas.microsoft.com/office/drawing/2014/main" id="{2100F434-56C5-29BC-68B8-F0FC86A3EB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2857" y="1991013"/>
            <a:ext cx="3595028" cy="3595028"/>
          </a:xfrm>
          <a:prstGeom prst="rect">
            <a:avLst/>
          </a:prstGeom>
          <a:noFill/>
        </p:spPr>
      </p:pic>
      <p:pic>
        <p:nvPicPr>
          <p:cNvPr id="6" name="Picture 5">
            <a:extLst>
              <a:ext uri="{FF2B5EF4-FFF2-40B4-BE49-F238E27FC236}">
                <a16:creationId xmlns:a16="http://schemas.microsoft.com/office/drawing/2014/main" id="{BBB89F43-EAAA-FAAB-62CF-795CA4693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8141"/>
            <a:ext cx="12192000" cy="779859"/>
          </a:xfrm>
          <a:prstGeom prst="rect">
            <a:avLst/>
          </a:prstGeom>
        </p:spPr>
      </p:pic>
    </p:spTree>
    <p:extLst>
      <p:ext uri="{BB962C8B-B14F-4D97-AF65-F5344CB8AC3E}">
        <p14:creationId xmlns:p14="http://schemas.microsoft.com/office/powerpoint/2010/main" val="1231586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398586" y="365125"/>
            <a:ext cx="11027714" cy="1733306"/>
          </a:xfrm>
        </p:spPr>
        <p:txBody>
          <a:bodyPr>
            <a:normAutofit/>
          </a:bodyPr>
          <a:lstStyle/>
          <a:p>
            <a:pPr algn="ctr"/>
            <a:r>
              <a:rPr lang="en-AU" sz="5000" b="1" kern="50" dirty="0">
                <a:solidFill>
                  <a:srgbClr val="000000"/>
                </a:solidFill>
                <a:effectLst/>
                <a:latin typeface="Arial" panose="020B0604020202020204" pitchFamily="34" charset="0"/>
                <a:ea typeface="Times New Roman" panose="02020603050405020304" pitchFamily="18" charset="0"/>
              </a:rPr>
              <a:t>Bird Cage Experience for First Peoples &amp; Later Comers</a:t>
            </a:r>
            <a:endParaRPr lang="en-US" dirty="0"/>
          </a:p>
        </p:txBody>
      </p:sp>
      <p:pic>
        <p:nvPicPr>
          <p:cNvPr id="2" name="Picture 1">
            <a:extLst>
              <a:ext uri="{FF2B5EF4-FFF2-40B4-BE49-F238E27FC236}">
                <a16:creationId xmlns:a16="http://schemas.microsoft.com/office/drawing/2014/main" id="{6BFB14C4-EC5F-6E76-D092-2B210147B6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226" y="2120309"/>
            <a:ext cx="3324654" cy="3324654"/>
          </a:xfrm>
          <a:prstGeom prst="rect">
            <a:avLst/>
          </a:prstGeom>
          <a:noFill/>
        </p:spPr>
      </p:pic>
      <p:pic>
        <p:nvPicPr>
          <p:cNvPr id="3" name="Picture 2">
            <a:extLst>
              <a:ext uri="{FF2B5EF4-FFF2-40B4-BE49-F238E27FC236}">
                <a16:creationId xmlns:a16="http://schemas.microsoft.com/office/drawing/2014/main" id="{24CA61BA-92FF-3E1A-CDBC-A92916D6A8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01646" y="2098431"/>
            <a:ext cx="3324654" cy="3324654"/>
          </a:xfrm>
          <a:prstGeom prst="rect">
            <a:avLst/>
          </a:prstGeom>
          <a:noFill/>
        </p:spPr>
      </p:pic>
      <p:pic>
        <p:nvPicPr>
          <p:cNvPr id="7" name="Picture 6" descr="A tall tree with many branches&#10;&#10;Description automatically generated">
            <a:extLst>
              <a:ext uri="{FF2B5EF4-FFF2-40B4-BE49-F238E27FC236}">
                <a16:creationId xmlns:a16="http://schemas.microsoft.com/office/drawing/2014/main" id="{9DA6B890-29EB-37CE-411C-771CD4DAE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151" y="2412571"/>
            <a:ext cx="2202583" cy="3324654"/>
          </a:xfrm>
          <a:prstGeom prst="rect">
            <a:avLst/>
          </a:prstGeom>
        </p:spPr>
      </p:pic>
      <p:pic>
        <p:nvPicPr>
          <p:cNvPr id="9" name="Picture 8">
            <a:extLst>
              <a:ext uri="{FF2B5EF4-FFF2-40B4-BE49-F238E27FC236}">
                <a16:creationId xmlns:a16="http://schemas.microsoft.com/office/drawing/2014/main" id="{44B04E83-3FC1-E559-71DE-11C1A6DB7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02945"/>
            <a:ext cx="12192000" cy="779859"/>
          </a:xfrm>
          <a:prstGeom prst="rect">
            <a:avLst/>
          </a:prstGeom>
        </p:spPr>
      </p:pic>
    </p:spTree>
    <p:extLst>
      <p:ext uri="{BB962C8B-B14F-4D97-AF65-F5344CB8AC3E}">
        <p14:creationId xmlns:p14="http://schemas.microsoft.com/office/powerpoint/2010/main" val="2966646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398585" y="365125"/>
            <a:ext cx="11383107" cy="6129460"/>
          </a:xfrm>
        </p:spPr>
        <p:txBody>
          <a:bodyPr>
            <a:noAutofit/>
          </a:bodyPr>
          <a:lstStyle/>
          <a:p>
            <a:r>
              <a:rPr lang="en-AU" sz="4200" b="1" dirty="0">
                <a:effectLst/>
                <a:latin typeface="+mn-lt"/>
                <a:ea typeface="Calibri" panose="020F0502020204030204" pitchFamily="34" charset="0"/>
              </a:rPr>
              <a:t>The impact of colonisation on the Spirit of People</a:t>
            </a:r>
            <a:br>
              <a:rPr lang="en-AU" sz="4000" dirty="0">
                <a:effectLst/>
                <a:latin typeface="+mn-lt"/>
                <a:ea typeface="Calibri" panose="020F0502020204030204" pitchFamily="34" charset="0"/>
              </a:rPr>
            </a:br>
            <a:r>
              <a:rPr lang="en-AU" sz="4000" dirty="0">
                <a:effectLst/>
                <a:latin typeface="+mn-lt"/>
                <a:ea typeface="Calibri" panose="020F0502020204030204" pitchFamily="34" charset="0"/>
              </a:rPr>
              <a:t> </a:t>
            </a:r>
            <a:r>
              <a:rPr lang="en-AU" sz="3600" dirty="0">
                <a:effectLst/>
                <a:latin typeface="+mn-lt"/>
                <a:ea typeface="Calibri" panose="020F0502020204030204" pitchFamily="34" charset="0"/>
              </a:rPr>
              <a:t>“The Creator Spirit is crying because the deep spiritual bonds with the land and its people have been broken...The Creator Spirit is suffering because of what has happened to the land.</a:t>
            </a:r>
            <a:br>
              <a:rPr lang="en-AU" sz="3600" dirty="0">
                <a:effectLst/>
                <a:latin typeface="+mn-lt"/>
                <a:ea typeface="Calibri" panose="020F0502020204030204" pitchFamily="34" charset="0"/>
              </a:rPr>
            </a:br>
            <a:r>
              <a:rPr lang="en-AU" sz="3600" dirty="0">
                <a:effectLst/>
                <a:latin typeface="+mn-lt"/>
                <a:ea typeface="Calibri" panose="020F0502020204030204" pitchFamily="34" charset="0"/>
              </a:rPr>
              <a:t> </a:t>
            </a:r>
            <a:endParaRPr lang="en-US" sz="3600" dirty="0">
              <a:latin typeface="+mn-lt"/>
            </a:endParaRPr>
          </a:p>
        </p:txBody>
      </p:sp>
    </p:spTree>
    <p:extLst>
      <p:ext uri="{BB962C8B-B14F-4D97-AF65-F5344CB8AC3E}">
        <p14:creationId xmlns:p14="http://schemas.microsoft.com/office/powerpoint/2010/main" val="666871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AC00-BC07-440D-A2C0-8FA692C47514}"/>
              </a:ext>
            </a:extLst>
          </p:cNvPr>
          <p:cNvSpPr>
            <a:spLocks noGrp="1"/>
          </p:cNvSpPr>
          <p:nvPr>
            <p:ph type="title"/>
          </p:nvPr>
        </p:nvSpPr>
        <p:spPr/>
        <p:txBody>
          <a:bodyPr/>
          <a:lstStyle/>
          <a:p>
            <a:r>
              <a:rPr lang="en-AU" sz="3600" dirty="0">
                <a:effectLst/>
                <a:latin typeface="+mn-lt"/>
                <a:ea typeface="Calibri" panose="020F0502020204030204" pitchFamily="34" charset="0"/>
              </a:rPr>
              <a:t>Many Aboriginal people do not realise that our suffering and pain are not caused by drink, drugs or city life, but is a result of our losing our spiritual connection with the land. When Aboriginal people are taken from our spiritual homes we also lose our spiritual contact with the Creator Spirit”</a:t>
            </a:r>
            <a:r>
              <a:rPr lang="en-AU" sz="3600" dirty="0">
                <a:latin typeface="+mn-lt"/>
                <a:ea typeface="Calibri" panose="020F0502020204030204" pitchFamily="34" charset="0"/>
              </a:rPr>
              <a:t>							</a:t>
            </a:r>
            <a:r>
              <a:rPr lang="en-AU" sz="3600" i="1" dirty="0">
                <a:effectLst/>
                <a:latin typeface="+mn-lt"/>
                <a:ea typeface="Calibri" panose="020F0502020204030204" pitchFamily="34" charset="0"/>
              </a:rPr>
              <a:t>(Rainbow Spirit Theology, p42)</a:t>
            </a:r>
            <a:endParaRPr lang="en-AU" dirty="0"/>
          </a:p>
        </p:txBody>
      </p:sp>
    </p:spTree>
    <p:extLst>
      <p:ext uri="{BB962C8B-B14F-4D97-AF65-F5344CB8AC3E}">
        <p14:creationId xmlns:p14="http://schemas.microsoft.com/office/powerpoint/2010/main" val="1873202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398585" y="365125"/>
            <a:ext cx="11383107" cy="6129460"/>
          </a:xfrm>
        </p:spPr>
        <p:txBody>
          <a:bodyPr>
            <a:normAutofit/>
          </a:bodyPr>
          <a:lstStyle/>
          <a:p>
            <a:r>
              <a:rPr lang="en-AU" sz="4500" dirty="0">
                <a:effectLst/>
                <a:latin typeface="+mn-lt"/>
                <a:ea typeface="Calibri" panose="020F0502020204030204" pitchFamily="34" charset="0"/>
              </a:rPr>
              <a:t>“Our elders who knew the law and were responsible for sustaining the life-forces of the land have been removed. We can no longer keep the law of the land and maintain our trust as custodians of the land. But we long to do so again.”</a:t>
            </a:r>
            <a:r>
              <a:rPr lang="en-AU" sz="4500" i="1" dirty="0">
                <a:effectLst/>
                <a:latin typeface="+mn-lt"/>
                <a:ea typeface="Calibri" panose="020F0502020204030204" pitchFamily="34" charset="0"/>
              </a:rPr>
              <a:t>                                                                                  				(Rainbow Spirit Theology, p47)</a:t>
            </a:r>
            <a:endParaRPr lang="en-US" sz="4500" dirty="0">
              <a:latin typeface="+mn-lt"/>
            </a:endParaRPr>
          </a:p>
        </p:txBody>
      </p:sp>
    </p:spTree>
    <p:extLst>
      <p:ext uri="{BB962C8B-B14F-4D97-AF65-F5344CB8AC3E}">
        <p14:creationId xmlns:p14="http://schemas.microsoft.com/office/powerpoint/2010/main" val="1327238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15F3D-DB21-4513-B2AA-7D9D9AF40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41034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416560" y="631484"/>
            <a:ext cx="11587870" cy="5849815"/>
          </a:xfrm>
        </p:spPr>
        <p:txBody>
          <a:bodyPr>
            <a:noAutofit/>
          </a:bodyPr>
          <a:lstStyle/>
          <a:p>
            <a:r>
              <a:rPr lang="en-US" sz="3600" b="1" kern="50" dirty="0">
                <a:solidFill>
                  <a:srgbClr val="000000"/>
                </a:solidFill>
                <a:effectLst/>
                <a:latin typeface="+mn-lt"/>
                <a:ea typeface="Times New Roman" panose="02020603050405020304" pitchFamily="18" charset="0"/>
              </a:rPr>
              <a:t>The Aboriginal Gift</a:t>
            </a:r>
            <a:br>
              <a:rPr lang="en-AU" sz="3600" kern="50" dirty="0">
                <a:solidFill>
                  <a:srgbClr val="000000"/>
                </a:solidFill>
                <a:effectLst/>
                <a:latin typeface="+mn-lt"/>
                <a:ea typeface="Times New Roman" panose="02020603050405020304" pitchFamily="18" charset="0"/>
              </a:rPr>
            </a:br>
            <a:br>
              <a:rPr lang="en-AU" sz="3600" kern="50" dirty="0">
                <a:solidFill>
                  <a:srgbClr val="000000"/>
                </a:solidFill>
                <a:effectLst/>
                <a:latin typeface="+mn-lt"/>
                <a:ea typeface="Times New Roman" panose="02020603050405020304" pitchFamily="18" charset="0"/>
              </a:rPr>
            </a:br>
            <a:r>
              <a:rPr lang="en-US" sz="3600" kern="50" dirty="0">
                <a:solidFill>
                  <a:srgbClr val="000000"/>
                </a:solidFill>
                <a:effectLst/>
                <a:latin typeface="+mn-lt"/>
                <a:ea typeface="Times New Roman" panose="02020603050405020304" pitchFamily="18" charset="0"/>
              </a:rPr>
              <a:t>Many Australians hunger for a deeper relationship to the land in which they live. The fact that there are moments when the experience of this land opens out towards transcendence provides the basis for hope that we can learn to relate to the land in a creative way. ... In this area as in others, Aboriginal religion has a providential word to speak to Christian faith.”</a:t>
            </a:r>
            <a:br>
              <a:rPr lang="en-US" sz="3600" kern="50" dirty="0">
                <a:solidFill>
                  <a:srgbClr val="000000"/>
                </a:solidFill>
                <a:effectLst/>
                <a:latin typeface="+mn-lt"/>
                <a:ea typeface="Times New Roman" panose="02020603050405020304" pitchFamily="18" charset="0"/>
              </a:rPr>
            </a:br>
            <a:r>
              <a:rPr lang="en-US" sz="3600" kern="50" dirty="0">
                <a:solidFill>
                  <a:srgbClr val="000000"/>
                </a:solidFill>
                <a:effectLst/>
                <a:latin typeface="+mn-lt"/>
                <a:ea typeface="Times New Roman" panose="02020603050405020304" pitchFamily="18" charset="0"/>
              </a:rPr>
              <a:t>	</a:t>
            </a:r>
            <a:r>
              <a:rPr lang="en-US" sz="3600" b="1" i="1" kern="50" dirty="0">
                <a:solidFill>
                  <a:srgbClr val="000000"/>
                </a:solidFill>
                <a:effectLst/>
                <a:latin typeface="+mn-lt"/>
                <a:ea typeface="Times New Roman" panose="02020603050405020304" pitchFamily="18" charset="0"/>
              </a:rPr>
              <a:t>Denis Edwards, ‘The Aboriginal Gift’, Eugene Stockton </a:t>
            </a:r>
            <a:br>
              <a:rPr lang="en-AU" sz="3600" kern="50" dirty="0">
                <a:solidFill>
                  <a:srgbClr val="000000"/>
                </a:solidFill>
                <a:effectLst/>
                <a:latin typeface="Times New Roman" panose="02020603050405020304" pitchFamily="18" charset="0"/>
                <a:ea typeface="Times New Roman" panose="02020603050405020304" pitchFamily="18" charset="0"/>
              </a:rPr>
            </a:br>
            <a:endParaRPr lang="en-US" sz="3600" dirty="0"/>
          </a:p>
        </p:txBody>
      </p:sp>
    </p:spTree>
    <p:extLst>
      <p:ext uri="{BB962C8B-B14F-4D97-AF65-F5344CB8AC3E}">
        <p14:creationId xmlns:p14="http://schemas.microsoft.com/office/powerpoint/2010/main" val="2871864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2C49F-7A23-D917-80D0-4D9C6A461EA4}"/>
              </a:ext>
            </a:extLst>
          </p:cNvPr>
          <p:cNvPicPr>
            <a:picLocks noChangeAspect="1"/>
          </p:cNvPicPr>
          <p:nvPr/>
        </p:nvPicPr>
        <p:blipFill>
          <a:blip r:embed="rId2"/>
          <a:stretch>
            <a:fillRect/>
          </a:stretch>
        </p:blipFill>
        <p:spPr>
          <a:xfrm>
            <a:off x="4676775" y="2624137"/>
            <a:ext cx="2838450" cy="1609725"/>
          </a:xfrm>
          <a:prstGeom prst="rect">
            <a:avLst/>
          </a:prstGeom>
        </p:spPr>
      </p:pic>
      <p:sp>
        <p:nvSpPr>
          <p:cNvPr id="2" name="Title 1">
            <a:extLst>
              <a:ext uri="{FF2B5EF4-FFF2-40B4-BE49-F238E27FC236}">
                <a16:creationId xmlns:a16="http://schemas.microsoft.com/office/drawing/2014/main" id="{A3747972-0DC2-0F7F-B185-320B4354FD90}"/>
              </a:ext>
            </a:extLst>
          </p:cNvPr>
          <p:cNvSpPr>
            <a:spLocks noGrp="1"/>
          </p:cNvSpPr>
          <p:nvPr>
            <p:ph type="title"/>
          </p:nvPr>
        </p:nvSpPr>
        <p:spPr>
          <a:xfrm>
            <a:off x="609600" y="274638"/>
            <a:ext cx="10972800" cy="2794322"/>
          </a:xfrm>
        </p:spPr>
        <p:txBody>
          <a:bodyPr/>
          <a:lstStyle/>
          <a:p>
            <a:r>
              <a:rPr lang="en-AU" dirty="0"/>
              <a:t>     </a:t>
            </a:r>
            <a:r>
              <a:rPr lang="en-AU" b="1" dirty="0"/>
              <a:t>Dr Miriam-Rose </a:t>
            </a:r>
            <a:r>
              <a:rPr lang="en-AU" b="1" dirty="0" err="1"/>
              <a:t>Ungunmerr</a:t>
            </a:r>
            <a:r>
              <a:rPr lang="en-AU" b="1" dirty="0"/>
              <a:t> Baumann </a:t>
            </a:r>
          </a:p>
        </p:txBody>
      </p:sp>
      <p:pic>
        <p:nvPicPr>
          <p:cNvPr id="3" name="Picture 2">
            <a:extLst>
              <a:ext uri="{FF2B5EF4-FFF2-40B4-BE49-F238E27FC236}">
                <a16:creationId xmlns:a16="http://schemas.microsoft.com/office/drawing/2014/main" id="{40EA3865-C967-A532-A0EB-D65021C38939}"/>
              </a:ext>
            </a:extLst>
          </p:cNvPr>
          <p:cNvPicPr>
            <a:picLocks noChangeAspect="1"/>
          </p:cNvPicPr>
          <p:nvPr/>
        </p:nvPicPr>
        <p:blipFill>
          <a:blip r:embed="rId2"/>
          <a:stretch>
            <a:fillRect/>
          </a:stretch>
        </p:blipFill>
        <p:spPr>
          <a:xfrm>
            <a:off x="1991544" y="2348880"/>
            <a:ext cx="7370616" cy="4107438"/>
          </a:xfrm>
          <a:prstGeom prst="rect">
            <a:avLst/>
          </a:prstGeom>
        </p:spPr>
      </p:pic>
    </p:spTree>
    <p:extLst>
      <p:ext uri="{BB962C8B-B14F-4D97-AF65-F5344CB8AC3E}">
        <p14:creationId xmlns:p14="http://schemas.microsoft.com/office/powerpoint/2010/main" val="3146627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398585" y="365125"/>
            <a:ext cx="11383107" cy="6129460"/>
          </a:xfrm>
        </p:spPr>
        <p:txBody>
          <a:bodyPr>
            <a:normAutofit fontScale="90000"/>
          </a:bodyPr>
          <a:lstStyle/>
          <a:p>
            <a:r>
              <a:rPr lang="en-AU" sz="5000" b="1" dirty="0" err="1">
                <a:effectLst/>
                <a:latin typeface="+mn-lt"/>
                <a:ea typeface="Calibri" panose="020F0502020204030204" pitchFamily="34" charset="0"/>
              </a:rPr>
              <a:t>Dadirri</a:t>
            </a:r>
            <a:r>
              <a:rPr lang="en-AU" sz="5000" b="1" dirty="0">
                <a:effectLst/>
                <a:latin typeface="+mn-lt"/>
                <a:ea typeface="Calibri" panose="020F0502020204030204" pitchFamily="34" charset="0"/>
              </a:rPr>
              <a:t>: an invitation to listen and wait</a:t>
            </a:r>
            <a:br>
              <a:rPr lang="en-AU" sz="5000" dirty="0">
                <a:effectLst/>
                <a:latin typeface="+mn-lt"/>
                <a:ea typeface="Calibri" panose="020F0502020204030204" pitchFamily="34" charset="0"/>
              </a:rPr>
            </a:br>
            <a:r>
              <a:rPr lang="en-AU" sz="5000" b="1" dirty="0">
                <a:effectLst/>
                <a:latin typeface="+mn-lt"/>
                <a:ea typeface="Calibri" panose="020F0502020204030204" pitchFamily="34" charset="0"/>
              </a:rPr>
              <a:t> </a:t>
            </a:r>
            <a:br>
              <a:rPr lang="en-AU" sz="5000" dirty="0">
                <a:effectLst/>
                <a:latin typeface="+mn-lt"/>
                <a:ea typeface="Calibri" panose="020F0502020204030204" pitchFamily="34" charset="0"/>
              </a:rPr>
            </a:br>
            <a:r>
              <a:rPr lang="en-AU" sz="5000" dirty="0">
                <a:effectLst/>
                <a:latin typeface="+mn-lt"/>
                <a:ea typeface="Calibri" panose="020F0502020204030204" pitchFamily="34" charset="0"/>
              </a:rPr>
              <a:t>“My people are used to the struggle, and the long waiting. We still wait for the white people to understand us better. We ourselves had to spend many years learning about the white man's ways. Some of the learning was forced; but in many cases people tried hard over a long time, to learn the new ways.  </a:t>
            </a:r>
            <a:br>
              <a:rPr lang="en-AU" sz="1800" dirty="0">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216537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404446" y="576141"/>
            <a:ext cx="11383107" cy="6129460"/>
          </a:xfrm>
        </p:spPr>
        <p:txBody>
          <a:bodyPr>
            <a:normAutofit/>
          </a:bodyPr>
          <a:lstStyle/>
          <a:p>
            <a:r>
              <a:rPr lang="en-AU" sz="4000" dirty="0">
                <a:effectLst/>
                <a:latin typeface="+mn-lt"/>
                <a:ea typeface="Calibri" panose="020F0502020204030204" pitchFamily="34" charset="0"/>
              </a:rPr>
              <a:t>We have learned to speak the white man's language. </a:t>
            </a:r>
            <a:br>
              <a:rPr lang="en-AU" sz="4000" dirty="0">
                <a:effectLst/>
                <a:latin typeface="+mn-lt"/>
                <a:ea typeface="Calibri" panose="020F0502020204030204" pitchFamily="34" charset="0"/>
              </a:rPr>
            </a:br>
            <a:r>
              <a:rPr lang="en-AU" sz="4000" dirty="0">
                <a:effectLst/>
                <a:latin typeface="+mn-lt"/>
                <a:ea typeface="Calibri" panose="020F0502020204030204" pitchFamily="34" charset="0"/>
              </a:rPr>
              <a:t>We have listened to what he had to say. </a:t>
            </a:r>
            <a:br>
              <a:rPr lang="en-AU" sz="4000" dirty="0">
                <a:effectLst/>
                <a:latin typeface="+mn-lt"/>
                <a:ea typeface="Calibri" panose="020F0502020204030204" pitchFamily="34" charset="0"/>
              </a:rPr>
            </a:br>
            <a:r>
              <a:rPr lang="en-AU" sz="4000" dirty="0">
                <a:effectLst/>
                <a:latin typeface="+mn-lt"/>
                <a:ea typeface="Calibri" panose="020F0502020204030204" pitchFamily="34" charset="0"/>
              </a:rPr>
              <a:t>This learning and listening should go both ways. </a:t>
            </a:r>
            <a:br>
              <a:rPr lang="en-AU" sz="4000" dirty="0">
                <a:effectLst/>
                <a:latin typeface="+mn-lt"/>
                <a:ea typeface="Calibri" panose="020F0502020204030204" pitchFamily="34" charset="0"/>
              </a:rPr>
            </a:br>
            <a:r>
              <a:rPr lang="en-AU" sz="4000" dirty="0">
                <a:effectLst/>
                <a:latin typeface="+mn-lt"/>
                <a:ea typeface="Calibri" panose="020F0502020204030204" pitchFamily="34" charset="0"/>
              </a:rPr>
              <a:t>We would like people in Australia to take time to listen to us. </a:t>
            </a:r>
            <a:br>
              <a:rPr lang="en-AU" sz="4000" dirty="0">
                <a:effectLst/>
                <a:latin typeface="+mn-lt"/>
                <a:ea typeface="Calibri" panose="020F0502020204030204" pitchFamily="34" charset="0"/>
              </a:rPr>
            </a:br>
            <a:r>
              <a:rPr lang="en-AU" sz="4000" dirty="0">
                <a:effectLst/>
                <a:latin typeface="+mn-lt"/>
                <a:ea typeface="Calibri" panose="020F0502020204030204" pitchFamily="34" charset="0"/>
              </a:rPr>
              <a:t>We are hoping people will come closer. </a:t>
            </a:r>
            <a:br>
              <a:rPr lang="en-AU" sz="4000" dirty="0">
                <a:effectLst/>
                <a:latin typeface="+mn-lt"/>
                <a:ea typeface="Calibri" panose="020F0502020204030204" pitchFamily="34" charset="0"/>
              </a:rPr>
            </a:br>
            <a:r>
              <a:rPr lang="en-AU" sz="4000" dirty="0">
                <a:effectLst/>
                <a:latin typeface="+mn-lt"/>
                <a:ea typeface="Calibri" panose="020F0502020204030204" pitchFamily="34" charset="0"/>
              </a:rPr>
              <a:t>We keep on longing for the things that we have always hoped for - respect and understanding…</a:t>
            </a:r>
            <a:br>
              <a:rPr lang="en-AU" sz="1800" dirty="0">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25940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398585" y="365125"/>
            <a:ext cx="11383107" cy="6129460"/>
          </a:xfrm>
        </p:spPr>
        <p:txBody>
          <a:bodyPr/>
          <a:lstStyle/>
          <a:p>
            <a:r>
              <a:rPr lang="en-US" sz="4500" kern="50" dirty="0">
                <a:solidFill>
                  <a:srgbClr val="000000"/>
                </a:solidFill>
                <a:effectLst/>
                <a:latin typeface="+mn-lt"/>
                <a:ea typeface="Times New Roman" panose="02020603050405020304" pitchFamily="18" charset="0"/>
              </a:rPr>
              <a:t> </a:t>
            </a:r>
            <a:r>
              <a:rPr lang="en-AU" sz="4500" dirty="0">
                <a:effectLst/>
                <a:latin typeface="+mn-lt"/>
                <a:ea typeface="Calibri" panose="020F0502020204030204" pitchFamily="34" charset="0"/>
              </a:rPr>
              <a:t>I would like to conclude…by saying again that there are deep springs within each of us. </a:t>
            </a:r>
            <a:br>
              <a:rPr lang="en-AU" sz="4500" dirty="0">
                <a:effectLst/>
                <a:latin typeface="+mn-lt"/>
                <a:ea typeface="Calibri" panose="020F0502020204030204" pitchFamily="34" charset="0"/>
              </a:rPr>
            </a:br>
            <a:r>
              <a:rPr lang="en-AU" sz="4500" dirty="0">
                <a:effectLst/>
                <a:latin typeface="+mn-lt"/>
                <a:ea typeface="Calibri" panose="020F0502020204030204" pitchFamily="34" charset="0"/>
              </a:rPr>
              <a:t>Within this deep spring, which is the very Spirit of God, is a sound. </a:t>
            </a:r>
            <a:br>
              <a:rPr lang="en-AU" sz="4500" dirty="0">
                <a:effectLst/>
                <a:latin typeface="+mn-lt"/>
                <a:ea typeface="Calibri" panose="020F0502020204030204" pitchFamily="34" charset="0"/>
              </a:rPr>
            </a:br>
            <a:r>
              <a:rPr lang="en-AU" sz="4500" dirty="0">
                <a:effectLst/>
                <a:latin typeface="+mn-lt"/>
                <a:ea typeface="Calibri" panose="020F0502020204030204" pitchFamily="34" charset="0"/>
              </a:rPr>
              <a:t>The sound of Deep calling to Deep. </a:t>
            </a:r>
            <a:br>
              <a:rPr lang="en-AU" sz="4500" dirty="0">
                <a:effectLst/>
                <a:latin typeface="+mn-lt"/>
                <a:ea typeface="Calibri" panose="020F0502020204030204" pitchFamily="34" charset="0"/>
              </a:rPr>
            </a:br>
            <a:r>
              <a:rPr lang="en-AU" sz="4500" dirty="0">
                <a:effectLst/>
                <a:latin typeface="+mn-lt"/>
                <a:ea typeface="Calibri" panose="020F0502020204030204" pitchFamily="34" charset="0"/>
              </a:rPr>
              <a:t>The sound is the word of God - Jesus.  </a:t>
            </a:r>
            <a:br>
              <a:rPr lang="en-AU" sz="1800" dirty="0">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924065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440B5-7267-B789-A7C8-0BFECB45B537}"/>
              </a:ext>
            </a:extLst>
          </p:cNvPr>
          <p:cNvSpPr>
            <a:spLocks noGrp="1"/>
          </p:cNvSpPr>
          <p:nvPr>
            <p:ph type="title"/>
          </p:nvPr>
        </p:nvSpPr>
        <p:spPr>
          <a:xfrm>
            <a:off x="404446" y="576141"/>
            <a:ext cx="11383107" cy="6129460"/>
          </a:xfrm>
        </p:spPr>
        <p:txBody>
          <a:bodyPr>
            <a:normAutofit fontScale="90000"/>
          </a:bodyPr>
          <a:lstStyle/>
          <a:p>
            <a:pPr algn="l"/>
            <a:r>
              <a:rPr lang="en-AU" sz="5000" dirty="0">
                <a:effectLst/>
                <a:latin typeface="+mn-lt"/>
                <a:ea typeface="Calibri" panose="020F0502020204030204" pitchFamily="34" charset="0"/>
              </a:rPr>
              <a:t>Today, I am beginning to hear the Gospel at the very level of my identity. ……If our culture is alive and strong and respected, it will grow. </a:t>
            </a:r>
            <a:br>
              <a:rPr lang="en-AU" sz="5000" dirty="0">
                <a:effectLst/>
                <a:latin typeface="+mn-lt"/>
                <a:ea typeface="Calibri" panose="020F0502020204030204" pitchFamily="34" charset="0"/>
              </a:rPr>
            </a:br>
            <a:r>
              <a:rPr lang="en-AU" sz="5000" dirty="0">
                <a:effectLst/>
                <a:latin typeface="+mn-lt"/>
                <a:ea typeface="Calibri" panose="020F0502020204030204" pitchFamily="34" charset="0"/>
              </a:rPr>
              <a:t>It will not die.  And our spirit will not die.   </a:t>
            </a:r>
            <a:br>
              <a:rPr lang="en-AU" sz="5000" dirty="0">
                <a:effectLst/>
                <a:latin typeface="+mn-lt"/>
                <a:ea typeface="Calibri" panose="020F0502020204030204" pitchFamily="34" charset="0"/>
              </a:rPr>
            </a:br>
            <a:r>
              <a:rPr lang="en-AU" sz="5000" dirty="0">
                <a:effectLst/>
                <a:latin typeface="+mn-lt"/>
                <a:ea typeface="Calibri" panose="020F0502020204030204" pitchFamily="34" charset="0"/>
              </a:rPr>
              <a:t>And I believe that the spirit of </a:t>
            </a:r>
            <a:r>
              <a:rPr lang="en-AU" sz="5000" dirty="0" err="1">
                <a:effectLst/>
                <a:latin typeface="+mn-lt"/>
                <a:ea typeface="Calibri" panose="020F0502020204030204" pitchFamily="34" charset="0"/>
              </a:rPr>
              <a:t>dadirri</a:t>
            </a:r>
            <a:r>
              <a:rPr lang="en-AU" sz="5000" dirty="0">
                <a:effectLst/>
                <a:latin typeface="+mn-lt"/>
                <a:ea typeface="Calibri" panose="020F0502020204030204" pitchFamily="34" charset="0"/>
              </a:rPr>
              <a:t> that we have to offer will blossom and grow, not just within ourselves, but in our whole nation.” </a:t>
            </a:r>
            <a:br>
              <a:rPr lang="en-AU" sz="3500" dirty="0">
                <a:effectLst/>
                <a:latin typeface="+mn-lt"/>
                <a:ea typeface="Calibri" panose="020F0502020204030204" pitchFamily="34" charset="0"/>
              </a:rPr>
            </a:br>
            <a:r>
              <a:rPr lang="en-AU" sz="3500" dirty="0">
                <a:effectLst/>
                <a:latin typeface="+mn-lt"/>
                <a:ea typeface="Calibri" panose="020F0502020204030204" pitchFamily="34" charset="0"/>
              </a:rPr>
              <a:t> </a:t>
            </a:r>
            <a:r>
              <a:rPr lang="en-AU" sz="3500" b="1" dirty="0">
                <a:solidFill>
                  <a:srgbClr val="0070C0"/>
                </a:solidFill>
                <a:effectLst/>
                <a:highlight>
                  <a:srgbClr val="FFFFFF"/>
                </a:highlight>
                <a:latin typeface="+mn-lt"/>
                <a:ea typeface="Calibri" panose="020F0502020204030204" pitchFamily="34" charset="0"/>
              </a:rPr>
              <a:t>                       </a:t>
            </a:r>
            <a:r>
              <a:rPr lang="en-AU" sz="5000" b="1" dirty="0">
                <a:solidFill>
                  <a:srgbClr val="0070C0"/>
                </a:solidFill>
                <a:effectLst/>
                <a:highlight>
                  <a:srgbClr val="FFFFFF"/>
                </a:highlight>
                <a:latin typeface="+mn-lt"/>
                <a:ea typeface="Calibri" panose="020F0502020204030204" pitchFamily="34" charset="0"/>
              </a:rPr>
              <a:t>Dr Miriam-Rose </a:t>
            </a:r>
            <a:r>
              <a:rPr lang="en-AU" sz="5000" b="1" dirty="0" err="1">
                <a:solidFill>
                  <a:srgbClr val="0070C0"/>
                </a:solidFill>
                <a:effectLst/>
                <a:highlight>
                  <a:srgbClr val="FFFFFF"/>
                </a:highlight>
                <a:latin typeface="+mn-lt"/>
                <a:ea typeface="Calibri" panose="020F0502020204030204" pitchFamily="34" charset="0"/>
              </a:rPr>
              <a:t>Ungunmerr</a:t>
            </a:r>
            <a:r>
              <a:rPr lang="en-AU" sz="5000" b="1" dirty="0">
                <a:solidFill>
                  <a:srgbClr val="0070C0"/>
                </a:solidFill>
                <a:effectLst/>
                <a:highlight>
                  <a:srgbClr val="FFFFFF"/>
                </a:highlight>
                <a:latin typeface="+mn-lt"/>
                <a:ea typeface="Calibri" panose="020F0502020204030204" pitchFamily="34" charset="0"/>
              </a:rPr>
              <a:t> Baumann</a:t>
            </a:r>
            <a:br>
              <a:rPr lang="en-AU" sz="1800" dirty="0">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4243843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46FCD-6B3A-A4ED-A436-A7F2C2806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7DEEA-D0A0-54D8-487C-98CF8EA58233}"/>
              </a:ext>
            </a:extLst>
          </p:cNvPr>
          <p:cNvSpPr>
            <a:spLocks noGrp="1"/>
          </p:cNvSpPr>
          <p:nvPr>
            <p:ph type="title"/>
          </p:nvPr>
        </p:nvSpPr>
        <p:spPr>
          <a:xfrm>
            <a:off x="398583" y="164124"/>
            <a:ext cx="11218986" cy="2567354"/>
          </a:xfrm>
        </p:spPr>
        <p:txBody>
          <a:bodyPr>
            <a:noAutofit/>
          </a:bodyPr>
          <a:lstStyle/>
          <a:p>
            <a:pPr algn="ctr"/>
            <a:r>
              <a:rPr lang="en-US" sz="4500" b="1" kern="50" dirty="0">
                <a:solidFill>
                  <a:srgbClr val="000000"/>
                </a:solidFill>
                <a:effectLst/>
                <a:latin typeface="Arial" panose="020B0604020202020204" pitchFamily="34" charset="0"/>
                <a:ea typeface="Times New Roman" panose="02020603050405020304" pitchFamily="18" charset="0"/>
              </a:rPr>
              <a:t>Celebrating the Covenant</a:t>
            </a:r>
            <a:br>
              <a:rPr lang="en-US" sz="4500" b="1" kern="50" dirty="0">
                <a:solidFill>
                  <a:srgbClr val="000000"/>
                </a:solidFill>
                <a:effectLst/>
                <a:latin typeface="Arial" panose="020B0604020202020204" pitchFamily="34" charset="0"/>
                <a:ea typeface="Times New Roman" panose="02020603050405020304" pitchFamily="18" charset="0"/>
              </a:rPr>
            </a:br>
            <a:r>
              <a:rPr lang="en-US" sz="4500" b="1" kern="50" dirty="0">
                <a:solidFill>
                  <a:srgbClr val="000000"/>
                </a:solidFill>
                <a:effectLst/>
                <a:latin typeface="Arial" panose="020B0604020202020204" pitchFamily="34" charset="0"/>
                <a:ea typeface="Times New Roman" panose="02020603050405020304" pitchFamily="18" charset="0"/>
              </a:rPr>
              <a:t>between the Uniting Aboriginal &amp; Islander Christian Congress</a:t>
            </a:r>
            <a:br>
              <a:rPr lang="en-US" sz="4500" b="1" kern="50" dirty="0">
                <a:solidFill>
                  <a:srgbClr val="000000"/>
                </a:solidFill>
                <a:effectLst/>
                <a:latin typeface="Arial" panose="020B0604020202020204" pitchFamily="34" charset="0"/>
                <a:ea typeface="Times New Roman" panose="02020603050405020304" pitchFamily="18" charset="0"/>
              </a:rPr>
            </a:br>
            <a:r>
              <a:rPr lang="en-US" sz="4500" b="1" kern="50" dirty="0">
                <a:solidFill>
                  <a:srgbClr val="000000"/>
                </a:solidFill>
                <a:effectLst/>
                <a:latin typeface="Arial" panose="020B0604020202020204" pitchFamily="34" charset="0"/>
                <a:ea typeface="Times New Roman" panose="02020603050405020304" pitchFamily="18" charset="0"/>
              </a:rPr>
              <a:t>and Uniting Church in Australia</a:t>
            </a:r>
            <a:endParaRPr lang="en-US" sz="5000" dirty="0"/>
          </a:p>
        </p:txBody>
      </p:sp>
      <p:pic>
        <p:nvPicPr>
          <p:cNvPr id="7" name="Content Placeholder 6">
            <a:extLst>
              <a:ext uri="{FF2B5EF4-FFF2-40B4-BE49-F238E27FC236}">
                <a16:creationId xmlns:a16="http://schemas.microsoft.com/office/drawing/2014/main" id="{151A6142-3AA6-A371-13AD-A50AF216F07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0800000" flipV="1">
            <a:off x="3366660" y="2731478"/>
            <a:ext cx="5740033" cy="4058382"/>
          </a:xfrm>
          <a:prstGeom prst="rect">
            <a:avLst/>
          </a:prstGeom>
          <a:noFill/>
        </p:spPr>
      </p:pic>
    </p:spTree>
    <p:extLst>
      <p:ext uri="{BB962C8B-B14F-4D97-AF65-F5344CB8AC3E}">
        <p14:creationId xmlns:p14="http://schemas.microsoft.com/office/powerpoint/2010/main" val="2047399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114A-48F9-E056-CF13-CF87A840C7D3}"/>
              </a:ext>
            </a:extLst>
          </p:cNvPr>
          <p:cNvSpPr>
            <a:spLocks noGrp="1"/>
          </p:cNvSpPr>
          <p:nvPr>
            <p:ph type="title"/>
          </p:nvPr>
        </p:nvSpPr>
        <p:spPr>
          <a:xfrm>
            <a:off x="246185" y="365125"/>
            <a:ext cx="11641015" cy="6211521"/>
          </a:xfrm>
        </p:spPr>
        <p:txBody>
          <a:bodyPr>
            <a:normAutofit fontScale="90000"/>
          </a:bodyPr>
          <a:lstStyle/>
          <a:p>
            <a:r>
              <a:rPr lang="en-AU" sz="5400" b="1" dirty="0">
                <a:effectLst/>
                <a:latin typeface="+mn-lt"/>
                <a:ea typeface="Calibri" panose="020F0502020204030204" pitchFamily="34" charset="0"/>
              </a:rPr>
              <a:t>In introducing the Covenant Jill </a:t>
            </a:r>
            <a:r>
              <a:rPr lang="en-AU" sz="5400" b="1" dirty="0" err="1">
                <a:effectLst/>
                <a:latin typeface="+mn-lt"/>
                <a:ea typeface="Calibri" panose="020F0502020204030204" pitchFamily="34" charset="0"/>
              </a:rPr>
              <a:t>Tabart</a:t>
            </a:r>
            <a:r>
              <a:rPr lang="en-AU" sz="5400" b="1" dirty="0">
                <a:effectLst/>
                <a:latin typeface="+mn-lt"/>
                <a:ea typeface="Calibri" panose="020F0502020204030204" pitchFamily="34" charset="0"/>
              </a:rPr>
              <a:t>, then President of the UCA began</a:t>
            </a:r>
            <a:r>
              <a:rPr lang="en-AU" sz="5400" dirty="0">
                <a:effectLst/>
                <a:latin typeface="+mn-lt"/>
                <a:ea typeface="Calibri" panose="020F0502020204030204" pitchFamily="34" charset="0"/>
              </a:rPr>
              <a:t>:</a:t>
            </a:r>
            <a:br>
              <a:rPr lang="en-AU" sz="5400" dirty="0">
                <a:effectLst/>
                <a:latin typeface="+mn-lt"/>
                <a:ea typeface="Calibri" panose="020F0502020204030204" pitchFamily="34" charset="0"/>
              </a:rPr>
            </a:br>
            <a:r>
              <a:rPr lang="en-AU" sz="4800" dirty="0">
                <a:effectLst/>
                <a:latin typeface="+mn-lt"/>
                <a:ea typeface="Calibri" panose="020F0502020204030204" pitchFamily="34" charset="0"/>
              </a:rPr>
              <a:t>“We meet in the presence of God who through the life, death and resurrection of Jesus Christ has reconciled us to God and to one another in the power of the Holy Spirit…. as people who share in this covenant, we are called to carry out faithfully Christ's command to love one another and to order our life in the church in truth and justice.”</a:t>
            </a:r>
            <a:endParaRPr lang="en-US" sz="4500" dirty="0">
              <a:latin typeface="+mn-lt"/>
            </a:endParaRPr>
          </a:p>
        </p:txBody>
      </p:sp>
    </p:spTree>
    <p:extLst>
      <p:ext uri="{BB962C8B-B14F-4D97-AF65-F5344CB8AC3E}">
        <p14:creationId xmlns:p14="http://schemas.microsoft.com/office/powerpoint/2010/main" val="450343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114A-48F9-E056-CF13-CF87A840C7D3}"/>
              </a:ext>
            </a:extLst>
          </p:cNvPr>
          <p:cNvSpPr>
            <a:spLocks noGrp="1"/>
          </p:cNvSpPr>
          <p:nvPr>
            <p:ph type="title"/>
          </p:nvPr>
        </p:nvSpPr>
        <p:spPr>
          <a:xfrm>
            <a:off x="246185" y="365125"/>
            <a:ext cx="11641015" cy="6211521"/>
          </a:xfrm>
        </p:spPr>
        <p:txBody>
          <a:bodyPr>
            <a:noAutofit/>
          </a:bodyPr>
          <a:lstStyle/>
          <a:p>
            <a:pPr algn="l"/>
            <a:r>
              <a:rPr lang="en-AU" sz="4500" b="1" dirty="0">
                <a:effectLst/>
                <a:latin typeface="+mn-lt"/>
                <a:ea typeface="Calibri" panose="020F0502020204030204" pitchFamily="34" charset="0"/>
              </a:rPr>
              <a:t>UAICC, through its Chair Pastor Bill</a:t>
            </a:r>
            <a:br>
              <a:rPr lang="en-AU" sz="4500" b="1" dirty="0">
                <a:effectLst/>
                <a:latin typeface="+mn-lt"/>
                <a:ea typeface="Calibri" panose="020F0502020204030204" pitchFamily="34" charset="0"/>
              </a:rPr>
            </a:br>
            <a:r>
              <a:rPr lang="en-AU" sz="4500" b="1" dirty="0">
                <a:effectLst/>
                <a:latin typeface="+mn-lt"/>
                <a:ea typeface="Calibri" panose="020F0502020204030204" pitchFamily="34" charset="0"/>
              </a:rPr>
              <a:t>Hollingsworth responded: </a:t>
            </a:r>
            <a:br>
              <a:rPr lang="en-AU" sz="4500" dirty="0">
                <a:effectLst/>
                <a:latin typeface="+mn-lt"/>
                <a:ea typeface="Calibri" panose="020F0502020204030204" pitchFamily="34" charset="0"/>
              </a:rPr>
            </a:br>
            <a:br>
              <a:rPr lang="en-AU" sz="4500" b="1" dirty="0">
                <a:effectLst/>
                <a:latin typeface="+mn-lt"/>
                <a:ea typeface="Calibri" panose="020F0502020204030204" pitchFamily="34" charset="0"/>
              </a:rPr>
            </a:br>
            <a:r>
              <a:rPr lang="en-AU" sz="3600" dirty="0">
                <a:latin typeface="+mn-lt"/>
                <a:ea typeface="Calibri" panose="020F0502020204030204" pitchFamily="34" charset="0"/>
              </a:rPr>
              <a:t>We pray that God will guide you together with us in developing a covenant to walk together practically so that the words of your statement may become a tangible expression of His justice and love for all creation. </a:t>
            </a:r>
            <a:br>
              <a:rPr lang="en-AU" sz="3600" dirty="0">
                <a:latin typeface="+mn-lt"/>
                <a:ea typeface="Calibri" panose="020F0502020204030204" pitchFamily="34" charset="0"/>
              </a:rPr>
            </a:br>
            <a:r>
              <a:rPr lang="en-AU" sz="3600" dirty="0">
                <a:latin typeface="+mn-lt"/>
                <a:ea typeface="Calibri" panose="020F0502020204030204" pitchFamily="34" charset="0"/>
              </a:rPr>
              <a:t>We ask you to remember this covenant by remembering that our land is now also sustaining your people by God's grace.”</a:t>
            </a:r>
            <a:br>
              <a:rPr lang="en-AU" sz="4500" dirty="0">
                <a:effectLst/>
                <a:latin typeface="+mn-lt"/>
                <a:ea typeface="Calibri" panose="020F0502020204030204" pitchFamily="34" charset="0"/>
              </a:rPr>
            </a:br>
            <a:endParaRPr lang="en-US" sz="4000" dirty="0">
              <a:latin typeface="+mn-lt"/>
            </a:endParaRPr>
          </a:p>
        </p:txBody>
      </p:sp>
      <p:pic>
        <p:nvPicPr>
          <p:cNvPr id="4" name="Picture 3">
            <a:extLst>
              <a:ext uri="{FF2B5EF4-FFF2-40B4-BE49-F238E27FC236}">
                <a16:creationId xmlns:a16="http://schemas.microsoft.com/office/drawing/2014/main" id="{963E7898-9A91-2B8A-2441-C5230DD5D6C9}"/>
              </a:ext>
            </a:extLst>
          </p:cNvPr>
          <p:cNvPicPr>
            <a:picLocks noChangeAspect="1"/>
          </p:cNvPicPr>
          <p:nvPr/>
        </p:nvPicPr>
        <p:blipFill>
          <a:blip r:embed="rId2"/>
          <a:stretch>
            <a:fillRect/>
          </a:stretch>
        </p:blipFill>
        <p:spPr>
          <a:xfrm>
            <a:off x="9720767" y="341679"/>
            <a:ext cx="2084161" cy="2070149"/>
          </a:xfrm>
          <a:prstGeom prst="rect">
            <a:avLst/>
          </a:prstGeom>
        </p:spPr>
      </p:pic>
    </p:spTree>
    <p:extLst>
      <p:ext uri="{BB962C8B-B14F-4D97-AF65-F5344CB8AC3E}">
        <p14:creationId xmlns:p14="http://schemas.microsoft.com/office/powerpoint/2010/main" val="3815197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58D58-D697-52CE-354A-07BAC73197EF}"/>
              </a:ext>
            </a:extLst>
          </p:cNvPr>
          <p:cNvSpPr>
            <a:spLocks noGrp="1"/>
          </p:cNvSpPr>
          <p:nvPr>
            <p:ph type="title"/>
          </p:nvPr>
        </p:nvSpPr>
        <p:spPr>
          <a:xfrm>
            <a:off x="2078182" y="365125"/>
            <a:ext cx="9275618" cy="1124883"/>
          </a:xfrm>
        </p:spPr>
        <p:txBody>
          <a:bodyPr>
            <a:normAutofit/>
          </a:bodyPr>
          <a:lstStyle/>
          <a:p>
            <a:r>
              <a:rPr lang="en-AU" sz="3600" b="1" dirty="0"/>
              <a:t>      Renewing our Covenant with UAICC</a:t>
            </a:r>
          </a:p>
        </p:txBody>
      </p:sp>
      <p:sp>
        <p:nvSpPr>
          <p:cNvPr id="5" name="TextBox 4">
            <a:extLst>
              <a:ext uri="{FF2B5EF4-FFF2-40B4-BE49-F238E27FC236}">
                <a16:creationId xmlns:a16="http://schemas.microsoft.com/office/drawing/2014/main" id="{BD348BC5-B8E0-A3FB-156A-3856D866295B}"/>
              </a:ext>
            </a:extLst>
          </p:cNvPr>
          <p:cNvSpPr txBox="1"/>
          <p:nvPr/>
        </p:nvSpPr>
        <p:spPr>
          <a:xfrm>
            <a:off x="1265381" y="3429000"/>
            <a:ext cx="8506691" cy="2677656"/>
          </a:xfrm>
          <a:prstGeom prst="rect">
            <a:avLst/>
          </a:prstGeom>
          <a:noFill/>
        </p:spPr>
        <p:txBody>
          <a:bodyPr wrap="square">
            <a:spAutoFit/>
          </a:bodyPr>
          <a:lstStyle/>
          <a:p>
            <a:pPr algn="ctr"/>
            <a:r>
              <a:rPr lang="en-US" sz="2800" i="1" dirty="0"/>
              <a:t>This Circle is a space for walking together as First and Second Peoples, for listening to and sharing of the experiences of our First Nations peoples and living out our covenantal relationship. Together we see a destiny together, praying and working for a fuller expression of our reconciliation in Jesus Christ.</a:t>
            </a:r>
            <a:endParaRPr lang="en-AU" sz="2800" i="1" dirty="0"/>
          </a:p>
        </p:txBody>
      </p:sp>
      <p:pic>
        <p:nvPicPr>
          <p:cNvPr id="6" name="Picture 5">
            <a:extLst>
              <a:ext uri="{FF2B5EF4-FFF2-40B4-BE49-F238E27FC236}">
                <a16:creationId xmlns:a16="http://schemas.microsoft.com/office/drawing/2014/main" id="{761484ED-56BB-8826-D855-B6DA20D21E72}"/>
              </a:ext>
            </a:extLst>
          </p:cNvPr>
          <p:cNvPicPr>
            <a:picLocks noChangeAspect="1"/>
          </p:cNvPicPr>
          <p:nvPr/>
        </p:nvPicPr>
        <p:blipFill>
          <a:blip r:embed="rId2"/>
          <a:stretch>
            <a:fillRect/>
          </a:stretch>
        </p:blipFill>
        <p:spPr>
          <a:xfrm>
            <a:off x="4765964" y="1490008"/>
            <a:ext cx="1884218" cy="1646382"/>
          </a:xfrm>
          <a:prstGeom prst="rect">
            <a:avLst/>
          </a:prstGeom>
        </p:spPr>
      </p:pic>
    </p:spTree>
    <p:extLst>
      <p:ext uri="{BB962C8B-B14F-4D97-AF65-F5344CB8AC3E}">
        <p14:creationId xmlns:p14="http://schemas.microsoft.com/office/powerpoint/2010/main" val="2778209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075" name="Content Placeholder 2">
            <a:extLst>
              <a:ext uri="{FF2B5EF4-FFF2-40B4-BE49-F238E27FC236}">
                <a16:creationId xmlns:a16="http://schemas.microsoft.com/office/drawing/2014/main" id="{C406FD56-DE87-4476-AC67-ECF17F6D1DC5}"/>
              </a:ext>
            </a:extLst>
          </p:cNvPr>
          <p:cNvSpPr>
            <a:spLocks noGrp="1"/>
          </p:cNvSpPr>
          <p:nvPr>
            <p:ph idx="1"/>
          </p:nvPr>
        </p:nvSpPr>
        <p:spPr>
          <a:xfrm>
            <a:off x="263525" y="1600200"/>
            <a:ext cx="8353425" cy="3197225"/>
          </a:xfrm>
        </p:spPr>
        <p:txBody>
          <a:bodyPr/>
          <a:lstStyle/>
          <a:p>
            <a:pPr eaLnBrk="1" hangingPunct="1">
              <a:buFont typeface="Arial" panose="020B0604020202020204" pitchFamily="34" charset="0"/>
              <a:buNone/>
            </a:pPr>
            <a:r>
              <a:rPr lang="en-AU" altLang="en-US" sz="4400" b="1" dirty="0"/>
              <a:t>Amazing love that Jesus told,</a:t>
            </a:r>
          </a:p>
          <a:p>
            <a:pPr eaLnBrk="1" hangingPunct="1">
              <a:buFont typeface="Arial" panose="020B0604020202020204" pitchFamily="34" charset="0"/>
              <a:buNone/>
            </a:pPr>
            <a:r>
              <a:rPr lang="en-AU" altLang="en-US" sz="4400" b="1" dirty="0"/>
              <a:t>Two thousand years ago,</a:t>
            </a:r>
          </a:p>
          <a:p>
            <a:pPr eaLnBrk="1" hangingPunct="1">
              <a:buFont typeface="Arial" panose="020B0604020202020204" pitchFamily="34" charset="0"/>
              <a:buNone/>
            </a:pPr>
            <a:r>
              <a:rPr lang="en-AU" altLang="en-US" sz="4400" b="1" dirty="0"/>
              <a:t>A story new, a story old,</a:t>
            </a:r>
          </a:p>
          <a:p>
            <a:pPr eaLnBrk="1" hangingPunct="1">
              <a:buFont typeface="Arial" panose="020B0604020202020204" pitchFamily="34" charset="0"/>
              <a:buNone/>
            </a:pPr>
            <a:r>
              <a:rPr lang="en-AU" altLang="en-US" sz="4400" b="1" dirty="0"/>
              <a:t>A love we all can know.</a:t>
            </a:r>
          </a:p>
          <a:p>
            <a:pPr eaLnBrk="1" hangingPunct="1"/>
            <a:endParaRPr lang="en-AU" altLang="en-US" sz="4400" dirty="0"/>
          </a:p>
        </p:txBody>
      </p:sp>
      <p:pic>
        <p:nvPicPr>
          <p:cNvPr id="3076" name="Content Placeholder 3" descr="SAM_2382.JPG">
            <a:extLst>
              <a:ext uri="{FF2B5EF4-FFF2-40B4-BE49-F238E27FC236}">
                <a16:creationId xmlns:a16="http://schemas.microsoft.com/office/drawing/2014/main" id="{879E1689-93ED-4419-8B77-EEE5ACF1F5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9138" y="2852738"/>
            <a:ext cx="50038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114A-48F9-E056-CF13-CF87A840C7D3}"/>
              </a:ext>
            </a:extLst>
          </p:cNvPr>
          <p:cNvSpPr>
            <a:spLocks noGrp="1"/>
          </p:cNvSpPr>
          <p:nvPr>
            <p:ph type="title"/>
          </p:nvPr>
        </p:nvSpPr>
        <p:spPr>
          <a:xfrm>
            <a:off x="246185" y="365125"/>
            <a:ext cx="11758246" cy="6211521"/>
          </a:xfrm>
        </p:spPr>
        <p:txBody>
          <a:bodyPr>
            <a:noAutofit/>
          </a:bodyPr>
          <a:lstStyle/>
          <a:p>
            <a:pPr algn="l"/>
            <a:r>
              <a:rPr lang="en-AU" sz="4300" b="1" dirty="0">
                <a:effectLst/>
                <a:latin typeface="+mn-lt"/>
                <a:ea typeface="Calibri" panose="020F0502020204030204" pitchFamily="34" charset="0"/>
              </a:rPr>
              <a:t>Renewing our Covenant Commitment with UAICC</a:t>
            </a:r>
            <a:br>
              <a:rPr lang="en-AU" sz="4300" dirty="0">
                <a:effectLst/>
                <a:latin typeface="+mn-lt"/>
                <a:ea typeface="Calibri" panose="020F0502020204030204" pitchFamily="34" charset="0"/>
              </a:rPr>
            </a:br>
            <a:r>
              <a:rPr lang="en-US" sz="2800" b="1" i="1" kern="50" dirty="0">
                <a:solidFill>
                  <a:srgbClr val="000000"/>
                </a:solidFill>
                <a:effectLst/>
                <a:latin typeface="+mn-lt"/>
                <a:ea typeface="Times New Roman" panose="02020603050405020304" pitchFamily="18" charset="0"/>
              </a:rPr>
              <a:t> </a:t>
            </a:r>
            <a:br>
              <a:rPr lang="en-AU" sz="4300" kern="50" dirty="0">
                <a:solidFill>
                  <a:srgbClr val="000000"/>
                </a:solidFill>
                <a:effectLst/>
                <a:latin typeface="+mn-lt"/>
                <a:ea typeface="Times New Roman" panose="02020603050405020304" pitchFamily="18" charset="0"/>
              </a:rPr>
            </a:br>
            <a:r>
              <a:rPr lang="en-US" sz="4300" kern="50" dirty="0">
                <a:solidFill>
                  <a:srgbClr val="000000"/>
                </a:solidFill>
                <a:effectLst/>
                <a:latin typeface="+mn-lt"/>
                <a:ea typeface="Times New Roman" panose="02020603050405020304" pitchFamily="18" charset="0"/>
              </a:rPr>
              <a:t>We light a candle of hope, healing and new life, renewing our commitment to the covenant signed on 10 July 1994 between the Assembly of the Uniting Church in Australia and the Uniting Aboriginal and Islander Christian Congress. </a:t>
            </a:r>
            <a:br>
              <a:rPr lang="en-AU" sz="4300" kern="50" dirty="0">
                <a:solidFill>
                  <a:srgbClr val="000000"/>
                </a:solidFill>
                <a:effectLst/>
                <a:latin typeface="+mn-lt"/>
                <a:ea typeface="Times New Roman" panose="02020603050405020304" pitchFamily="18" charset="0"/>
              </a:rPr>
            </a:br>
            <a:r>
              <a:rPr lang="en-US" sz="2400" kern="50" dirty="0">
                <a:solidFill>
                  <a:srgbClr val="000000"/>
                </a:solidFill>
                <a:effectLst/>
                <a:latin typeface="+mn-lt"/>
                <a:ea typeface="Times New Roman" panose="02020603050405020304" pitchFamily="18" charset="0"/>
              </a:rPr>
              <a:t> </a:t>
            </a:r>
            <a:br>
              <a:rPr lang="en-AU" sz="4300" kern="50" dirty="0">
                <a:solidFill>
                  <a:srgbClr val="000000"/>
                </a:solidFill>
                <a:effectLst/>
                <a:latin typeface="+mn-lt"/>
                <a:ea typeface="Times New Roman" panose="02020603050405020304" pitchFamily="18" charset="0"/>
              </a:rPr>
            </a:br>
            <a:r>
              <a:rPr lang="en-US" sz="4300" kern="50" dirty="0">
                <a:solidFill>
                  <a:srgbClr val="000000"/>
                </a:solidFill>
                <a:effectLst/>
                <a:latin typeface="+mn-lt"/>
                <a:ea typeface="Times New Roman" panose="02020603050405020304" pitchFamily="18" charset="0"/>
              </a:rPr>
              <a:t>Will you join us in making the following commitment?</a:t>
            </a:r>
            <a:br>
              <a:rPr lang="en-AU" sz="4300" kern="50" dirty="0">
                <a:solidFill>
                  <a:srgbClr val="000000"/>
                </a:solidFill>
                <a:effectLst/>
                <a:latin typeface="+mn-lt"/>
                <a:ea typeface="Times New Roman" panose="02020603050405020304" pitchFamily="18" charset="0"/>
              </a:rPr>
            </a:br>
            <a:r>
              <a:rPr lang="en-AU" sz="4300" kern="50" dirty="0">
                <a:solidFill>
                  <a:srgbClr val="000000"/>
                </a:solidFill>
                <a:effectLst/>
                <a:latin typeface="+mn-lt"/>
                <a:ea typeface="Times New Roman" panose="02020603050405020304" pitchFamily="18" charset="0"/>
              </a:rPr>
              <a:t>				</a:t>
            </a:r>
            <a:r>
              <a:rPr lang="en-US" sz="4300" i="1" kern="50" dirty="0">
                <a:solidFill>
                  <a:srgbClr val="0070C0"/>
                </a:solidFill>
                <a:effectLst/>
                <a:latin typeface="+mn-lt"/>
                <a:ea typeface="Times New Roman" panose="02020603050405020304" pitchFamily="18" charset="0"/>
              </a:rPr>
              <a:t>(If able, please stand)</a:t>
            </a:r>
            <a:endParaRPr lang="en-US" sz="4300" dirty="0">
              <a:solidFill>
                <a:srgbClr val="0070C0"/>
              </a:solidFill>
              <a:latin typeface="+mn-lt"/>
            </a:endParaRPr>
          </a:p>
        </p:txBody>
      </p:sp>
      <p:pic>
        <p:nvPicPr>
          <p:cNvPr id="5" name="Picture 4">
            <a:extLst>
              <a:ext uri="{FF2B5EF4-FFF2-40B4-BE49-F238E27FC236}">
                <a16:creationId xmlns:a16="http://schemas.microsoft.com/office/drawing/2014/main" id="{347F0E4B-8328-168E-2FC2-B11498CA986E}"/>
              </a:ext>
            </a:extLst>
          </p:cNvPr>
          <p:cNvPicPr>
            <a:picLocks noChangeAspect="1"/>
          </p:cNvPicPr>
          <p:nvPr/>
        </p:nvPicPr>
        <p:blipFill>
          <a:blip r:embed="rId2"/>
          <a:stretch>
            <a:fillRect/>
          </a:stretch>
        </p:blipFill>
        <p:spPr>
          <a:xfrm>
            <a:off x="9439971" y="4221402"/>
            <a:ext cx="2371185" cy="2355244"/>
          </a:xfrm>
          <a:prstGeom prst="rect">
            <a:avLst/>
          </a:prstGeom>
        </p:spPr>
      </p:pic>
    </p:spTree>
    <p:extLst>
      <p:ext uri="{BB962C8B-B14F-4D97-AF65-F5344CB8AC3E}">
        <p14:creationId xmlns:p14="http://schemas.microsoft.com/office/powerpoint/2010/main" val="2415677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114A-48F9-E056-CF13-CF87A840C7D3}"/>
              </a:ext>
            </a:extLst>
          </p:cNvPr>
          <p:cNvSpPr>
            <a:spLocks noGrp="1"/>
          </p:cNvSpPr>
          <p:nvPr>
            <p:ph type="title"/>
          </p:nvPr>
        </p:nvSpPr>
        <p:spPr>
          <a:xfrm>
            <a:off x="246185" y="365125"/>
            <a:ext cx="11641015" cy="6211521"/>
          </a:xfrm>
        </p:spPr>
        <p:txBody>
          <a:bodyPr>
            <a:normAutofit/>
          </a:bodyPr>
          <a:lstStyle/>
          <a:p>
            <a:r>
              <a:rPr lang="en-US" sz="4300" kern="50" dirty="0">
                <a:solidFill>
                  <a:srgbClr val="000000"/>
                </a:solidFill>
                <a:effectLst/>
                <a:latin typeface="+mn-lt"/>
                <a:ea typeface="Times New Roman" panose="02020603050405020304" pitchFamily="18" charset="0"/>
              </a:rPr>
              <a:t>We are committed to continuing the journey into the future in partnership with our Uniting Aboriginal and Islander Christian Congress colleagues and one another.</a:t>
            </a:r>
            <a:br>
              <a:rPr lang="en-US" sz="4300" kern="50" dirty="0">
                <a:solidFill>
                  <a:srgbClr val="000000"/>
                </a:solidFill>
                <a:effectLst/>
                <a:latin typeface="+mn-lt"/>
                <a:ea typeface="Times New Roman" panose="02020603050405020304" pitchFamily="18" charset="0"/>
              </a:rPr>
            </a:br>
            <a:br>
              <a:rPr lang="en-AU" sz="4300" kern="50" dirty="0">
                <a:solidFill>
                  <a:srgbClr val="000000"/>
                </a:solidFill>
                <a:effectLst/>
                <a:latin typeface="+mn-lt"/>
                <a:ea typeface="Times New Roman" panose="02020603050405020304" pitchFamily="18" charset="0"/>
              </a:rPr>
            </a:br>
            <a:r>
              <a:rPr lang="en-US" sz="4300" b="1" i="1" kern="50" dirty="0">
                <a:solidFill>
                  <a:srgbClr val="C00000"/>
                </a:solidFill>
                <a:effectLst/>
                <a:latin typeface="+mn-lt"/>
                <a:ea typeface="Times New Roman" panose="02020603050405020304" pitchFamily="18" charset="0"/>
              </a:rPr>
              <a:t>Prayerfully we will search in our own hearts and reflect on our own attitudes which alienate us from one another.</a:t>
            </a:r>
            <a:endParaRPr lang="en-US" sz="4300" dirty="0">
              <a:solidFill>
                <a:srgbClr val="C00000"/>
              </a:solidFill>
              <a:latin typeface="+mn-lt"/>
            </a:endParaRPr>
          </a:p>
        </p:txBody>
      </p:sp>
    </p:spTree>
    <p:extLst>
      <p:ext uri="{BB962C8B-B14F-4D97-AF65-F5344CB8AC3E}">
        <p14:creationId xmlns:p14="http://schemas.microsoft.com/office/powerpoint/2010/main" val="1104215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114A-48F9-E056-CF13-CF87A840C7D3}"/>
              </a:ext>
            </a:extLst>
          </p:cNvPr>
          <p:cNvSpPr>
            <a:spLocks noGrp="1"/>
          </p:cNvSpPr>
          <p:nvPr>
            <p:ph type="title"/>
          </p:nvPr>
        </p:nvSpPr>
        <p:spPr>
          <a:xfrm>
            <a:off x="246185" y="365125"/>
            <a:ext cx="11641015" cy="6211521"/>
          </a:xfrm>
        </p:spPr>
        <p:txBody>
          <a:bodyPr>
            <a:normAutofit/>
          </a:bodyPr>
          <a:lstStyle/>
          <a:p>
            <a:r>
              <a:rPr lang="en-US" sz="4300" kern="50" dirty="0">
                <a:solidFill>
                  <a:srgbClr val="000000"/>
                </a:solidFill>
                <a:effectLst/>
                <a:latin typeface="+mn-lt"/>
                <a:ea typeface="Times New Roman" panose="02020603050405020304" pitchFamily="18" charset="0"/>
              </a:rPr>
              <a:t>Together we will work for a future in which we are all able to contribute our gifts to this nation.</a:t>
            </a:r>
            <a:br>
              <a:rPr lang="en-AU" sz="4300" kern="50" dirty="0">
                <a:solidFill>
                  <a:srgbClr val="000000"/>
                </a:solidFill>
                <a:effectLst/>
                <a:latin typeface="+mn-lt"/>
                <a:ea typeface="Times New Roman" panose="02020603050405020304" pitchFamily="18" charset="0"/>
              </a:rPr>
            </a:br>
            <a:r>
              <a:rPr lang="en-US" sz="4300" b="1" i="1" kern="50" dirty="0">
                <a:solidFill>
                  <a:srgbClr val="C00000"/>
                </a:solidFill>
                <a:effectLst/>
                <a:latin typeface="+mn-lt"/>
                <a:ea typeface="Times New Roman" panose="02020603050405020304" pitchFamily="18" charset="0"/>
              </a:rPr>
              <a:t>We will work to end the injustices and prejudices which continue to sideline our First Peoples.</a:t>
            </a:r>
            <a:br>
              <a:rPr lang="en-AU" sz="4300" kern="50" dirty="0">
                <a:solidFill>
                  <a:srgbClr val="000000"/>
                </a:solidFill>
                <a:effectLst/>
                <a:latin typeface="+mn-lt"/>
                <a:ea typeface="Times New Roman" panose="02020603050405020304" pitchFamily="18" charset="0"/>
              </a:rPr>
            </a:br>
            <a:br>
              <a:rPr lang="en-AU" sz="4300" kern="50" dirty="0">
                <a:solidFill>
                  <a:srgbClr val="000000"/>
                </a:solidFill>
                <a:effectLst/>
                <a:latin typeface="+mn-lt"/>
                <a:ea typeface="Times New Roman" panose="02020603050405020304" pitchFamily="18" charset="0"/>
              </a:rPr>
            </a:br>
            <a:r>
              <a:rPr lang="en-US" sz="4300" kern="50" dirty="0">
                <a:solidFill>
                  <a:srgbClr val="000000"/>
                </a:solidFill>
                <a:effectLst/>
                <a:latin typeface="+mn-lt"/>
                <a:ea typeface="Times New Roman" panose="02020603050405020304" pitchFamily="18" charset="0"/>
              </a:rPr>
              <a:t>We will learn and teach the paths of justice, </a:t>
            </a:r>
            <a:br>
              <a:rPr lang="en-US" sz="4300" kern="50" dirty="0">
                <a:solidFill>
                  <a:srgbClr val="000000"/>
                </a:solidFill>
                <a:effectLst/>
                <a:latin typeface="+mn-lt"/>
                <a:ea typeface="Times New Roman" panose="02020603050405020304" pitchFamily="18" charset="0"/>
              </a:rPr>
            </a:br>
            <a:r>
              <a:rPr lang="en-US" sz="4300" kern="50" dirty="0">
                <a:solidFill>
                  <a:srgbClr val="000000"/>
                </a:solidFill>
                <a:effectLst/>
                <a:latin typeface="+mn-lt"/>
                <a:ea typeface="Times New Roman" panose="02020603050405020304" pitchFamily="18" charset="0"/>
              </a:rPr>
              <a:t>respect and reconciliation</a:t>
            </a:r>
            <a:br>
              <a:rPr lang="en-AU" sz="4300" kern="50" dirty="0">
                <a:solidFill>
                  <a:srgbClr val="000000"/>
                </a:solidFill>
                <a:effectLst/>
                <a:latin typeface="+mn-lt"/>
                <a:ea typeface="Times New Roman" panose="02020603050405020304" pitchFamily="18" charset="0"/>
              </a:rPr>
            </a:br>
            <a:r>
              <a:rPr lang="en-US" sz="4300" b="1" i="1" kern="50" dirty="0">
                <a:solidFill>
                  <a:srgbClr val="C00000"/>
                </a:solidFill>
                <a:effectLst/>
                <a:latin typeface="+mn-lt"/>
                <a:ea typeface="Times New Roman" panose="02020603050405020304" pitchFamily="18" charset="0"/>
              </a:rPr>
              <a:t>so that we may walk together down this road.</a:t>
            </a:r>
            <a:endParaRPr lang="en-US" sz="4300" dirty="0">
              <a:solidFill>
                <a:srgbClr val="C00000"/>
              </a:solidFill>
              <a:latin typeface="+mn-lt"/>
            </a:endParaRPr>
          </a:p>
        </p:txBody>
      </p:sp>
    </p:spTree>
    <p:extLst>
      <p:ext uri="{BB962C8B-B14F-4D97-AF65-F5344CB8AC3E}">
        <p14:creationId xmlns:p14="http://schemas.microsoft.com/office/powerpoint/2010/main" val="906653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114A-48F9-E056-CF13-CF87A840C7D3}"/>
              </a:ext>
            </a:extLst>
          </p:cNvPr>
          <p:cNvSpPr>
            <a:spLocks noGrp="1"/>
          </p:cNvSpPr>
          <p:nvPr>
            <p:ph type="title"/>
          </p:nvPr>
        </p:nvSpPr>
        <p:spPr>
          <a:xfrm>
            <a:off x="246185" y="365125"/>
            <a:ext cx="11641015" cy="6211521"/>
          </a:xfrm>
        </p:spPr>
        <p:txBody>
          <a:bodyPr>
            <a:noAutofit/>
          </a:bodyPr>
          <a:lstStyle/>
          <a:p>
            <a:r>
              <a:rPr lang="en-US" sz="4300" kern="50" dirty="0">
                <a:solidFill>
                  <a:srgbClr val="000000"/>
                </a:solidFill>
                <a:effectLst/>
                <a:latin typeface="+mn-lt"/>
                <a:ea typeface="Times New Roman" panose="02020603050405020304" pitchFamily="18" charset="0"/>
              </a:rPr>
              <a:t>We will work till a person’s lot is not determined by their ancestry or skin </a:t>
            </a:r>
            <a:r>
              <a:rPr lang="en-US" sz="4300" kern="50" dirty="0" err="1">
                <a:solidFill>
                  <a:srgbClr val="000000"/>
                </a:solidFill>
                <a:effectLst/>
                <a:latin typeface="+mn-lt"/>
                <a:ea typeface="Times New Roman" panose="02020603050405020304" pitchFamily="18" charset="0"/>
              </a:rPr>
              <a:t>colour</a:t>
            </a:r>
            <a:r>
              <a:rPr lang="en-US" sz="4300" kern="50" dirty="0">
                <a:solidFill>
                  <a:srgbClr val="000000"/>
                </a:solidFill>
                <a:effectLst/>
                <a:latin typeface="+mn-lt"/>
                <a:ea typeface="Times New Roman" panose="02020603050405020304" pitchFamily="18" charset="0"/>
              </a:rPr>
              <a:t>;</a:t>
            </a:r>
            <a:br>
              <a:rPr lang="en-AU" sz="4300" kern="50" dirty="0">
                <a:solidFill>
                  <a:srgbClr val="000000"/>
                </a:solidFill>
                <a:effectLst/>
                <a:latin typeface="+mn-lt"/>
                <a:ea typeface="Times New Roman" panose="02020603050405020304" pitchFamily="18" charset="0"/>
              </a:rPr>
            </a:br>
            <a:r>
              <a:rPr lang="en-US" sz="4300" b="1" i="1" kern="50" dirty="0">
                <a:solidFill>
                  <a:srgbClr val="C00000"/>
                </a:solidFill>
                <a:effectLst/>
                <a:latin typeface="+mn-lt"/>
                <a:ea typeface="Times New Roman" panose="02020603050405020304" pitchFamily="18" charset="0"/>
              </a:rPr>
              <a:t>and young people no longer bear a grudge against society because it treats their history and culture unfairly.</a:t>
            </a:r>
            <a:br>
              <a:rPr lang="en-AU" sz="4300" kern="50" dirty="0">
                <a:solidFill>
                  <a:srgbClr val="C00000"/>
                </a:solidFill>
                <a:effectLst/>
                <a:latin typeface="+mn-lt"/>
                <a:ea typeface="Times New Roman" panose="02020603050405020304" pitchFamily="18" charset="0"/>
              </a:rPr>
            </a:br>
            <a:r>
              <a:rPr lang="en-US" sz="4300" kern="50" dirty="0">
                <a:solidFill>
                  <a:srgbClr val="C00000"/>
                </a:solidFill>
                <a:effectLst/>
                <a:latin typeface="+mn-lt"/>
                <a:ea typeface="Times New Roman" panose="02020603050405020304" pitchFamily="18" charset="0"/>
              </a:rPr>
              <a:t> </a:t>
            </a:r>
            <a:endParaRPr lang="en-US" sz="4300" dirty="0">
              <a:latin typeface="+mn-lt"/>
            </a:endParaRPr>
          </a:p>
        </p:txBody>
      </p:sp>
    </p:spTree>
    <p:extLst>
      <p:ext uri="{BB962C8B-B14F-4D97-AF65-F5344CB8AC3E}">
        <p14:creationId xmlns:p14="http://schemas.microsoft.com/office/powerpoint/2010/main" val="418193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64AE-2ABB-4499-9444-D576893267F2}"/>
              </a:ext>
            </a:extLst>
          </p:cNvPr>
          <p:cNvSpPr>
            <a:spLocks noGrp="1"/>
          </p:cNvSpPr>
          <p:nvPr>
            <p:ph type="title"/>
          </p:nvPr>
        </p:nvSpPr>
        <p:spPr/>
        <p:txBody>
          <a:bodyPr/>
          <a:lstStyle/>
          <a:p>
            <a:r>
              <a:rPr lang="en-US" sz="4400" kern="50" dirty="0">
                <a:solidFill>
                  <a:srgbClr val="000000"/>
                </a:solidFill>
                <a:effectLst/>
                <a:latin typeface="+mn-lt"/>
                <a:ea typeface="Times New Roman" panose="02020603050405020304" pitchFamily="18" charset="0"/>
              </a:rPr>
              <a:t>We will work till the history of 60,000 years </a:t>
            </a:r>
            <a:br>
              <a:rPr lang="en-US" sz="4400" kern="50" dirty="0">
                <a:solidFill>
                  <a:srgbClr val="000000"/>
                </a:solidFill>
                <a:effectLst/>
                <a:latin typeface="+mn-lt"/>
                <a:ea typeface="Times New Roman" panose="02020603050405020304" pitchFamily="18" charset="0"/>
              </a:rPr>
            </a:br>
            <a:r>
              <a:rPr lang="en-US" sz="4400" kern="50" dirty="0">
                <a:solidFill>
                  <a:srgbClr val="000000"/>
                </a:solidFill>
                <a:effectLst/>
                <a:latin typeface="+mn-lt"/>
                <a:ea typeface="Times New Roman" panose="02020603050405020304" pitchFamily="18" charset="0"/>
              </a:rPr>
              <a:t>is </a:t>
            </a:r>
            <a:r>
              <a:rPr lang="en-US" sz="4400" kern="50" dirty="0" err="1">
                <a:solidFill>
                  <a:srgbClr val="000000"/>
                </a:solidFill>
                <a:effectLst/>
                <a:latin typeface="+mn-lt"/>
                <a:ea typeface="Times New Roman" panose="02020603050405020304" pitchFamily="18" charset="0"/>
              </a:rPr>
              <a:t>honoured</a:t>
            </a:r>
            <a:r>
              <a:rPr lang="en-US" sz="4400" kern="50" dirty="0">
                <a:solidFill>
                  <a:srgbClr val="000000"/>
                </a:solidFill>
                <a:effectLst/>
                <a:latin typeface="+mn-lt"/>
                <a:ea typeface="Times New Roman" panose="02020603050405020304" pitchFamily="18" charset="0"/>
              </a:rPr>
              <a:t> together with the history of </a:t>
            </a:r>
            <a:br>
              <a:rPr lang="en-US" sz="4400" kern="50" dirty="0">
                <a:solidFill>
                  <a:srgbClr val="000000"/>
                </a:solidFill>
                <a:effectLst/>
                <a:latin typeface="+mn-lt"/>
                <a:ea typeface="Times New Roman" panose="02020603050405020304" pitchFamily="18" charset="0"/>
              </a:rPr>
            </a:br>
            <a:r>
              <a:rPr lang="en-US" sz="4400" kern="50" dirty="0">
                <a:solidFill>
                  <a:srgbClr val="000000"/>
                </a:solidFill>
                <a:effectLst/>
                <a:latin typeface="+mn-lt"/>
                <a:ea typeface="Times New Roman" panose="02020603050405020304" pitchFamily="18" charset="0"/>
              </a:rPr>
              <a:t>the last two centuries;</a:t>
            </a:r>
            <a:br>
              <a:rPr lang="en-US" sz="4400" kern="50" dirty="0">
                <a:solidFill>
                  <a:srgbClr val="000000"/>
                </a:solidFill>
                <a:effectLst/>
                <a:latin typeface="+mn-lt"/>
                <a:ea typeface="Times New Roman" panose="02020603050405020304" pitchFamily="18" charset="0"/>
              </a:rPr>
            </a:br>
            <a:br>
              <a:rPr lang="en-AU" sz="4400" kern="50" dirty="0">
                <a:solidFill>
                  <a:srgbClr val="000000"/>
                </a:solidFill>
                <a:effectLst/>
                <a:latin typeface="+mn-lt"/>
                <a:ea typeface="Times New Roman" panose="02020603050405020304" pitchFamily="18" charset="0"/>
              </a:rPr>
            </a:br>
            <a:r>
              <a:rPr lang="en-US" sz="4400" b="1" i="1" kern="50" dirty="0">
                <a:solidFill>
                  <a:srgbClr val="C00000"/>
                </a:solidFill>
                <a:effectLst/>
                <a:latin typeface="+mn-lt"/>
                <a:ea typeface="Times New Roman" panose="02020603050405020304" pitchFamily="18" charset="0"/>
              </a:rPr>
              <a:t>till the glorious parts are celebrated with pride, and the </a:t>
            </a:r>
            <a:r>
              <a:rPr lang="en-US" sz="4400" b="1" i="1" kern="50" dirty="0" err="1">
                <a:solidFill>
                  <a:srgbClr val="C00000"/>
                </a:solidFill>
                <a:effectLst/>
                <a:latin typeface="+mn-lt"/>
                <a:ea typeface="Times New Roman" panose="02020603050405020304" pitchFamily="18" charset="0"/>
              </a:rPr>
              <a:t>dishonourable</a:t>
            </a:r>
            <a:r>
              <a:rPr lang="en-US" sz="4400" b="1" i="1" kern="50" dirty="0">
                <a:solidFill>
                  <a:srgbClr val="C00000"/>
                </a:solidFill>
                <a:effectLst/>
                <a:latin typeface="+mn-lt"/>
                <a:ea typeface="Times New Roman" panose="02020603050405020304" pitchFamily="18" charset="0"/>
              </a:rPr>
              <a:t> parts are acknowledged with shame.</a:t>
            </a:r>
            <a:endParaRPr lang="en-AU" dirty="0"/>
          </a:p>
        </p:txBody>
      </p:sp>
    </p:spTree>
    <p:extLst>
      <p:ext uri="{BB962C8B-B14F-4D97-AF65-F5344CB8AC3E}">
        <p14:creationId xmlns:p14="http://schemas.microsoft.com/office/powerpoint/2010/main" val="1346154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114A-48F9-E056-CF13-CF87A840C7D3}"/>
              </a:ext>
            </a:extLst>
          </p:cNvPr>
          <p:cNvSpPr>
            <a:spLocks noGrp="1"/>
          </p:cNvSpPr>
          <p:nvPr>
            <p:ph type="title"/>
          </p:nvPr>
        </p:nvSpPr>
        <p:spPr>
          <a:xfrm>
            <a:off x="246185" y="365125"/>
            <a:ext cx="11641015" cy="6211521"/>
          </a:xfrm>
        </p:spPr>
        <p:txBody>
          <a:bodyPr>
            <a:normAutofit/>
          </a:bodyPr>
          <a:lstStyle/>
          <a:p>
            <a:r>
              <a:rPr lang="en-US" sz="4300" kern="50" dirty="0">
                <a:solidFill>
                  <a:srgbClr val="000000"/>
                </a:solidFill>
                <a:effectLst/>
                <a:latin typeface="+mn-lt"/>
                <a:ea typeface="Times New Roman" panose="02020603050405020304" pitchFamily="18" charset="0"/>
              </a:rPr>
              <a:t>In Christ we pray for a united Australia which respects the prior and continuing custodianship, culture and heritage of Aboriginal and</a:t>
            </a:r>
            <a:br>
              <a:rPr lang="en-US" sz="4300" kern="50" dirty="0">
                <a:solidFill>
                  <a:srgbClr val="000000"/>
                </a:solidFill>
                <a:effectLst/>
                <a:latin typeface="+mn-lt"/>
                <a:ea typeface="Times New Roman" panose="02020603050405020304" pitchFamily="18" charset="0"/>
              </a:rPr>
            </a:br>
            <a:r>
              <a:rPr lang="en-US" sz="4300" kern="50" dirty="0">
                <a:solidFill>
                  <a:srgbClr val="000000"/>
                </a:solidFill>
                <a:effectLst/>
                <a:latin typeface="+mn-lt"/>
                <a:ea typeface="Times New Roman" panose="02020603050405020304" pitchFamily="18" charset="0"/>
              </a:rPr>
              <a:t> Torres Strait Islander peoples;</a:t>
            </a:r>
            <a:br>
              <a:rPr lang="en-AU" sz="4300" kern="50" dirty="0">
                <a:solidFill>
                  <a:srgbClr val="000000"/>
                </a:solidFill>
                <a:effectLst/>
                <a:latin typeface="+mn-lt"/>
                <a:ea typeface="Times New Roman" panose="02020603050405020304" pitchFamily="18" charset="0"/>
              </a:rPr>
            </a:br>
            <a:r>
              <a:rPr lang="en-US" sz="4300" b="1" i="1" kern="50" dirty="0">
                <a:solidFill>
                  <a:srgbClr val="C00000"/>
                </a:solidFill>
                <a:effectLst/>
                <a:latin typeface="+mn-lt"/>
                <a:ea typeface="Times New Roman" panose="02020603050405020304" pitchFamily="18" charset="0"/>
              </a:rPr>
              <a:t>ensuring justice and equity for all.</a:t>
            </a:r>
            <a:br>
              <a:rPr lang="en-US" sz="4300" b="1" i="1" kern="50" dirty="0">
                <a:solidFill>
                  <a:srgbClr val="000000"/>
                </a:solidFill>
                <a:effectLst/>
                <a:latin typeface="+mn-lt"/>
                <a:ea typeface="Times New Roman" panose="02020603050405020304" pitchFamily="18" charset="0"/>
              </a:rPr>
            </a:br>
            <a:br>
              <a:rPr lang="en-AU" sz="4300" kern="50" dirty="0">
                <a:solidFill>
                  <a:srgbClr val="000000"/>
                </a:solidFill>
                <a:effectLst/>
                <a:latin typeface="+mn-lt"/>
                <a:ea typeface="Times New Roman" panose="02020603050405020304" pitchFamily="18" charset="0"/>
              </a:rPr>
            </a:br>
            <a:r>
              <a:rPr lang="en-AU" sz="4300" dirty="0">
                <a:effectLst/>
                <a:latin typeface="+mn-lt"/>
                <a:ea typeface="Calibri" panose="020F0502020204030204" pitchFamily="34" charset="0"/>
              </a:rPr>
              <a:t>In the name of Christ:</a:t>
            </a:r>
            <a:r>
              <a:rPr lang="en-AU" sz="4300" b="1" dirty="0">
                <a:effectLst/>
                <a:latin typeface="+mn-lt"/>
                <a:ea typeface="Calibri" panose="020F0502020204030204" pitchFamily="34" charset="0"/>
              </a:rPr>
              <a:t> </a:t>
            </a:r>
            <a:r>
              <a:rPr lang="en-AU" sz="4300" b="1" i="1" dirty="0">
                <a:solidFill>
                  <a:srgbClr val="C00000"/>
                </a:solidFill>
                <a:effectLst/>
                <a:latin typeface="+mn-lt"/>
                <a:ea typeface="Calibri" panose="020F0502020204030204" pitchFamily="34" charset="0"/>
              </a:rPr>
              <a:t>Amen</a:t>
            </a:r>
            <a:endParaRPr lang="en-US" sz="4300" dirty="0">
              <a:solidFill>
                <a:srgbClr val="C00000"/>
              </a:solidFill>
              <a:latin typeface="+mn-lt"/>
            </a:endParaRPr>
          </a:p>
        </p:txBody>
      </p:sp>
    </p:spTree>
    <p:extLst>
      <p:ext uri="{BB962C8B-B14F-4D97-AF65-F5344CB8AC3E}">
        <p14:creationId xmlns:p14="http://schemas.microsoft.com/office/powerpoint/2010/main" val="1387849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670B5-FB51-418D-B1AF-240903C10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20C53777-8FAA-41C5-BA61-CB4969DA3328}"/>
              </a:ext>
            </a:extLst>
          </p:cNvPr>
          <p:cNvSpPr txBox="1"/>
          <p:nvPr/>
        </p:nvSpPr>
        <p:spPr>
          <a:xfrm>
            <a:off x="2063552" y="5661248"/>
            <a:ext cx="2664296" cy="646331"/>
          </a:xfrm>
          <a:prstGeom prst="rect">
            <a:avLst/>
          </a:prstGeom>
          <a:noFill/>
        </p:spPr>
        <p:txBody>
          <a:bodyPr wrap="square" rtlCol="0">
            <a:spAutoFit/>
          </a:bodyPr>
          <a:lstStyle/>
          <a:p>
            <a:r>
              <a:rPr lang="en-GB" sz="3600" b="1" dirty="0">
                <a:solidFill>
                  <a:schemeClr val="bg1">
                    <a:lumMod val="95000"/>
                  </a:schemeClr>
                </a:solidFill>
              </a:rPr>
              <a:t>Offertory</a:t>
            </a:r>
            <a:endParaRPr lang="en-AU" sz="3600" b="1" dirty="0">
              <a:solidFill>
                <a:schemeClr val="bg1">
                  <a:lumMod val="95000"/>
                </a:schemeClr>
              </a:solidFill>
            </a:endParaRPr>
          </a:p>
        </p:txBody>
      </p:sp>
    </p:spTree>
    <p:extLst>
      <p:ext uri="{BB962C8B-B14F-4D97-AF65-F5344CB8AC3E}">
        <p14:creationId xmlns:p14="http://schemas.microsoft.com/office/powerpoint/2010/main" val="1618722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D079CF-4BE4-44CA-B242-BE0B96A9206A}"/>
              </a:ext>
            </a:extLst>
          </p:cNvPr>
          <p:cNvPicPr>
            <a:picLocks noChangeAspect="1"/>
          </p:cNvPicPr>
          <p:nvPr/>
        </p:nvPicPr>
        <p:blipFill rotWithShape="1">
          <a:blip r:embed="rId2">
            <a:extLst>
              <a:ext uri="{28A0092B-C50C-407E-A947-70E740481C1C}">
                <a14:useLocalDpi xmlns:a14="http://schemas.microsoft.com/office/drawing/2010/main" val="0"/>
              </a:ext>
            </a:extLst>
          </a:blip>
          <a:srcRect l="14103" r="10888"/>
          <a:stretch/>
        </p:blipFill>
        <p:spPr>
          <a:xfrm>
            <a:off x="407368" y="188640"/>
            <a:ext cx="4464496" cy="4470502"/>
          </a:xfrm>
          <a:prstGeom prst="rect">
            <a:avLst/>
          </a:prstGeom>
        </p:spPr>
      </p:pic>
      <p:sp>
        <p:nvSpPr>
          <p:cNvPr id="4" name="TextBox 3">
            <a:extLst>
              <a:ext uri="{FF2B5EF4-FFF2-40B4-BE49-F238E27FC236}">
                <a16:creationId xmlns:a16="http://schemas.microsoft.com/office/drawing/2014/main" id="{8943845B-1441-4F45-837E-4BE3791C1BCA}"/>
              </a:ext>
            </a:extLst>
          </p:cNvPr>
          <p:cNvSpPr txBox="1"/>
          <p:nvPr/>
        </p:nvSpPr>
        <p:spPr>
          <a:xfrm>
            <a:off x="5375920" y="260648"/>
            <a:ext cx="6215336" cy="5816977"/>
          </a:xfrm>
          <a:prstGeom prst="rect">
            <a:avLst/>
          </a:prstGeom>
          <a:noFill/>
        </p:spPr>
        <p:txBody>
          <a:bodyPr wrap="square" rtlCol="0">
            <a:spAutoFit/>
          </a:bodyPr>
          <a:lstStyle/>
          <a:p>
            <a:r>
              <a:rPr lang="en-GB" sz="3600" b="1" dirty="0"/>
              <a:t>What’s on</a:t>
            </a:r>
          </a:p>
          <a:p>
            <a:pPr marL="285750" indent="-285750">
              <a:buFont typeface="Arial" panose="020B0604020202020204" pitchFamily="34" charset="0"/>
              <a:buChar char="•"/>
            </a:pPr>
            <a:r>
              <a:rPr lang="en-GB" sz="2400" b="1" dirty="0"/>
              <a:t>Invitation to worship at Eden </a:t>
            </a:r>
            <a:r>
              <a:rPr lang="en-GB" sz="2400" b="1"/>
              <a:t>Aboriginal Evangelical Church </a:t>
            </a:r>
            <a:r>
              <a:rPr lang="en-GB" sz="2400" b="1" dirty="0"/>
              <a:t>today</a:t>
            </a:r>
          </a:p>
          <a:p>
            <a:pPr marL="285750" indent="-285750">
              <a:buFont typeface="Arial" panose="020B0604020202020204" pitchFamily="34" charset="0"/>
              <a:buChar char="•"/>
            </a:pPr>
            <a:r>
              <a:rPr lang="en-GB" sz="2400" b="1" dirty="0"/>
              <a:t>Women’s fellowship Tues 3pm Christmas gathering at Ang hall</a:t>
            </a:r>
          </a:p>
          <a:p>
            <a:pPr marL="285750" indent="-285750">
              <a:buFont typeface="Arial" panose="020B0604020202020204" pitchFamily="34" charset="0"/>
              <a:buChar char="•"/>
            </a:pPr>
            <a:r>
              <a:rPr lang="en-GB" sz="2400" b="1" dirty="0"/>
              <a:t>Mahjong Tues 10-2 in the hall</a:t>
            </a:r>
          </a:p>
          <a:p>
            <a:pPr marL="285750" indent="-285750">
              <a:buFont typeface="Arial" panose="020B0604020202020204" pitchFamily="34" charset="0"/>
              <a:buChar char="•"/>
            </a:pPr>
            <a:r>
              <a:rPr lang="en-GB" sz="2400" b="1" dirty="0"/>
              <a:t>Gardening Tues 9-12</a:t>
            </a:r>
          </a:p>
          <a:p>
            <a:pPr marL="285750" indent="-285750">
              <a:buFont typeface="Arial" panose="020B0604020202020204" pitchFamily="34" charset="0"/>
              <a:buChar char="•"/>
            </a:pPr>
            <a:r>
              <a:rPr lang="en-GB" sz="2400" b="1" dirty="0"/>
              <a:t>Working bee? Wednesday</a:t>
            </a:r>
          </a:p>
          <a:p>
            <a:pPr marL="285750" indent="-285750">
              <a:buFont typeface="Arial" panose="020B0604020202020204" pitchFamily="34" charset="0"/>
              <a:buChar char="•"/>
            </a:pPr>
            <a:r>
              <a:rPr lang="en-GB" sz="2400" b="1" dirty="0"/>
              <a:t>Faith conversations Wed 5pm</a:t>
            </a:r>
          </a:p>
          <a:p>
            <a:pPr marL="285750" indent="-285750">
              <a:buFont typeface="Arial" panose="020B0604020202020204" pitchFamily="34" charset="0"/>
              <a:buChar char="•"/>
            </a:pPr>
            <a:r>
              <a:rPr lang="en-GB" sz="2400" b="1" dirty="0"/>
              <a:t>Pantry Thurs 10-1 </a:t>
            </a:r>
          </a:p>
          <a:p>
            <a:pPr marL="285750" indent="-285750">
              <a:buFont typeface="Arial" panose="020B0604020202020204" pitchFamily="34" charset="0"/>
              <a:buChar char="•"/>
            </a:pPr>
            <a:r>
              <a:rPr lang="en-GB" sz="2400" b="1" dirty="0"/>
              <a:t>Market Saturday 16</a:t>
            </a:r>
            <a:r>
              <a:rPr lang="en-GB" sz="2400" b="1" baseline="30000" dirty="0"/>
              <a:t>th</a:t>
            </a:r>
            <a:r>
              <a:rPr lang="en-GB" sz="2400" b="1" dirty="0"/>
              <a:t> with Garage sale option</a:t>
            </a:r>
          </a:p>
          <a:p>
            <a:pPr marL="285750" indent="-285750">
              <a:buFont typeface="Arial" panose="020B0604020202020204" pitchFamily="34" charset="0"/>
              <a:buChar char="•"/>
            </a:pPr>
            <a:r>
              <a:rPr lang="en-GB" sz="2400" b="1" dirty="0"/>
              <a:t>Presbytery Saturday 16th</a:t>
            </a:r>
          </a:p>
          <a:p>
            <a:pPr marL="285750" indent="-285750">
              <a:buFont typeface="Arial" panose="020B0604020202020204" pitchFamily="34" charset="0"/>
              <a:buChar char="•"/>
            </a:pPr>
            <a:r>
              <a:rPr lang="en-GB" sz="2400" b="1" dirty="0"/>
              <a:t>Cong. Council Sunday 17th</a:t>
            </a:r>
          </a:p>
          <a:p>
            <a:pPr marL="285750" indent="-285750">
              <a:buFont typeface="Arial" panose="020B0604020202020204" pitchFamily="34" charset="0"/>
              <a:buChar char="•"/>
            </a:pPr>
            <a:endParaRPr lang="en-AU" sz="2400" b="1" dirty="0"/>
          </a:p>
        </p:txBody>
      </p:sp>
    </p:spTree>
    <p:extLst>
      <p:ext uri="{BB962C8B-B14F-4D97-AF65-F5344CB8AC3E}">
        <p14:creationId xmlns:p14="http://schemas.microsoft.com/office/powerpoint/2010/main" val="455165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spiritseasons.com/client20/clipart/1189.jpg">
            <a:extLst>
              <a:ext uri="{FF2B5EF4-FFF2-40B4-BE49-F238E27FC236}">
                <a16:creationId xmlns:a16="http://schemas.microsoft.com/office/drawing/2014/main" id="{30625A33-E7CF-4E2E-ADB4-6DC94E604886}"/>
              </a:ext>
            </a:extLst>
          </p:cNvPr>
          <p:cNvPicPr>
            <a:picLocks noChangeAspect="1" noChangeArrowheads="1"/>
          </p:cNvPicPr>
          <p:nvPr/>
        </p:nvPicPr>
        <p:blipFill>
          <a:blip r:embed="rId2"/>
          <a:srcRect/>
          <a:stretch>
            <a:fillRect/>
          </a:stretch>
        </p:blipFill>
        <p:spPr bwMode="auto">
          <a:xfrm>
            <a:off x="1524000" y="6351"/>
            <a:ext cx="9144000" cy="6664325"/>
          </a:xfrm>
          <a:prstGeom prst="rect">
            <a:avLst/>
          </a:prstGeom>
          <a:solidFill>
            <a:schemeClr val="accent2">
              <a:lumMod val="20000"/>
              <a:lumOff val="80000"/>
            </a:schemeClr>
          </a:solid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A390D1D6-78A3-4F9B-92D4-B32E28B90CFE}"/>
              </a:ext>
            </a:extLst>
          </p:cNvPr>
          <p:cNvSpPr txBox="1">
            <a:spLocks noChangeArrowheads="1"/>
          </p:cNvSpPr>
          <p:nvPr/>
        </p:nvSpPr>
        <p:spPr bwMode="auto">
          <a:xfrm>
            <a:off x="1958976" y="295276"/>
            <a:ext cx="8507413" cy="6650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en-US" altLang="en-US"/>
              <a:t>Lord’s Prayer</a:t>
            </a:r>
          </a:p>
          <a:p>
            <a:pPr eaLnBrk="1" hangingPunct="1">
              <a:spcBef>
                <a:spcPct val="0"/>
              </a:spcBef>
              <a:buClrTx/>
              <a:buFontTx/>
              <a:buNone/>
            </a:pPr>
            <a:endParaRPr lang="en-US" altLang="en-US" sz="1000"/>
          </a:p>
          <a:p>
            <a:pPr eaLnBrk="1" hangingPunct="1">
              <a:spcBef>
                <a:spcPct val="0"/>
              </a:spcBef>
              <a:buClrTx/>
              <a:buFontTx/>
              <a:buNone/>
            </a:pPr>
            <a:r>
              <a:rPr lang="en-US" altLang="en-US" b="1"/>
              <a:t>Our Father in Heaven, </a:t>
            </a:r>
          </a:p>
          <a:p>
            <a:pPr eaLnBrk="1" hangingPunct="1">
              <a:spcBef>
                <a:spcPct val="0"/>
              </a:spcBef>
              <a:buClrTx/>
              <a:buFontTx/>
              <a:buNone/>
            </a:pPr>
            <a:r>
              <a:rPr lang="en-US" altLang="en-US" b="1"/>
              <a:t>	Hallowed be your name,</a:t>
            </a:r>
          </a:p>
          <a:p>
            <a:pPr eaLnBrk="1" hangingPunct="1">
              <a:spcBef>
                <a:spcPct val="0"/>
              </a:spcBef>
              <a:buClrTx/>
              <a:buFontTx/>
              <a:buNone/>
            </a:pPr>
            <a:r>
              <a:rPr lang="en-US" altLang="en-US" b="1"/>
              <a:t>	your kingdom come, </a:t>
            </a:r>
          </a:p>
          <a:p>
            <a:pPr eaLnBrk="1" hangingPunct="1">
              <a:spcBef>
                <a:spcPct val="0"/>
              </a:spcBef>
              <a:buClrTx/>
              <a:buFontTx/>
              <a:buNone/>
            </a:pPr>
            <a:r>
              <a:rPr lang="en-US" altLang="en-US" b="1"/>
              <a:t>	your will be done, on earth as in heaven.</a:t>
            </a:r>
          </a:p>
          <a:p>
            <a:pPr eaLnBrk="1" hangingPunct="1">
              <a:spcBef>
                <a:spcPct val="0"/>
              </a:spcBef>
              <a:buClrTx/>
              <a:buFontTx/>
              <a:buNone/>
            </a:pPr>
            <a:r>
              <a:rPr lang="en-US" altLang="en-US" b="1"/>
              <a:t>Give us today our daily bread.</a:t>
            </a:r>
          </a:p>
          <a:p>
            <a:pPr eaLnBrk="1" hangingPunct="1">
              <a:spcBef>
                <a:spcPct val="0"/>
              </a:spcBef>
              <a:buClrTx/>
              <a:buFontTx/>
              <a:buNone/>
            </a:pPr>
            <a:r>
              <a:rPr lang="en-US" altLang="en-US" b="1"/>
              <a:t>Forgive our sins </a:t>
            </a:r>
          </a:p>
          <a:p>
            <a:pPr eaLnBrk="1" hangingPunct="1">
              <a:spcBef>
                <a:spcPct val="0"/>
              </a:spcBef>
              <a:buClrTx/>
              <a:buFontTx/>
              <a:buNone/>
            </a:pPr>
            <a:r>
              <a:rPr lang="en-US" altLang="en-US" b="1"/>
              <a:t>	as we forgive those who sin against us.</a:t>
            </a:r>
          </a:p>
          <a:p>
            <a:pPr eaLnBrk="1" hangingPunct="1">
              <a:spcBef>
                <a:spcPct val="0"/>
              </a:spcBef>
              <a:buClrTx/>
              <a:buFontTx/>
              <a:buNone/>
            </a:pPr>
            <a:r>
              <a:rPr lang="en-US" altLang="en-US" b="1"/>
              <a:t>Save us from the time of trial </a:t>
            </a:r>
          </a:p>
          <a:p>
            <a:pPr eaLnBrk="1" hangingPunct="1">
              <a:spcBef>
                <a:spcPct val="0"/>
              </a:spcBef>
              <a:buClrTx/>
              <a:buFontTx/>
              <a:buNone/>
            </a:pPr>
            <a:r>
              <a:rPr lang="en-US" altLang="en-US" b="1"/>
              <a:t>	and deliver us from evil.</a:t>
            </a:r>
          </a:p>
          <a:p>
            <a:pPr eaLnBrk="1" hangingPunct="1">
              <a:spcBef>
                <a:spcPct val="0"/>
              </a:spcBef>
              <a:buClrTx/>
              <a:buFontTx/>
              <a:buNone/>
            </a:pPr>
            <a:r>
              <a:rPr lang="en-US" altLang="en-US" b="1"/>
              <a:t>For the Kingdom, the power, </a:t>
            </a:r>
          </a:p>
          <a:p>
            <a:pPr eaLnBrk="1" hangingPunct="1">
              <a:spcBef>
                <a:spcPct val="0"/>
              </a:spcBef>
              <a:buClrTx/>
              <a:buFontTx/>
              <a:buNone/>
            </a:pPr>
            <a:r>
              <a:rPr lang="en-US" altLang="en-US" b="1"/>
              <a:t>and the glory are yours now and forever. Amen</a:t>
            </a:r>
          </a:p>
          <a:p>
            <a:pPr eaLnBrk="1" hangingPunct="1">
              <a:spcBef>
                <a:spcPct val="0"/>
              </a:spcBef>
              <a:buClrTx/>
              <a:buFontTx/>
              <a:buNone/>
            </a:pPr>
            <a:endParaRPr lang="en-US" altLang="en-US" b="1"/>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123" name="Content Placeholder 2">
            <a:extLst>
              <a:ext uri="{FF2B5EF4-FFF2-40B4-BE49-F238E27FC236}">
                <a16:creationId xmlns:a16="http://schemas.microsoft.com/office/drawing/2014/main" id="{F96BDEEF-3979-4137-AB14-2E6183F60407}"/>
              </a:ext>
            </a:extLst>
          </p:cNvPr>
          <p:cNvSpPr>
            <a:spLocks noGrp="1"/>
          </p:cNvSpPr>
          <p:nvPr>
            <p:ph idx="1"/>
          </p:nvPr>
        </p:nvSpPr>
        <p:spPr>
          <a:xfrm>
            <a:off x="839788" y="1600200"/>
            <a:ext cx="10742612" cy="4525963"/>
          </a:xfrm>
        </p:spPr>
        <p:txBody>
          <a:bodyPr/>
          <a:lstStyle/>
          <a:p>
            <a:pPr eaLnBrk="1" hangingPunct="1">
              <a:buFont typeface="Arial" panose="020B0604020202020204" pitchFamily="34" charset="0"/>
              <a:buNone/>
            </a:pPr>
            <a:r>
              <a:rPr lang="en-AU" altLang="en-US" sz="4400" b="1" dirty="0"/>
              <a:t>He spoke to crowds in Palestine,</a:t>
            </a:r>
          </a:p>
          <a:p>
            <a:pPr eaLnBrk="1" hangingPunct="1">
              <a:buFont typeface="Arial" panose="020B0604020202020204" pitchFamily="34" charset="0"/>
              <a:buNone/>
            </a:pPr>
            <a:r>
              <a:rPr lang="en-AU" altLang="en-US" sz="4400" b="1" dirty="0"/>
              <a:t>He speaks to us today,</a:t>
            </a:r>
          </a:p>
          <a:p>
            <a:pPr eaLnBrk="1" hangingPunct="1">
              <a:buFont typeface="Arial" panose="020B0604020202020204" pitchFamily="34" charset="0"/>
              <a:buNone/>
            </a:pPr>
            <a:r>
              <a:rPr lang="en-AU" altLang="en-US" sz="4400" b="1" dirty="0"/>
              <a:t>He tells us all of love divine,</a:t>
            </a:r>
          </a:p>
          <a:p>
            <a:pPr eaLnBrk="1" hangingPunct="1">
              <a:buFont typeface="Arial" panose="020B0604020202020204" pitchFamily="34" charset="0"/>
              <a:buNone/>
            </a:pPr>
            <a:r>
              <a:rPr lang="en-AU" altLang="en-US" sz="4400" b="1" dirty="0"/>
              <a:t>To us he shows the way.</a:t>
            </a:r>
          </a:p>
          <a:p>
            <a:pPr eaLnBrk="1" hangingPunct="1"/>
            <a:endParaRPr lang="en-AU" altLang="en-US" sz="4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cojustice.files.wordpress.com/2011/04/loaves-and-fishes.jpg">
            <a:extLst>
              <a:ext uri="{FF2B5EF4-FFF2-40B4-BE49-F238E27FC236}">
                <a16:creationId xmlns:a16="http://schemas.microsoft.com/office/drawing/2014/main" id="{2D6C23DD-146A-4CAE-BDA2-2BA7801E5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2092"/>
          <a:stretch>
            <a:fillRect/>
          </a:stretch>
        </p:blipFill>
        <p:spPr bwMode="auto">
          <a:xfrm>
            <a:off x="767408" y="19596"/>
            <a:ext cx="10512722" cy="68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036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2832460-401E-4757-B98A-5813C04A8B65}"/>
              </a:ext>
            </a:extLst>
          </p:cNvPr>
          <p:cNvSpPr>
            <a:spLocks noGrp="1" noChangeArrowheads="1"/>
          </p:cNvSpPr>
          <p:nvPr>
            <p:ph type="ctrTitle"/>
          </p:nvPr>
        </p:nvSpPr>
        <p:spPr>
          <a:xfrm>
            <a:off x="1811337" y="1340768"/>
            <a:ext cx="8569325" cy="2997200"/>
          </a:xfrm>
        </p:spPr>
        <p:txBody>
          <a:bodyPr rtlCol="0">
            <a:normAutofit/>
          </a:bodyPr>
          <a:lstStyle/>
          <a:p>
            <a:pPr fontAlgn="auto">
              <a:spcAft>
                <a:spcPts val="0"/>
              </a:spcAft>
              <a:defRPr/>
            </a:pPr>
            <a:r>
              <a:rPr lang="en-US" sz="4400" dirty="0"/>
              <a:t>Break now the bread of life,</a:t>
            </a:r>
            <a:br>
              <a:rPr lang="en-US" sz="4400" dirty="0"/>
            </a:br>
            <a:r>
              <a:rPr lang="en-US" sz="4400" dirty="0"/>
              <a:t>Dear Lord, to me,</a:t>
            </a:r>
            <a:br>
              <a:rPr lang="en-US" sz="4400" dirty="0"/>
            </a:br>
            <a:r>
              <a:rPr lang="en-US" sz="4400" dirty="0"/>
              <a:t>as once you broke the loaves</a:t>
            </a:r>
            <a:br>
              <a:rPr lang="en-US" sz="4400" dirty="0"/>
            </a:br>
            <a:r>
              <a:rPr lang="en-US" sz="4400" dirty="0"/>
              <a:t>beside the sea.</a:t>
            </a:r>
          </a:p>
        </p:txBody>
      </p:sp>
    </p:spTree>
    <p:extLst>
      <p:ext uri="{BB962C8B-B14F-4D97-AF65-F5344CB8AC3E}">
        <p14:creationId xmlns:p14="http://schemas.microsoft.com/office/powerpoint/2010/main" val="6118095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F758-2FB2-42F6-BDF8-9456FA3D8DD5}"/>
              </a:ext>
            </a:extLst>
          </p:cNvPr>
          <p:cNvSpPr>
            <a:spLocks noGrp="1"/>
          </p:cNvSpPr>
          <p:nvPr>
            <p:ph type="title"/>
          </p:nvPr>
        </p:nvSpPr>
        <p:spPr>
          <a:xfrm>
            <a:off x="191344" y="274639"/>
            <a:ext cx="11809312" cy="6034087"/>
          </a:xfrm>
        </p:spPr>
        <p:txBody>
          <a:bodyPr rtlCol="0">
            <a:normAutofit/>
          </a:bodyPr>
          <a:lstStyle/>
          <a:p>
            <a:pPr fontAlgn="auto">
              <a:spcAft>
                <a:spcPts val="0"/>
              </a:spcAft>
              <a:defRPr/>
            </a:pPr>
            <a:r>
              <a:rPr lang="en-AU" sz="4400" dirty="0"/>
              <a:t>Beyond the sacred page </a:t>
            </a:r>
            <a:br>
              <a:rPr lang="en-AU" sz="4400" dirty="0"/>
            </a:br>
            <a:r>
              <a:rPr lang="en-AU" sz="4400" dirty="0"/>
              <a:t>I seek you, Lord,</a:t>
            </a:r>
            <a:br>
              <a:rPr lang="en-AU" sz="4400" dirty="0"/>
            </a:br>
            <a:r>
              <a:rPr lang="en-AU" sz="4400" dirty="0"/>
              <a:t>my spirit longs for you, </a:t>
            </a:r>
            <a:br>
              <a:rPr lang="en-AU" sz="4400" dirty="0"/>
            </a:br>
            <a:r>
              <a:rPr lang="en-AU" sz="4400" dirty="0"/>
              <a:t>O living Word.</a:t>
            </a:r>
          </a:p>
        </p:txBody>
      </p:sp>
    </p:spTree>
    <p:extLst>
      <p:ext uri="{BB962C8B-B14F-4D97-AF65-F5344CB8AC3E}">
        <p14:creationId xmlns:p14="http://schemas.microsoft.com/office/powerpoint/2010/main" val="2836113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A43F-CB8A-451F-950B-E2C7CEDA1778}"/>
              </a:ext>
            </a:extLst>
          </p:cNvPr>
          <p:cNvSpPr>
            <a:spLocks noGrp="1"/>
          </p:cNvSpPr>
          <p:nvPr>
            <p:ph type="title"/>
          </p:nvPr>
        </p:nvSpPr>
        <p:spPr>
          <a:xfrm>
            <a:off x="911424" y="274639"/>
            <a:ext cx="10369152" cy="6034087"/>
          </a:xfrm>
        </p:spPr>
        <p:txBody>
          <a:bodyPr rtlCol="0">
            <a:normAutofit/>
          </a:bodyPr>
          <a:lstStyle/>
          <a:p>
            <a:pPr fontAlgn="auto">
              <a:spcAft>
                <a:spcPts val="0"/>
              </a:spcAft>
              <a:defRPr/>
            </a:pPr>
            <a:r>
              <a:rPr lang="en-AU" sz="4400" dirty="0"/>
              <a:t>Bless your own truth, dear Lord,</a:t>
            </a:r>
            <a:br>
              <a:rPr lang="en-AU" sz="4400" dirty="0"/>
            </a:br>
            <a:r>
              <a:rPr lang="en-AU" sz="4400" dirty="0"/>
              <a:t>To me, to me,</a:t>
            </a:r>
            <a:br>
              <a:rPr lang="en-AU" sz="4400" dirty="0"/>
            </a:br>
            <a:r>
              <a:rPr lang="en-AU" sz="4400" dirty="0"/>
              <a:t>As when you blessed the bread;</a:t>
            </a:r>
            <a:br>
              <a:rPr lang="en-AU" sz="4400" dirty="0"/>
            </a:br>
            <a:r>
              <a:rPr lang="en-AU" sz="4400" dirty="0"/>
              <a:t>By Galilee.</a:t>
            </a:r>
          </a:p>
        </p:txBody>
      </p:sp>
    </p:spTree>
    <p:extLst>
      <p:ext uri="{BB962C8B-B14F-4D97-AF65-F5344CB8AC3E}">
        <p14:creationId xmlns:p14="http://schemas.microsoft.com/office/powerpoint/2010/main" val="306463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F9F9-85C3-4476-8DC4-D5035B1C54E0}"/>
              </a:ext>
            </a:extLst>
          </p:cNvPr>
          <p:cNvSpPr>
            <a:spLocks noGrp="1"/>
          </p:cNvSpPr>
          <p:nvPr>
            <p:ph type="title"/>
          </p:nvPr>
        </p:nvSpPr>
        <p:spPr>
          <a:xfrm>
            <a:off x="1981200" y="274638"/>
            <a:ext cx="8229600" cy="5746750"/>
          </a:xfrm>
        </p:spPr>
        <p:txBody>
          <a:bodyPr rtlCol="0">
            <a:normAutofit/>
          </a:bodyPr>
          <a:lstStyle/>
          <a:p>
            <a:pPr fontAlgn="auto">
              <a:spcAft>
                <a:spcPts val="0"/>
              </a:spcAft>
              <a:defRPr/>
            </a:pPr>
            <a:r>
              <a:rPr lang="en-AU" sz="4400" dirty="0"/>
              <a:t>Then shall all bondage cease,</a:t>
            </a:r>
            <a:br>
              <a:rPr lang="en-AU" sz="4400" dirty="0"/>
            </a:br>
            <a:r>
              <a:rPr lang="en-AU" sz="4400" dirty="0"/>
              <a:t>All shackles fall, </a:t>
            </a:r>
            <a:br>
              <a:rPr lang="en-AU" sz="4400" dirty="0"/>
            </a:br>
            <a:r>
              <a:rPr lang="en-AU" sz="4400" dirty="0"/>
              <a:t>and I shall find my peace,</a:t>
            </a:r>
            <a:br>
              <a:rPr lang="en-AU" sz="4400" dirty="0"/>
            </a:br>
            <a:r>
              <a:rPr lang="en-AU" sz="4400" dirty="0"/>
              <a:t>my all in all.</a:t>
            </a:r>
            <a:br>
              <a:rPr lang="en-AU" sz="3600" dirty="0"/>
            </a:br>
            <a:br>
              <a:rPr lang="en-AU" sz="3600" dirty="0"/>
            </a:br>
            <a:br>
              <a:rPr lang="en-AU" sz="3600" dirty="0"/>
            </a:br>
            <a:r>
              <a:rPr lang="en-AU" sz="2400" dirty="0">
                <a:solidFill>
                  <a:srgbClr val="002060"/>
                </a:solidFill>
              </a:rPr>
              <a:t>Mary  </a:t>
            </a:r>
            <a:r>
              <a:rPr lang="en-AU" sz="2400" dirty="0" err="1">
                <a:solidFill>
                  <a:srgbClr val="002060"/>
                </a:solidFill>
              </a:rPr>
              <a:t>Lathbury</a:t>
            </a:r>
            <a:r>
              <a:rPr lang="en-AU" sz="2400" dirty="0">
                <a:solidFill>
                  <a:srgbClr val="002060"/>
                </a:solidFill>
              </a:rPr>
              <a:t> -1913</a:t>
            </a:r>
            <a:br>
              <a:rPr lang="en-AU" sz="2400" dirty="0">
                <a:solidFill>
                  <a:srgbClr val="002060"/>
                </a:solidFill>
              </a:rPr>
            </a:br>
            <a:r>
              <a:rPr lang="en-AU" sz="2400" dirty="0">
                <a:solidFill>
                  <a:srgbClr val="002060"/>
                </a:solidFill>
              </a:rPr>
              <a:t>CCLI 222909</a:t>
            </a:r>
            <a:endParaRPr lang="en-AU" dirty="0">
              <a:solidFill>
                <a:srgbClr val="002060"/>
              </a:solidFill>
            </a:endParaRPr>
          </a:p>
        </p:txBody>
      </p:sp>
    </p:spTree>
    <p:extLst>
      <p:ext uri="{BB962C8B-B14F-4D97-AF65-F5344CB8AC3E}">
        <p14:creationId xmlns:p14="http://schemas.microsoft.com/office/powerpoint/2010/main" val="2654056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Giving Thanks- Horace pippin.jpg">
            <a:extLst>
              <a:ext uri="{FF2B5EF4-FFF2-40B4-BE49-F238E27FC236}">
                <a16:creationId xmlns:a16="http://schemas.microsoft.com/office/drawing/2014/main" id="{161296E9-5712-415D-B070-5C235D72D62A}"/>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620839" y="0"/>
            <a:ext cx="895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7DCF9A49-9FDB-45C3-A01E-39F2741DB27D}"/>
              </a:ext>
            </a:extLst>
          </p:cNvPr>
          <p:cNvSpPr>
            <a:spLocks noGrp="1" noChangeArrowheads="1"/>
          </p:cNvSpPr>
          <p:nvPr>
            <p:ph type="body" idx="1"/>
          </p:nvPr>
        </p:nvSpPr>
        <p:spPr>
          <a:xfrm>
            <a:off x="0" y="257041"/>
            <a:ext cx="8497786" cy="3241676"/>
          </a:xfrm>
        </p:spPr>
        <p:txBody>
          <a:bodyPr rtlCol="0">
            <a:normAutofit/>
          </a:bodyPr>
          <a:lstStyle/>
          <a:p>
            <a:pPr algn="ctr" fontAlgn="auto">
              <a:spcAft>
                <a:spcPts val="0"/>
              </a:spcAft>
              <a:buNone/>
              <a:defRPr/>
            </a:pPr>
            <a:r>
              <a:rPr lang="en-AU" sz="4000" b="1" dirty="0">
                <a:solidFill>
                  <a:schemeClr val="tx2">
                    <a:lumMod val="50000"/>
                  </a:schemeClr>
                </a:solidFill>
              </a:rPr>
              <a:t>Let us talents and tongues employ,</a:t>
            </a:r>
          </a:p>
          <a:p>
            <a:pPr algn="ctr" fontAlgn="auto">
              <a:spcAft>
                <a:spcPts val="0"/>
              </a:spcAft>
              <a:buNone/>
              <a:defRPr/>
            </a:pPr>
            <a:r>
              <a:rPr lang="en-AU" sz="4000" b="1" dirty="0">
                <a:solidFill>
                  <a:schemeClr val="tx2">
                    <a:lumMod val="50000"/>
                  </a:schemeClr>
                </a:solidFill>
              </a:rPr>
              <a:t>Reaching out with a shout of joy;</a:t>
            </a:r>
          </a:p>
          <a:p>
            <a:pPr algn="ctr" fontAlgn="auto">
              <a:spcAft>
                <a:spcPts val="0"/>
              </a:spcAft>
              <a:buNone/>
              <a:defRPr/>
            </a:pPr>
            <a:r>
              <a:rPr lang="en-AU" sz="4000" b="1" dirty="0">
                <a:solidFill>
                  <a:schemeClr val="tx2">
                    <a:lumMod val="50000"/>
                  </a:schemeClr>
                </a:solidFill>
              </a:rPr>
              <a:t>Bread is broken, the wine is poured,</a:t>
            </a:r>
          </a:p>
          <a:p>
            <a:pPr algn="ctr" fontAlgn="auto">
              <a:spcAft>
                <a:spcPts val="0"/>
              </a:spcAft>
              <a:buNone/>
              <a:defRPr/>
            </a:pPr>
            <a:r>
              <a:rPr lang="en-AU" sz="4000" b="1" dirty="0">
                <a:solidFill>
                  <a:schemeClr val="tx2">
                    <a:lumMod val="50000"/>
                  </a:schemeClr>
                </a:solidFill>
              </a:rPr>
              <a:t>Christ is spoken and seen and heard.</a:t>
            </a:r>
          </a:p>
        </p:txBody>
      </p:sp>
      <p:pic>
        <p:nvPicPr>
          <p:cNvPr id="2052" name="Picture 5" descr="1%20brdogvin">
            <a:extLst>
              <a:ext uri="{FF2B5EF4-FFF2-40B4-BE49-F238E27FC236}">
                <a16:creationId xmlns:a16="http://schemas.microsoft.com/office/drawing/2014/main" id="{D60F4F4B-7AEE-473D-AF42-91020266A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849" y="3447008"/>
            <a:ext cx="316865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552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AE320111-CEC6-486E-AD7A-78704BCC7CA1}"/>
              </a:ext>
            </a:extLst>
          </p:cNvPr>
          <p:cNvSpPr>
            <a:spLocks noGrp="1" noChangeArrowheads="1"/>
          </p:cNvSpPr>
          <p:nvPr>
            <p:ph type="body" idx="1"/>
          </p:nvPr>
        </p:nvSpPr>
        <p:spPr>
          <a:xfrm>
            <a:off x="1600200" y="1557339"/>
            <a:ext cx="9067800" cy="3959225"/>
          </a:xfrm>
        </p:spPr>
        <p:txBody>
          <a:bodyPr rtlCol="0">
            <a:noAutofit/>
          </a:bodyPr>
          <a:lstStyle/>
          <a:p>
            <a:pPr algn="ctr" fontAlgn="auto">
              <a:spcAft>
                <a:spcPts val="0"/>
              </a:spcAft>
              <a:buNone/>
              <a:defRPr/>
            </a:pPr>
            <a:r>
              <a:rPr lang="en-AU" sz="4000" b="1" dirty="0">
                <a:solidFill>
                  <a:schemeClr val="tx2">
                    <a:lumMod val="50000"/>
                  </a:schemeClr>
                </a:solidFill>
              </a:rPr>
              <a:t>Jesus lives again, </a:t>
            </a:r>
          </a:p>
          <a:p>
            <a:pPr algn="ctr" fontAlgn="auto">
              <a:spcAft>
                <a:spcPts val="0"/>
              </a:spcAft>
              <a:buNone/>
              <a:defRPr/>
            </a:pPr>
            <a:r>
              <a:rPr lang="en-AU" sz="4000" b="1" dirty="0">
                <a:solidFill>
                  <a:schemeClr val="tx2">
                    <a:lumMod val="50000"/>
                  </a:schemeClr>
                </a:solidFill>
              </a:rPr>
              <a:t>earth can breathe again,</a:t>
            </a:r>
          </a:p>
          <a:p>
            <a:pPr algn="ctr" fontAlgn="auto">
              <a:spcAft>
                <a:spcPts val="0"/>
              </a:spcAft>
              <a:buNone/>
              <a:defRPr/>
            </a:pPr>
            <a:r>
              <a:rPr lang="en-AU" sz="4000" b="1" dirty="0">
                <a:solidFill>
                  <a:schemeClr val="tx2">
                    <a:lumMod val="50000"/>
                  </a:schemeClr>
                </a:solidFill>
              </a:rPr>
              <a:t>pass the Word around;</a:t>
            </a:r>
          </a:p>
          <a:p>
            <a:pPr algn="ctr" fontAlgn="auto">
              <a:spcAft>
                <a:spcPts val="0"/>
              </a:spcAft>
              <a:buNone/>
              <a:defRPr/>
            </a:pPr>
            <a:r>
              <a:rPr lang="en-AU" sz="4000" b="1" dirty="0">
                <a:solidFill>
                  <a:schemeClr val="tx2">
                    <a:lumMod val="50000"/>
                  </a:schemeClr>
                </a:solidFill>
              </a:rPr>
              <a:t>loaves abound!</a:t>
            </a:r>
          </a:p>
          <a:p>
            <a:pPr algn="ctr" fontAlgn="auto">
              <a:spcAft>
                <a:spcPts val="0"/>
              </a:spcAft>
              <a:buNone/>
              <a:defRPr/>
            </a:pPr>
            <a:endParaRPr lang="en-AU" sz="4000" b="1" dirty="0">
              <a:solidFill>
                <a:schemeClr val="tx2">
                  <a:lumMod val="50000"/>
                </a:schemeClr>
              </a:solidFill>
            </a:endParaRPr>
          </a:p>
          <a:p>
            <a:pPr algn="ctr" fontAlgn="auto">
              <a:spcAft>
                <a:spcPts val="0"/>
              </a:spcAft>
              <a:buNone/>
              <a:defRPr/>
            </a:pPr>
            <a:r>
              <a:rPr lang="en-AU" sz="4000" b="1" dirty="0">
                <a:solidFill>
                  <a:schemeClr val="tx2">
                    <a:lumMod val="50000"/>
                  </a:schemeClr>
                </a:solidFill>
              </a:rPr>
              <a:t>       </a:t>
            </a:r>
            <a:r>
              <a:rPr lang="en-AU" sz="4000" b="1" i="1" dirty="0">
                <a:solidFill>
                  <a:schemeClr val="tx2">
                    <a:lumMod val="50000"/>
                  </a:schemeClr>
                </a:solidFill>
              </a:rPr>
              <a:t>Repeat!</a:t>
            </a:r>
            <a:endParaRPr lang="en-AU" sz="4000" b="1" dirty="0">
              <a:solidFill>
                <a:schemeClr val="tx2">
                  <a:lumMod val="50000"/>
                </a:schemeClr>
              </a:solidFill>
            </a:endParaRPr>
          </a:p>
        </p:txBody>
      </p:sp>
    </p:spTree>
    <p:extLst>
      <p:ext uri="{BB962C8B-B14F-4D97-AF65-F5344CB8AC3E}">
        <p14:creationId xmlns:p14="http://schemas.microsoft.com/office/powerpoint/2010/main" val="2935623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CE8F9DA0-3012-4741-BEB7-9F23A93FB140}"/>
              </a:ext>
            </a:extLst>
          </p:cNvPr>
          <p:cNvSpPr>
            <a:spLocks noGrp="1" noChangeArrowheads="1"/>
          </p:cNvSpPr>
          <p:nvPr>
            <p:ph type="body" idx="1"/>
          </p:nvPr>
        </p:nvSpPr>
        <p:spPr>
          <a:xfrm>
            <a:off x="1600200" y="1628775"/>
            <a:ext cx="9067800" cy="3887788"/>
          </a:xfrm>
        </p:spPr>
        <p:txBody>
          <a:bodyPr rtlCol="0">
            <a:normAutofit/>
          </a:bodyPr>
          <a:lstStyle/>
          <a:p>
            <a:pPr algn="ctr" fontAlgn="auto">
              <a:spcAft>
                <a:spcPts val="0"/>
              </a:spcAft>
              <a:buNone/>
              <a:defRPr/>
            </a:pPr>
            <a:r>
              <a:rPr lang="en-AU" sz="4000" b="1" dirty="0">
                <a:solidFill>
                  <a:schemeClr val="tx2">
                    <a:lumMod val="50000"/>
                  </a:schemeClr>
                </a:solidFill>
              </a:rPr>
              <a:t>Christ is able to make us one,</a:t>
            </a:r>
          </a:p>
          <a:p>
            <a:pPr algn="ctr" fontAlgn="auto">
              <a:spcAft>
                <a:spcPts val="0"/>
              </a:spcAft>
              <a:buNone/>
              <a:defRPr/>
            </a:pPr>
            <a:r>
              <a:rPr lang="en-AU" sz="4000" b="1" dirty="0">
                <a:solidFill>
                  <a:schemeClr val="tx2">
                    <a:lumMod val="50000"/>
                  </a:schemeClr>
                </a:solidFill>
              </a:rPr>
              <a:t>at the table he sets the tone,</a:t>
            </a:r>
          </a:p>
          <a:p>
            <a:pPr algn="ctr" fontAlgn="auto">
              <a:spcAft>
                <a:spcPts val="0"/>
              </a:spcAft>
              <a:buNone/>
              <a:defRPr/>
            </a:pPr>
            <a:r>
              <a:rPr lang="en-AU" sz="4000" b="1" dirty="0">
                <a:solidFill>
                  <a:schemeClr val="tx2">
                    <a:lumMod val="50000"/>
                  </a:schemeClr>
                </a:solidFill>
              </a:rPr>
              <a:t>teaching people to live to bless,</a:t>
            </a:r>
          </a:p>
          <a:p>
            <a:pPr algn="ctr" fontAlgn="auto">
              <a:spcAft>
                <a:spcPts val="0"/>
              </a:spcAft>
              <a:buNone/>
              <a:defRPr/>
            </a:pPr>
            <a:r>
              <a:rPr lang="en-AU" sz="4000" b="1" dirty="0">
                <a:solidFill>
                  <a:schemeClr val="tx2">
                    <a:lumMod val="50000"/>
                  </a:schemeClr>
                </a:solidFill>
              </a:rPr>
              <a:t>love in word and in deed express.</a:t>
            </a:r>
          </a:p>
        </p:txBody>
      </p:sp>
    </p:spTree>
    <p:extLst>
      <p:ext uri="{BB962C8B-B14F-4D97-AF65-F5344CB8AC3E}">
        <p14:creationId xmlns:p14="http://schemas.microsoft.com/office/powerpoint/2010/main" val="22933706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EF867B3B-5C24-4A82-A341-0CF5A1734CC2}"/>
              </a:ext>
            </a:extLst>
          </p:cNvPr>
          <p:cNvSpPr>
            <a:spLocks noGrp="1" noChangeArrowheads="1"/>
          </p:cNvSpPr>
          <p:nvPr>
            <p:ph type="body" idx="1"/>
          </p:nvPr>
        </p:nvSpPr>
        <p:spPr>
          <a:xfrm>
            <a:off x="1524000" y="1773238"/>
            <a:ext cx="9067800" cy="5008562"/>
          </a:xfrm>
        </p:spPr>
        <p:txBody>
          <a:bodyPr rtlCol="0">
            <a:normAutofit/>
          </a:bodyPr>
          <a:lstStyle/>
          <a:p>
            <a:pPr algn="ctr" fontAlgn="auto">
              <a:spcAft>
                <a:spcPts val="0"/>
              </a:spcAft>
              <a:buNone/>
              <a:defRPr/>
            </a:pPr>
            <a:r>
              <a:rPr lang="en-AU" sz="4000" b="1" dirty="0">
                <a:solidFill>
                  <a:schemeClr val="tx2">
                    <a:lumMod val="50000"/>
                  </a:schemeClr>
                </a:solidFill>
              </a:rPr>
              <a:t>Jesus lives again, </a:t>
            </a:r>
          </a:p>
          <a:p>
            <a:pPr algn="ctr" fontAlgn="auto">
              <a:spcAft>
                <a:spcPts val="0"/>
              </a:spcAft>
              <a:buNone/>
              <a:defRPr/>
            </a:pPr>
            <a:r>
              <a:rPr lang="en-AU" sz="4000" b="1" dirty="0">
                <a:solidFill>
                  <a:schemeClr val="tx2">
                    <a:lumMod val="50000"/>
                  </a:schemeClr>
                </a:solidFill>
              </a:rPr>
              <a:t>earth can breathe again,</a:t>
            </a:r>
          </a:p>
          <a:p>
            <a:pPr algn="ctr" fontAlgn="auto">
              <a:spcAft>
                <a:spcPts val="0"/>
              </a:spcAft>
              <a:buNone/>
              <a:defRPr/>
            </a:pPr>
            <a:r>
              <a:rPr lang="en-AU" sz="4000" b="1" dirty="0">
                <a:solidFill>
                  <a:schemeClr val="tx2">
                    <a:lumMod val="50000"/>
                  </a:schemeClr>
                </a:solidFill>
              </a:rPr>
              <a:t>pass the Word around;</a:t>
            </a:r>
          </a:p>
          <a:p>
            <a:pPr algn="ctr" fontAlgn="auto">
              <a:spcAft>
                <a:spcPts val="0"/>
              </a:spcAft>
              <a:buNone/>
              <a:defRPr/>
            </a:pPr>
            <a:r>
              <a:rPr lang="en-AU" sz="4000" b="1" dirty="0">
                <a:solidFill>
                  <a:schemeClr val="tx2">
                    <a:lumMod val="50000"/>
                  </a:schemeClr>
                </a:solidFill>
              </a:rPr>
              <a:t>loaves abound!</a:t>
            </a:r>
          </a:p>
          <a:p>
            <a:pPr algn="ctr" fontAlgn="auto">
              <a:spcAft>
                <a:spcPts val="0"/>
              </a:spcAft>
              <a:buNone/>
              <a:defRPr/>
            </a:pPr>
            <a:r>
              <a:rPr lang="en-AU" sz="4000" b="1" dirty="0">
                <a:solidFill>
                  <a:schemeClr val="tx2">
                    <a:lumMod val="50000"/>
                  </a:schemeClr>
                </a:solidFill>
              </a:rPr>
              <a:t>       </a:t>
            </a:r>
            <a:r>
              <a:rPr lang="en-AU" sz="4000" b="1" i="1" dirty="0">
                <a:solidFill>
                  <a:schemeClr val="tx2">
                    <a:lumMod val="50000"/>
                  </a:schemeClr>
                </a:solidFill>
              </a:rPr>
              <a:t>Repeat!</a:t>
            </a:r>
            <a:endParaRPr lang="en-AU" sz="4000" b="1" dirty="0">
              <a:solidFill>
                <a:schemeClr val="tx2">
                  <a:lumMod val="50000"/>
                </a:schemeClr>
              </a:solidFill>
            </a:endParaRPr>
          </a:p>
        </p:txBody>
      </p:sp>
    </p:spTree>
    <p:extLst>
      <p:ext uri="{BB962C8B-B14F-4D97-AF65-F5344CB8AC3E}">
        <p14:creationId xmlns:p14="http://schemas.microsoft.com/office/powerpoint/2010/main" val="1488339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171" name="Content Placeholder 2">
            <a:extLst>
              <a:ext uri="{FF2B5EF4-FFF2-40B4-BE49-F238E27FC236}">
                <a16:creationId xmlns:a16="http://schemas.microsoft.com/office/drawing/2014/main" id="{A2EFA0F6-DC6F-433F-9F07-BE1F5E0E8AD5}"/>
              </a:ext>
            </a:extLst>
          </p:cNvPr>
          <p:cNvSpPr>
            <a:spLocks noGrp="1"/>
          </p:cNvSpPr>
          <p:nvPr>
            <p:ph idx="1"/>
          </p:nvPr>
        </p:nvSpPr>
        <p:spPr>
          <a:xfrm>
            <a:off x="1271588" y="2057400"/>
            <a:ext cx="9956800" cy="4525963"/>
          </a:xfrm>
        </p:spPr>
        <p:txBody>
          <a:bodyPr/>
          <a:lstStyle/>
          <a:p>
            <a:pPr eaLnBrk="1" hangingPunct="1">
              <a:buFont typeface="Arial" panose="020B0604020202020204" pitchFamily="34" charset="0"/>
              <a:buNone/>
            </a:pPr>
            <a:r>
              <a:rPr lang="en-AU" altLang="en-US" sz="4400" b="1" dirty="0"/>
              <a:t>The realm of God is one of love,</a:t>
            </a:r>
          </a:p>
          <a:p>
            <a:pPr eaLnBrk="1" hangingPunct="1">
              <a:buFont typeface="Arial" panose="020B0604020202020204" pitchFamily="34" charset="0"/>
              <a:buNone/>
            </a:pPr>
            <a:r>
              <a:rPr lang="en-AU" altLang="en-US" sz="4400" b="1" dirty="0"/>
              <a:t>Of justice and of peace.</a:t>
            </a:r>
          </a:p>
          <a:p>
            <a:pPr eaLnBrk="1" hangingPunct="1">
              <a:buFont typeface="Arial" panose="020B0604020202020204" pitchFamily="34" charset="0"/>
              <a:buNone/>
            </a:pPr>
            <a:r>
              <a:rPr lang="en-AU" altLang="en-US" sz="4400" b="1" dirty="0"/>
              <a:t>It’s not about a realm above -</a:t>
            </a:r>
          </a:p>
          <a:p>
            <a:pPr eaLnBrk="1" hangingPunct="1">
              <a:buFont typeface="Arial" panose="020B0604020202020204" pitchFamily="34" charset="0"/>
              <a:buNone/>
            </a:pPr>
            <a:r>
              <a:rPr lang="en-AU" altLang="en-US" sz="4400" b="1" dirty="0"/>
              <a:t>Through love this world release.</a:t>
            </a:r>
          </a:p>
          <a:p>
            <a:pPr eaLnBrk="1" hangingPunct="1"/>
            <a:endParaRPr lang="en-AU" altLang="en-US" sz="4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4CF0A0A4-EF88-497E-988F-45AF9110EFAD}"/>
              </a:ext>
            </a:extLst>
          </p:cNvPr>
          <p:cNvSpPr>
            <a:spLocks noGrp="1" noChangeArrowheads="1"/>
          </p:cNvSpPr>
          <p:nvPr>
            <p:ph type="body" idx="1"/>
          </p:nvPr>
        </p:nvSpPr>
        <p:spPr>
          <a:xfrm>
            <a:off x="1524000" y="2636838"/>
            <a:ext cx="9067800" cy="4144962"/>
          </a:xfrm>
        </p:spPr>
        <p:txBody>
          <a:bodyPr rtlCol="0">
            <a:normAutofit/>
          </a:bodyPr>
          <a:lstStyle/>
          <a:p>
            <a:pPr algn="ctr" fontAlgn="auto">
              <a:spcAft>
                <a:spcPts val="0"/>
              </a:spcAft>
              <a:buNone/>
              <a:defRPr/>
            </a:pPr>
            <a:r>
              <a:rPr lang="en-AU" sz="4000" b="1" dirty="0">
                <a:solidFill>
                  <a:schemeClr val="tx2">
                    <a:lumMod val="50000"/>
                  </a:schemeClr>
                </a:solidFill>
              </a:rPr>
              <a:t>Jesus calls us in, sends us out</a:t>
            </a:r>
          </a:p>
          <a:p>
            <a:pPr algn="ctr" fontAlgn="auto">
              <a:spcAft>
                <a:spcPts val="0"/>
              </a:spcAft>
              <a:buNone/>
              <a:defRPr/>
            </a:pPr>
            <a:r>
              <a:rPr lang="en-AU" sz="4000" b="1" dirty="0">
                <a:solidFill>
                  <a:schemeClr val="tx2">
                    <a:lumMod val="50000"/>
                  </a:schemeClr>
                </a:solidFill>
              </a:rPr>
              <a:t>Bearing fruit in a world of doubt,</a:t>
            </a:r>
          </a:p>
          <a:p>
            <a:pPr algn="ctr" fontAlgn="auto">
              <a:spcAft>
                <a:spcPts val="0"/>
              </a:spcAft>
              <a:buNone/>
              <a:defRPr/>
            </a:pPr>
            <a:r>
              <a:rPr lang="en-AU" sz="4000" b="1" dirty="0">
                <a:solidFill>
                  <a:schemeClr val="tx2">
                    <a:lumMod val="50000"/>
                  </a:schemeClr>
                </a:solidFill>
              </a:rPr>
              <a:t>Gives us love to tell, bread to share:</a:t>
            </a:r>
          </a:p>
          <a:p>
            <a:pPr algn="ctr" fontAlgn="auto">
              <a:spcAft>
                <a:spcPts val="0"/>
              </a:spcAft>
              <a:buNone/>
              <a:defRPr/>
            </a:pPr>
            <a:r>
              <a:rPr lang="en-AU" sz="4000" b="1" dirty="0">
                <a:solidFill>
                  <a:schemeClr val="tx2">
                    <a:lumMod val="50000"/>
                  </a:schemeClr>
                </a:solidFill>
              </a:rPr>
              <a:t>God-Immanuel everywhere.</a:t>
            </a:r>
          </a:p>
        </p:txBody>
      </p:sp>
    </p:spTree>
    <p:extLst>
      <p:ext uri="{BB962C8B-B14F-4D97-AF65-F5344CB8AC3E}">
        <p14:creationId xmlns:p14="http://schemas.microsoft.com/office/powerpoint/2010/main" val="23960516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D56146B8-8393-4938-94AD-634A3ED36B6E}"/>
              </a:ext>
            </a:extLst>
          </p:cNvPr>
          <p:cNvSpPr>
            <a:spLocks noGrp="1" noChangeArrowheads="1"/>
          </p:cNvSpPr>
          <p:nvPr>
            <p:ph type="body" idx="1"/>
          </p:nvPr>
        </p:nvSpPr>
        <p:spPr>
          <a:xfrm>
            <a:off x="1524000" y="1628776"/>
            <a:ext cx="9067800" cy="4365625"/>
          </a:xfrm>
        </p:spPr>
        <p:txBody>
          <a:bodyPr rtlCol="0">
            <a:normAutofit/>
          </a:bodyPr>
          <a:lstStyle/>
          <a:p>
            <a:pPr algn="ctr" fontAlgn="auto">
              <a:spcAft>
                <a:spcPts val="0"/>
              </a:spcAft>
              <a:buNone/>
              <a:defRPr/>
            </a:pPr>
            <a:r>
              <a:rPr lang="en-AU" sz="4000" b="1" dirty="0">
                <a:solidFill>
                  <a:schemeClr val="tx2">
                    <a:lumMod val="50000"/>
                  </a:schemeClr>
                </a:solidFill>
              </a:rPr>
              <a:t>Jesus lives again, </a:t>
            </a:r>
          </a:p>
          <a:p>
            <a:pPr algn="ctr" fontAlgn="auto">
              <a:spcAft>
                <a:spcPts val="0"/>
              </a:spcAft>
              <a:buNone/>
              <a:defRPr/>
            </a:pPr>
            <a:r>
              <a:rPr lang="en-AU" sz="4000" b="1" dirty="0">
                <a:solidFill>
                  <a:schemeClr val="tx2">
                    <a:lumMod val="50000"/>
                  </a:schemeClr>
                </a:solidFill>
              </a:rPr>
              <a:t>earth can breathe again,</a:t>
            </a:r>
          </a:p>
          <a:p>
            <a:pPr algn="ctr" fontAlgn="auto">
              <a:spcAft>
                <a:spcPts val="0"/>
              </a:spcAft>
              <a:buNone/>
              <a:defRPr/>
            </a:pPr>
            <a:r>
              <a:rPr lang="en-AU" sz="4000" b="1" dirty="0">
                <a:solidFill>
                  <a:schemeClr val="tx2">
                    <a:lumMod val="50000"/>
                  </a:schemeClr>
                </a:solidFill>
              </a:rPr>
              <a:t>pass the Word around;</a:t>
            </a:r>
          </a:p>
          <a:p>
            <a:pPr algn="ctr" fontAlgn="auto">
              <a:spcAft>
                <a:spcPts val="0"/>
              </a:spcAft>
              <a:buNone/>
              <a:defRPr/>
            </a:pPr>
            <a:r>
              <a:rPr lang="en-AU" sz="4000" b="1" dirty="0">
                <a:solidFill>
                  <a:schemeClr val="tx2">
                    <a:lumMod val="50000"/>
                  </a:schemeClr>
                </a:solidFill>
              </a:rPr>
              <a:t>loaves abound!</a:t>
            </a:r>
          </a:p>
          <a:p>
            <a:pPr algn="ctr" fontAlgn="auto">
              <a:spcAft>
                <a:spcPts val="0"/>
              </a:spcAft>
              <a:buNone/>
              <a:defRPr/>
            </a:pPr>
            <a:r>
              <a:rPr lang="en-AU" sz="4000" b="1" i="1" dirty="0">
                <a:solidFill>
                  <a:schemeClr val="tx2">
                    <a:lumMod val="50000"/>
                  </a:schemeClr>
                </a:solidFill>
              </a:rPr>
              <a:t>       Repeat!</a:t>
            </a:r>
          </a:p>
        </p:txBody>
      </p:sp>
      <p:sp>
        <p:nvSpPr>
          <p:cNvPr id="7171" name="Text Box 4">
            <a:extLst>
              <a:ext uri="{FF2B5EF4-FFF2-40B4-BE49-F238E27FC236}">
                <a16:creationId xmlns:a16="http://schemas.microsoft.com/office/drawing/2014/main" id="{67B362FE-4D20-4E0F-807D-982C13D7C4B6}"/>
              </a:ext>
            </a:extLst>
          </p:cNvPr>
          <p:cNvSpPr txBox="1">
            <a:spLocks noChangeArrowheads="1"/>
          </p:cNvSpPr>
          <p:nvPr/>
        </p:nvSpPr>
        <p:spPr bwMode="auto">
          <a:xfrm>
            <a:off x="7392144" y="5979436"/>
            <a:ext cx="3619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AU" altLang="en-US" sz="2000" b="1" dirty="0"/>
              <a:t>Frederik </a:t>
            </a:r>
            <a:r>
              <a:rPr lang="en-AU" altLang="en-US" sz="2000" b="1" dirty="0" err="1"/>
              <a:t>Kaan</a:t>
            </a:r>
            <a:r>
              <a:rPr lang="en-AU" altLang="en-US" sz="2000" b="1" dirty="0"/>
              <a:t>,  CCLI 222909 *</a:t>
            </a:r>
          </a:p>
        </p:txBody>
      </p:sp>
    </p:spTree>
    <p:extLst>
      <p:ext uri="{BB962C8B-B14F-4D97-AF65-F5344CB8AC3E}">
        <p14:creationId xmlns:p14="http://schemas.microsoft.com/office/powerpoint/2010/main" val="9789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C71BD4C1-C819-40CC-A3FC-4F5D6E7132B1}"/>
              </a:ext>
            </a:extLst>
          </p:cNvPr>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bwMode="auto">
          <a:xfrm>
            <a:off x="1775520" y="152400"/>
            <a:ext cx="8839200" cy="655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28AD3674-0292-4853-AC53-1C2FB50FD5A3}"/>
              </a:ext>
            </a:extLst>
          </p:cNvPr>
          <p:cNvSpPr txBox="1">
            <a:spLocks noChangeArrowheads="1"/>
          </p:cNvSpPr>
          <p:nvPr/>
        </p:nvSpPr>
        <p:spPr bwMode="auto">
          <a:xfrm>
            <a:off x="2350320" y="188914"/>
            <a:ext cx="7850136" cy="2585323"/>
          </a:xfrm>
          <a:prstGeom prst="rect">
            <a:avLst/>
          </a:prstGeom>
          <a:noFill/>
          <a:ln w="9525">
            <a:noFill/>
            <a:miter lim="800000"/>
            <a:headEnd/>
            <a:tailEnd/>
          </a:ln>
          <a:effectLst/>
        </p:spPr>
        <p:txBody>
          <a:bodyPr wrap="square">
            <a:spAutoFit/>
          </a:bodyPr>
          <a:lstStyle/>
          <a:p>
            <a:pPr algn="ctr" eaLnBrk="1" fontAlgn="auto" hangingPunct="1">
              <a:spcBef>
                <a:spcPct val="50000"/>
              </a:spcBef>
              <a:spcAft>
                <a:spcPts val="0"/>
              </a:spcAft>
              <a:defRPr/>
            </a:pPr>
            <a:r>
              <a:rPr lang="en-US" sz="3600" dirty="0">
                <a:effectLst>
                  <a:outerShdw blurRad="38100" dist="38100" dir="2700000" algn="tl">
                    <a:srgbClr val="000000"/>
                  </a:outerShdw>
                </a:effectLst>
                <a:latin typeface="+mn-lt"/>
                <a:cs typeface="+mn-cs"/>
              </a:rPr>
              <a:t>Please follow us over for a drink and a chat after the service</a:t>
            </a:r>
          </a:p>
          <a:p>
            <a:pPr algn="ctr" eaLnBrk="1" fontAlgn="auto" hangingPunct="1">
              <a:spcBef>
                <a:spcPct val="50000"/>
              </a:spcBef>
              <a:spcAft>
                <a:spcPts val="0"/>
              </a:spcAft>
              <a:defRPr/>
            </a:pPr>
            <a:r>
              <a:rPr lang="en-US" sz="3600" dirty="0">
                <a:solidFill>
                  <a:srgbClr val="FFFF00"/>
                </a:solidFill>
                <a:latin typeface="+mn-lt"/>
                <a:cs typeface="+mn-cs"/>
              </a:rPr>
              <a:t>Invitation to continue worship from 11am at Aboriginal Evangelical Church</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9219" name="Content Placeholder 2">
            <a:extLst>
              <a:ext uri="{FF2B5EF4-FFF2-40B4-BE49-F238E27FC236}">
                <a16:creationId xmlns:a16="http://schemas.microsoft.com/office/drawing/2014/main" id="{9018FE79-6BC9-4B05-8512-ED9AE25D7B9A}"/>
              </a:ext>
            </a:extLst>
          </p:cNvPr>
          <p:cNvSpPr>
            <a:spLocks noGrp="1"/>
          </p:cNvSpPr>
          <p:nvPr>
            <p:ph idx="1"/>
          </p:nvPr>
        </p:nvSpPr>
        <p:spPr>
          <a:xfrm>
            <a:off x="695325" y="1600200"/>
            <a:ext cx="10887075" cy="4525963"/>
          </a:xfrm>
        </p:spPr>
        <p:txBody>
          <a:bodyPr/>
          <a:lstStyle/>
          <a:p>
            <a:pPr eaLnBrk="1" hangingPunct="1">
              <a:buFont typeface="Arial" panose="020B0604020202020204" pitchFamily="34" charset="0"/>
              <a:buNone/>
            </a:pPr>
            <a:r>
              <a:rPr lang="en-AU" altLang="en-US" sz="4400" b="1" dirty="0"/>
              <a:t>What we want done to us, can be</a:t>
            </a:r>
          </a:p>
          <a:p>
            <a:pPr eaLnBrk="1" hangingPunct="1">
              <a:buFont typeface="Arial" panose="020B0604020202020204" pitchFamily="34" charset="0"/>
              <a:buNone/>
            </a:pPr>
            <a:r>
              <a:rPr lang="en-AU" altLang="en-US" sz="4400" b="1" dirty="0"/>
              <a:t>The rule by which we live;</a:t>
            </a:r>
          </a:p>
          <a:p>
            <a:pPr eaLnBrk="1" hangingPunct="1">
              <a:buFont typeface="Arial" panose="020B0604020202020204" pitchFamily="34" charset="0"/>
              <a:buNone/>
            </a:pPr>
            <a:r>
              <a:rPr lang="en-AU" altLang="en-US" sz="4400" b="1" dirty="0"/>
              <a:t>To follow it will make us free</a:t>
            </a:r>
          </a:p>
          <a:p>
            <a:pPr eaLnBrk="1" hangingPunct="1">
              <a:buFont typeface="Arial" panose="020B0604020202020204" pitchFamily="34" charset="0"/>
              <a:buNone/>
            </a:pPr>
            <a:r>
              <a:rPr lang="en-AU" altLang="en-US" sz="4400" b="1" dirty="0"/>
              <a:t>To share, to love, to give.</a:t>
            </a:r>
          </a:p>
          <a:p>
            <a:pPr eaLnBrk="1" hangingPunct="1"/>
            <a:endParaRPr lang="en-AU" altLang="en-US" sz="4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1267" name="Content Placeholder 2">
            <a:extLst>
              <a:ext uri="{FF2B5EF4-FFF2-40B4-BE49-F238E27FC236}">
                <a16:creationId xmlns:a16="http://schemas.microsoft.com/office/drawing/2014/main" id="{123A7769-4CAA-425F-9F38-911AE9EBFD67}"/>
              </a:ext>
            </a:extLst>
          </p:cNvPr>
          <p:cNvSpPr>
            <a:spLocks noGrp="1"/>
          </p:cNvSpPr>
          <p:nvPr>
            <p:ph idx="1"/>
          </p:nvPr>
        </p:nvSpPr>
        <p:spPr/>
        <p:txBody>
          <a:bodyPr/>
          <a:lstStyle/>
          <a:p>
            <a:pPr eaLnBrk="1" hangingPunct="1">
              <a:buFont typeface="Arial" panose="020B0604020202020204" pitchFamily="34" charset="0"/>
              <a:buNone/>
            </a:pPr>
            <a:r>
              <a:rPr lang="en-AU" altLang="en-US" sz="4400" b="1" dirty="0"/>
              <a:t>The story comes to challenge us,</a:t>
            </a:r>
          </a:p>
          <a:p>
            <a:pPr eaLnBrk="1" hangingPunct="1">
              <a:buFont typeface="Arial" panose="020B0604020202020204" pitchFamily="34" charset="0"/>
              <a:buNone/>
            </a:pPr>
            <a:r>
              <a:rPr lang="en-AU" altLang="en-US" sz="4400" b="1" dirty="0"/>
              <a:t>It’s not the easy road,</a:t>
            </a:r>
          </a:p>
          <a:p>
            <a:pPr eaLnBrk="1" hangingPunct="1">
              <a:buFont typeface="Arial" panose="020B0604020202020204" pitchFamily="34" charset="0"/>
              <a:buNone/>
            </a:pPr>
            <a:r>
              <a:rPr lang="en-AU" altLang="en-US" sz="4400" b="1" dirty="0"/>
              <a:t>For us to love, as Jesus loved,</a:t>
            </a:r>
          </a:p>
          <a:p>
            <a:pPr eaLnBrk="1" hangingPunct="1">
              <a:buFont typeface="Arial" panose="020B0604020202020204" pitchFamily="34" charset="0"/>
              <a:buNone/>
            </a:pPr>
            <a:r>
              <a:rPr lang="en-AU" altLang="en-US" sz="4400" b="1" dirty="0"/>
              <a:t>To bear another’s load.</a:t>
            </a:r>
          </a:p>
          <a:p>
            <a:pPr eaLnBrk="1" hangingPunct="1"/>
            <a:endParaRPr lang="en-AU" altLang="en-US" sz="4400" dirty="0"/>
          </a:p>
        </p:txBody>
      </p:sp>
    </p:spTree>
  </p:cSld>
  <p:clrMapOvr>
    <a:masterClrMapping/>
  </p:clrMapOvr>
</p:sld>
</file>

<file path=ppt/theme/theme1.xml><?xml version="1.0" encoding="utf-8"?>
<a:theme xmlns:a="http://schemas.openxmlformats.org/drawingml/2006/main" name="Presentati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630CC4FC-9D26-40B6-8C0D-3F1A52AA2364}" vid="{361FD38F-E699-434F-8EDC-BFC93BA0E0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Presentation6</Template>
  <TotalTime>154</TotalTime>
  <Words>2561</Words>
  <Application>Microsoft Office PowerPoint</Application>
  <PresentationFormat>Widescreen</PresentationFormat>
  <Paragraphs>182</Paragraphs>
  <Slides>72</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ＭＳ Ｐゴシック</vt:lpstr>
      <vt:lpstr>Arial</vt:lpstr>
      <vt:lpstr>Calibri</vt:lpstr>
      <vt:lpstr>Comic Sans MS</vt:lpstr>
      <vt:lpstr>Times New Roman</vt:lpstr>
      <vt:lpstr>Wingdings</vt:lpstr>
      <vt:lpstr>Presentation_3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Mark 12:41-44  He sat down opposite the treasury, and watched the crowd putting money into the treasury. Many rich people put in large sums. A poor widow came and put in two small copper coins, which are worth a penny.</vt:lpstr>
      <vt:lpstr>Then he called his disciples and said to them, ‘Truly I tell you, this poor widow has put in more than all those who are contributing to the treasury. For all of them have contributed out of their abundance; but she out of her poverty has put in everything she had, all she had to live 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Corinthians 5:14-19 14For the love of Christ urges us on, because we are convinced that one has died for all; therefore all have died. 15And he died for all, so that those who live might live no longer for themselves, but for him who died and was raised for them. </vt:lpstr>
      <vt:lpstr>16 From now on, therefore, we regard no one from a human point of view; even though we once knew Christ from a human point of view, we know him no longer in that way. 17So if anyone is in Christ, there is a new creation: everything old has passed away; see, everything has become new! </vt:lpstr>
      <vt:lpstr>18All this is from God, who reconciled us to himself through Christ, and has given us the ministry of reconciliation; 19that is, in Christ God was reconciling the world to himself, not counting their trespasses against them, and entrusting the message of reconciliation to us.  </vt:lpstr>
      <vt:lpstr>Luke 4:16-21 16 When he came to Nazareth, where he had been brought up, he went to the synagogue on the sabbath day, as was his custom. He stood up to read, 17and the scroll of the prophet Isaiah was given to him. He unrolled the scroll and found the place where it was written:  </vt:lpstr>
      <vt:lpstr>18 ‘The Spirit of the Lord is upon me,    because he has anointed me      to bring good news to the poor. He has sent me to proclaim    release to the captives    and recovery of sight to the blind,      to let the oppressed go free,  19 to proclaim   the year of the Lord’s favour.’  </vt:lpstr>
      <vt:lpstr>20And he rolled up the scroll, gave it back to the attendant, and sat down. The eyes of all in the synagogue were fixed on him. 21Then he began to say to them, ‘Today this scripture has been fulfilled in your hearing.’ </vt:lpstr>
      <vt:lpstr>PowerPoint Presentation</vt:lpstr>
      <vt:lpstr>Building Bridges of Understanding with our First Peoples</vt:lpstr>
      <vt:lpstr>PowerPoint Presentation</vt:lpstr>
      <vt:lpstr>The Curtain Fig,  Yungaburra </vt:lpstr>
      <vt:lpstr>The Bird Cage</vt:lpstr>
      <vt:lpstr>Bird Cage Experience for First Peoples &amp; Later Comers</vt:lpstr>
      <vt:lpstr>The impact of colonisation on the Spirit of People  “The Creator Spirit is crying because the deep spiritual bonds with the land and its people have been broken...The Creator Spirit is suffering because of what has happened to the land.  </vt:lpstr>
      <vt:lpstr>Many Aboriginal people do not realise that our suffering and pain are not caused by drink, drugs or city life, but is a result of our losing our spiritual connection with the land. When Aboriginal people are taken from our spiritual homes we also lose our spiritual contact with the Creator Spirit”       (Rainbow Spirit Theology, p42)</vt:lpstr>
      <vt:lpstr>“Our elders who knew the law and were responsible for sustaining the life-forces of the land have been removed. We can no longer keep the law of the land and maintain our trust as custodians of the land. But we long to do so again.”                                                                                      (Rainbow Spirit Theology, p47)</vt:lpstr>
      <vt:lpstr>The Aboriginal Gift  Many Australians hunger for a deeper relationship to the land in which they live. The fact that there are moments when the experience of this land opens out towards transcendence provides the basis for hope that we can learn to relate to the land in a creative way. ... In this area as in others, Aboriginal religion has a providential word to speak to Christian faith.”  Denis Edwards, ‘The Aboriginal Gift’, Eugene Stockton  </vt:lpstr>
      <vt:lpstr>     Dr Miriam-Rose Ungunmerr Baumann </vt:lpstr>
      <vt:lpstr>Dadirri: an invitation to listen and wait   “My people are used to the struggle, and the long waiting. We still wait for the white people to understand us better. We ourselves had to spend many years learning about the white man's ways. Some of the learning was forced; but in many cases people tried hard over a long time, to learn the new ways.   </vt:lpstr>
      <vt:lpstr>We have learned to speak the white man's language.  We have listened to what he had to say.  This learning and listening should go both ways.  We would like people in Australia to take time to listen to us.  We are hoping people will come closer.  We keep on longing for the things that we have always hoped for - respect and understanding… </vt:lpstr>
      <vt:lpstr> I would like to conclude…by saying again that there are deep springs within each of us.  Within this deep spring, which is the very Spirit of God, is a sound.  The sound of Deep calling to Deep.  The sound is the word of God - Jesus.   </vt:lpstr>
      <vt:lpstr>Today, I am beginning to hear the Gospel at the very level of my identity. ……If our culture is alive and strong and respected, it will grow.  It will not die.  And our spirit will not die.    And I believe that the spirit of dadirri that we have to offer will blossom and grow, not just within ourselves, but in our whole nation.”                          Dr Miriam-Rose Ungunmerr Baumann </vt:lpstr>
      <vt:lpstr>Celebrating the Covenant between the Uniting Aboriginal &amp; Islander Christian Congress and Uniting Church in Australia</vt:lpstr>
      <vt:lpstr>In introducing the Covenant Jill Tabart, then President of the UCA began: “We meet in the presence of God who through the life, death and resurrection of Jesus Christ has reconciled us to God and to one another in the power of the Holy Spirit…. as people who share in this covenant, we are called to carry out faithfully Christ's command to love one another and to order our life in the church in truth and justice.”</vt:lpstr>
      <vt:lpstr>UAICC, through its Chair Pastor Bill Hollingsworth responded:   We pray that God will guide you together with us in developing a covenant to walk together practically so that the words of your statement may become a tangible expression of His justice and love for all creation.  We ask you to remember this covenant by remembering that our land is now also sustaining your people by God's grace.” </vt:lpstr>
      <vt:lpstr>      Renewing our Covenant with UAICC</vt:lpstr>
      <vt:lpstr>Renewing our Covenant Commitment with UAICC   We light a candle of hope, healing and new life, renewing our commitment to the covenant signed on 10 July 1994 between the Assembly of the Uniting Church in Australia and the Uniting Aboriginal and Islander Christian Congress.    Will you join us in making the following commitment?     (If able, please stand)</vt:lpstr>
      <vt:lpstr>We are committed to continuing the journey into the future in partnership with our Uniting Aboriginal and Islander Christian Congress colleagues and one another.  Prayerfully we will search in our own hearts and reflect on our own attitudes which alienate us from one another.</vt:lpstr>
      <vt:lpstr>Together we will work for a future in which we are all able to contribute our gifts to this nation. We will work to end the injustices and prejudices which continue to sideline our First Peoples.  We will learn and teach the paths of justice,  respect and reconciliation so that we may walk together down this road.</vt:lpstr>
      <vt:lpstr>We will work till a person’s lot is not determined by their ancestry or skin colour; and young people no longer bear a grudge against society because it treats their history and culture unfairly.  </vt:lpstr>
      <vt:lpstr>We will work till the history of 60,000 years  is honoured together with the history of  the last two centuries;  till the glorious parts are celebrated with pride, and the dishonourable parts are acknowledged with shame.</vt:lpstr>
      <vt:lpstr>In Christ we pray for a united Australia which respects the prior and continuing custodianship, culture and heritage of Aboriginal and  Torres Strait Islander peoples; ensuring justice and equity for all.  In the name of Christ: Amen</vt:lpstr>
      <vt:lpstr>PowerPoint Presentation</vt:lpstr>
      <vt:lpstr>PowerPoint Presentation</vt:lpstr>
      <vt:lpstr>PowerPoint Presentation</vt:lpstr>
      <vt:lpstr>PowerPoint Presentation</vt:lpstr>
      <vt:lpstr>PowerPoint Presentation</vt:lpstr>
      <vt:lpstr>Break now the bread of life, Dear Lord, to me, as once you broke the loaves beside the sea.</vt:lpstr>
      <vt:lpstr>Beyond the sacred page  I seek you, Lord, my spirit longs for you,  O living Word.</vt:lpstr>
      <vt:lpstr>Bless your own truth, dear Lord, To me, to me, As when you blessed the bread; By Galilee.</vt:lpstr>
      <vt:lpstr>Then shall all bondage cease, All shackles fall,  and I shall find my peace, my all in all.   Mary  Lathbury -1913 CCLI 222909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and Pam</dc:creator>
  <cp:lastModifiedBy>Peter and Pam</cp:lastModifiedBy>
  <cp:revision>16</cp:revision>
  <dcterms:created xsi:type="dcterms:W3CDTF">2024-11-09T06:54:14Z</dcterms:created>
  <dcterms:modified xsi:type="dcterms:W3CDTF">2024-11-09T22:01:53Z</dcterms:modified>
</cp:coreProperties>
</file>