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70" r:id="rId2"/>
    <p:sldId id="262" r:id="rId3"/>
    <p:sldId id="311" r:id="rId4"/>
    <p:sldId id="356" r:id="rId5"/>
    <p:sldId id="257" r:id="rId6"/>
    <p:sldId id="258" r:id="rId7"/>
    <p:sldId id="380" r:id="rId8"/>
    <p:sldId id="259" r:id="rId9"/>
    <p:sldId id="264" r:id="rId10"/>
    <p:sldId id="260" r:id="rId11"/>
    <p:sldId id="266" r:id="rId12"/>
    <p:sldId id="312" r:id="rId13"/>
    <p:sldId id="368" r:id="rId14"/>
    <p:sldId id="369" r:id="rId15"/>
    <p:sldId id="370" r:id="rId16"/>
    <p:sldId id="371" r:id="rId17"/>
    <p:sldId id="382" r:id="rId18"/>
    <p:sldId id="372" r:id="rId19"/>
    <p:sldId id="373" r:id="rId20"/>
    <p:sldId id="374" r:id="rId21"/>
    <p:sldId id="375" r:id="rId22"/>
    <p:sldId id="376" r:id="rId23"/>
    <p:sldId id="377" r:id="rId24"/>
    <p:sldId id="378" r:id="rId25"/>
    <p:sldId id="379" r:id="rId26"/>
    <p:sldId id="397" r:id="rId27"/>
    <p:sldId id="403" r:id="rId28"/>
    <p:sldId id="404" r:id="rId29"/>
    <p:sldId id="394" r:id="rId30"/>
    <p:sldId id="385" r:id="rId31"/>
    <p:sldId id="386" r:id="rId32"/>
    <p:sldId id="387" r:id="rId33"/>
    <p:sldId id="388" r:id="rId34"/>
    <p:sldId id="325" r:id="rId35"/>
    <p:sldId id="350" r:id="rId36"/>
    <p:sldId id="381" r:id="rId37"/>
    <p:sldId id="347" r:id="rId38"/>
    <p:sldId id="357" r:id="rId39"/>
    <p:sldId id="358" r:id="rId40"/>
    <p:sldId id="359" r:id="rId41"/>
    <p:sldId id="360" r:id="rId42"/>
    <p:sldId id="361" r:id="rId43"/>
    <p:sldId id="362" r:id="rId44"/>
    <p:sldId id="363" r:id="rId45"/>
    <p:sldId id="390" r:id="rId46"/>
    <p:sldId id="364" r:id="rId47"/>
    <p:sldId id="365" r:id="rId48"/>
    <p:sldId id="366" r:id="rId49"/>
    <p:sldId id="367" r:id="rId50"/>
    <p:sldId id="402" r:id="rId51"/>
    <p:sldId id="389" r:id="rId52"/>
    <p:sldId id="391" r:id="rId53"/>
    <p:sldId id="396" r:id="rId54"/>
    <p:sldId id="395" r:id="rId55"/>
    <p:sldId id="398" r:id="rId56"/>
    <p:sldId id="401" r:id="rId57"/>
    <p:sldId id="399" r:id="rId58"/>
    <p:sldId id="313" r:id="rId59"/>
    <p:sldId id="384" r:id="rId60"/>
    <p:sldId id="383" r:id="rId61"/>
    <p:sldId id="317" r:id="rId62"/>
    <p:sldId id="291" r:id="rId63"/>
    <p:sldId id="392" r:id="rId64"/>
    <p:sldId id="393" r:id="rId65"/>
  </p:sldIdLst>
  <p:sldSz cx="12192000" cy="6858000"/>
  <p:notesSz cx="6858000" cy="9144000"/>
  <p:defaultTextStyle>
    <a:defPPr>
      <a:defRPr lang="en-A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0" autoAdjust="0"/>
    <p:restoredTop sz="86410" autoAdjust="0"/>
  </p:normalViewPr>
  <p:slideViewPr>
    <p:cSldViewPr>
      <p:cViewPr varScale="1">
        <p:scale>
          <a:sx n="66" d="100"/>
          <a:sy n="66" d="100"/>
        </p:scale>
        <p:origin x="53" y="-216"/>
      </p:cViewPr>
      <p:guideLst>
        <p:guide orient="horz" pos="2160"/>
        <p:guide pos="3840"/>
      </p:guideLst>
    </p:cSldViewPr>
  </p:slideViewPr>
  <p:outlineViewPr>
    <p:cViewPr>
      <p:scale>
        <a:sx n="33" d="100"/>
        <a:sy n="33" d="100"/>
      </p:scale>
      <p:origin x="0" y="-36518"/>
    </p:cViewPr>
  </p:outlineViewPr>
  <p:notesTextViewPr>
    <p:cViewPr>
      <p:scale>
        <a:sx n="100" d="100"/>
        <a:sy n="100" d="100"/>
      </p:scale>
      <p:origin x="0" y="0"/>
    </p:cViewPr>
  </p:notesTextViewPr>
  <p:sorterViewPr>
    <p:cViewPr varScale="1">
      <p:scale>
        <a:sx n="100" d="100"/>
        <a:sy n="100" d="100"/>
      </p:scale>
      <p:origin x="0" y="-2019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E9B745-A6C0-4790-9062-CFC35726FA9A}" type="datetimeFigureOut">
              <a:rPr lang="en-AU" smtClean="0"/>
              <a:t>27/07/2024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88402E-BE8B-4D2D-8995-4E69B9DDB20C}" type="slidenum">
              <a:rPr lang="en-AU" smtClean="0"/>
              <a:t>‹#›</a:t>
            </a:fld>
            <a:endParaRPr lang="en-AU"/>
          </a:p>
        </p:txBody>
      </p:sp>
    </p:spTree>
    <p:extLst>
      <p:ext uri="{BB962C8B-B14F-4D97-AF65-F5344CB8AC3E}">
        <p14:creationId xmlns:p14="http://schemas.microsoft.com/office/powerpoint/2010/main" val="4214205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A88402E-BE8B-4D2D-8995-4E69B9DDB20C}" type="slidenum">
              <a:rPr lang="en-AU" smtClean="0"/>
              <a:t>35</a:t>
            </a:fld>
            <a:endParaRPr lang="en-AU"/>
          </a:p>
        </p:txBody>
      </p:sp>
    </p:spTree>
    <p:extLst>
      <p:ext uri="{BB962C8B-B14F-4D97-AF65-F5344CB8AC3E}">
        <p14:creationId xmlns:p14="http://schemas.microsoft.com/office/powerpoint/2010/main" val="1966732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A88402E-BE8B-4D2D-8995-4E69B9DDB20C}" type="slidenum">
              <a:rPr lang="en-AU" smtClean="0"/>
              <a:t>55</a:t>
            </a:fld>
            <a:endParaRPr lang="en-AU"/>
          </a:p>
        </p:txBody>
      </p:sp>
    </p:spTree>
    <p:extLst>
      <p:ext uri="{BB962C8B-B14F-4D97-AF65-F5344CB8AC3E}">
        <p14:creationId xmlns:p14="http://schemas.microsoft.com/office/powerpoint/2010/main" val="590037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8">
            <a:extLst>
              <a:ext uri="{FF2B5EF4-FFF2-40B4-BE49-F238E27FC236}">
                <a16:creationId xmlns:a16="http://schemas.microsoft.com/office/drawing/2014/main" id="{9AA075DE-1813-4B8A-9451-8FAA4D14C35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AAB1C482-62E2-4F65-97EC-13D68717DE52}" type="slidenum">
              <a:rPr lang="en-US" altLang="en-US" smtClean="0">
                <a:latin typeface="Calibri" panose="020F0502020204030204" pitchFamily="34" charset="0"/>
              </a:rPr>
              <a:pPr>
                <a:spcBef>
                  <a:spcPct val="0"/>
                </a:spcBef>
                <a:buClrTx/>
                <a:buFontTx/>
                <a:buNone/>
              </a:pPr>
              <a:t>62</a:t>
            </a:fld>
            <a:endParaRPr lang="en-US" altLang="en-US">
              <a:latin typeface="Calibri" panose="020F0502020204030204" pitchFamily="34" charset="0"/>
            </a:endParaRPr>
          </a:p>
        </p:txBody>
      </p:sp>
      <p:sp>
        <p:nvSpPr>
          <p:cNvPr id="17411" name="Text Box 1">
            <a:extLst>
              <a:ext uri="{FF2B5EF4-FFF2-40B4-BE49-F238E27FC236}">
                <a16:creationId xmlns:a16="http://schemas.microsoft.com/office/drawing/2014/main" id="{A5441272-C31D-4FAB-BAFB-AE4E3C26CA59}"/>
              </a:ext>
            </a:extLst>
          </p:cNvPr>
          <p:cNvSpPr>
            <a:spLocks noGrp="1" noRot="1" noChangeAspect="1" noChangeArrowheads="1" noTextEdit="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2" name="Text Box 2">
            <a:extLst>
              <a:ext uri="{FF2B5EF4-FFF2-40B4-BE49-F238E27FC236}">
                <a16:creationId xmlns:a16="http://schemas.microsoft.com/office/drawing/2014/main" id="{2BAAB472-BDDA-44C2-880C-010752569E01}"/>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7413" name="Text Box 3">
            <a:extLst>
              <a:ext uri="{FF2B5EF4-FFF2-40B4-BE49-F238E27FC236}">
                <a16:creationId xmlns:a16="http://schemas.microsoft.com/office/drawing/2014/main" id="{CC7CEA0C-91E6-45AE-845A-0C8CD41CF0AB}"/>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2656AB3D-DFE7-4E3C-9BFC-BACDA13189F7}" type="slidenum">
              <a:rPr lang="en-US" altLang="en-US">
                <a:latin typeface="Calibri" panose="020F0502020204030204" pitchFamily="34" charset="0"/>
              </a:rPr>
              <a:pPr algn="r" eaLnBrk="1" hangingPunct="1">
                <a:spcBef>
                  <a:spcPct val="0"/>
                </a:spcBef>
                <a:buClrTx/>
                <a:buFontTx/>
                <a:buNone/>
              </a:pPr>
              <a:t>62</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88641"/>
            <a:ext cx="10363200" cy="6264695"/>
          </a:xfrm>
        </p:spPr>
        <p:txBody>
          <a:bodyPr/>
          <a:lstStyle>
            <a:lvl1pPr algn="l">
              <a:defRPr/>
            </a:lvl1pPr>
          </a:lstStyle>
          <a:p>
            <a:r>
              <a:rPr lang="en-US"/>
              <a:t>Click to edit Master title style</a:t>
            </a:r>
            <a:endParaRPr lang="en-AU" dirty="0"/>
          </a:p>
        </p:txBody>
      </p:sp>
      <p:sp>
        <p:nvSpPr>
          <p:cNvPr id="3" name="Date Placeholder 3">
            <a:extLst>
              <a:ext uri="{FF2B5EF4-FFF2-40B4-BE49-F238E27FC236}">
                <a16:creationId xmlns:a16="http://schemas.microsoft.com/office/drawing/2014/main" id="{E1F52768-6708-438C-B5FA-5AD3140ADBAE}"/>
              </a:ext>
            </a:extLst>
          </p:cNvPr>
          <p:cNvSpPr>
            <a:spLocks noGrp="1"/>
          </p:cNvSpPr>
          <p:nvPr>
            <p:ph type="dt" sz="half" idx="10"/>
          </p:nvPr>
        </p:nvSpPr>
        <p:spPr/>
        <p:txBody>
          <a:bodyPr/>
          <a:lstStyle>
            <a:lvl1pPr>
              <a:defRPr/>
            </a:lvl1pPr>
          </a:lstStyle>
          <a:p>
            <a:pPr>
              <a:defRPr/>
            </a:pPr>
            <a:fld id="{1C1B4064-C10A-43AC-92EE-FA9C258A82BF}" type="datetimeFigureOut">
              <a:rPr lang="en-AU"/>
              <a:pPr>
                <a:defRPr/>
              </a:pPr>
              <a:t>27/07/2024</a:t>
            </a:fld>
            <a:endParaRPr lang="en-AU"/>
          </a:p>
        </p:txBody>
      </p:sp>
      <p:sp>
        <p:nvSpPr>
          <p:cNvPr id="4" name="Footer Placeholder 4">
            <a:extLst>
              <a:ext uri="{FF2B5EF4-FFF2-40B4-BE49-F238E27FC236}">
                <a16:creationId xmlns:a16="http://schemas.microsoft.com/office/drawing/2014/main" id="{D12E526D-70ED-4F2F-9B74-B23280BD80DE}"/>
              </a:ext>
            </a:extLst>
          </p:cNvPr>
          <p:cNvSpPr>
            <a:spLocks noGrp="1"/>
          </p:cNvSpPr>
          <p:nvPr>
            <p:ph type="ftr" sz="quarter" idx="11"/>
          </p:nvPr>
        </p:nvSpPr>
        <p:spPr/>
        <p:txBody>
          <a:bodyPr/>
          <a:lstStyle>
            <a:lvl1pPr>
              <a:defRPr/>
            </a:lvl1pPr>
          </a:lstStyle>
          <a:p>
            <a:pPr>
              <a:defRPr/>
            </a:pPr>
            <a:endParaRPr lang="en-AU"/>
          </a:p>
        </p:txBody>
      </p:sp>
      <p:sp>
        <p:nvSpPr>
          <p:cNvPr id="5" name="Slide Number Placeholder 5">
            <a:extLst>
              <a:ext uri="{FF2B5EF4-FFF2-40B4-BE49-F238E27FC236}">
                <a16:creationId xmlns:a16="http://schemas.microsoft.com/office/drawing/2014/main" id="{BC720956-88D5-4639-8CA7-1648CC6892DA}"/>
              </a:ext>
            </a:extLst>
          </p:cNvPr>
          <p:cNvSpPr>
            <a:spLocks noGrp="1"/>
          </p:cNvSpPr>
          <p:nvPr>
            <p:ph type="sldNum" sz="quarter" idx="12"/>
          </p:nvPr>
        </p:nvSpPr>
        <p:spPr/>
        <p:txBody>
          <a:bodyPr/>
          <a:lstStyle>
            <a:lvl1pPr>
              <a:defRPr/>
            </a:lvl1pPr>
          </a:lstStyle>
          <a:p>
            <a:pPr>
              <a:defRPr/>
            </a:pPr>
            <a:fld id="{5986425D-9040-4985-9BA4-CF4F3E1EA39F}" type="slidenum">
              <a:rPr lang="en-AU" altLang="en-US"/>
              <a:pPr>
                <a:defRPr/>
              </a:pPr>
              <a:t>‹#›</a:t>
            </a:fld>
            <a:endParaRPr lang="en-AU" altLang="en-US"/>
          </a:p>
        </p:txBody>
      </p:sp>
    </p:spTree>
    <p:extLst>
      <p:ext uri="{BB962C8B-B14F-4D97-AF65-F5344CB8AC3E}">
        <p14:creationId xmlns:p14="http://schemas.microsoft.com/office/powerpoint/2010/main" val="1289378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E6706CA-D920-4C44-BE97-7AD56F3F9BF4}"/>
              </a:ext>
            </a:extLst>
          </p:cNvPr>
          <p:cNvSpPr>
            <a:spLocks noGrp="1"/>
          </p:cNvSpPr>
          <p:nvPr>
            <p:ph type="dt" sz="half" idx="10"/>
          </p:nvPr>
        </p:nvSpPr>
        <p:spPr/>
        <p:txBody>
          <a:bodyPr/>
          <a:lstStyle>
            <a:lvl1pPr>
              <a:defRPr/>
            </a:lvl1pPr>
          </a:lstStyle>
          <a:p>
            <a:pPr>
              <a:defRPr/>
            </a:pPr>
            <a:fld id="{0CD443CB-418A-46E4-9CC0-F23B9CDD0879}" type="datetimeFigureOut">
              <a:rPr lang="en-AU"/>
              <a:pPr>
                <a:defRPr/>
              </a:pPr>
              <a:t>27/07/2024</a:t>
            </a:fld>
            <a:endParaRPr lang="en-AU"/>
          </a:p>
        </p:txBody>
      </p:sp>
      <p:sp>
        <p:nvSpPr>
          <p:cNvPr id="5" name="Footer Placeholder 4">
            <a:extLst>
              <a:ext uri="{FF2B5EF4-FFF2-40B4-BE49-F238E27FC236}">
                <a16:creationId xmlns:a16="http://schemas.microsoft.com/office/drawing/2014/main" id="{B9B567D9-DDAE-4EE3-86FA-AA297F5F666C}"/>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E9558E9C-4EEB-47F8-910C-25DA3685607C}"/>
              </a:ext>
            </a:extLst>
          </p:cNvPr>
          <p:cNvSpPr>
            <a:spLocks noGrp="1"/>
          </p:cNvSpPr>
          <p:nvPr>
            <p:ph type="sldNum" sz="quarter" idx="12"/>
          </p:nvPr>
        </p:nvSpPr>
        <p:spPr/>
        <p:txBody>
          <a:bodyPr/>
          <a:lstStyle>
            <a:lvl1pPr>
              <a:defRPr/>
            </a:lvl1pPr>
          </a:lstStyle>
          <a:p>
            <a:pPr>
              <a:defRPr/>
            </a:pPr>
            <a:fld id="{6D2FC3F6-FC3A-4CD0-8A3D-A8ADD214124E}" type="slidenum">
              <a:rPr lang="en-AU" altLang="en-US"/>
              <a:pPr>
                <a:defRPr/>
              </a:pPr>
              <a:t>‹#›</a:t>
            </a:fld>
            <a:endParaRPr lang="en-AU" altLang="en-US"/>
          </a:p>
        </p:txBody>
      </p:sp>
    </p:spTree>
    <p:extLst>
      <p:ext uri="{BB962C8B-B14F-4D97-AF65-F5344CB8AC3E}">
        <p14:creationId xmlns:p14="http://schemas.microsoft.com/office/powerpoint/2010/main" val="1370113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8756334-FF63-4819-80EE-259962208F15}"/>
              </a:ext>
            </a:extLst>
          </p:cNvPr>
          <p:cNvSpPr>
            <a:spLocks noGrp="1"/>
          </p:cNvSpPr>
          <p:nvPr>
            <p:ph type="dt" sz="half" idx="10"/>
          </p:nvPr>
        </p:nvSpPr>
        <p:spPr/>
        <p:txBody>
          <a:bodyPr/>
          <a:lstStyle>
            <a:lvl1pPr>
              <a:defRPr/>
            </a:lvl1pPr>
          </a:lstStyle>
          <a:p>
            <a:pPr>
              <a:defRPr/>
            </a:pPr>
            <a:fld id="{D48CE605-C971-4C99-AB13-42EA85949E6B}" type="datetimeFigureOut">
              <a:rPr lang="en-AU"/>
              <a:pPr>
                <a:defRPr/>
              </a:pPr>
              <a:t>27/07/2024</a:t>
            </a:fld>
            <a:endParaRPr lang="en-AU"/>
          </a:p>
        </p:txBody>
      </p:sp>
      <p:sp>
        <p:nvSpPr>
          <p:cNvPr id="5" name="Footer Placeholder 4">
            <a:extLst>
              <a:ext uri="{FF2B5EF4-FFF2-40B4-BE49-F238E27FC236}">
                <a16:creationId xmlns:a16="http://schemas.microsoft.com/office/drawing/2014/main" id="{53B672B6-E61A-4E33-8571-94EAA6F0C16B}"/>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EFB7D78C-9CAE-4516-B226-B6B82828721D}"/>
              </a:ext>
            </a:extLst>
          </p:cNvPr>
          <p:cNvSpPr>
            <a:spLocks noGrp="1"/>
          </p:cNvSpPr>
          <p:nvPr>
            <p:ph type="sldNum" sz="quarter" idx="12"/>
          </p:nvPr>
        </p:nvSpPr>
        <p:spPr/>
        <p:txBody>
          <a:bodyPr/>
          <a:lstStyle>
            <a:lvl1pPr>
              <a:defRPr/>
            </a:lvl1pPr>
          </a:lstStyle>
          <a:p>
            <a:pPr>
              <a:defRPr/>
            </a:pPr>
            <a:fld id="{F4FC4EFD-491F-4737-96E8-A2BFBE80C7CB}" type="slidenum">
              <a:rPr lang="en-AU" altLang="en-US"/>
              <a:pPr>
                <a:defRPr/>
              </a:pPr>
              <a:t>‹#›</a:t>
            </a:fld>
            <a:endParaRPr lang="en-AU" altLang="en-US"/>
          </a:p>
        </p:txBody>
      </p:sp>
    </p:spTree>
    <p:extLst>
      <p:ext uri="{BB962C8B-B14F-4D97-AF65-F5344CB8AC3E}">
        <p14:creationId xmlns:p14="http://schemas.microsoft.com/office/powerpoint/2010/main" val="1546470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8E325-90A4-4437-9B4E-9FEF6B7CD76B}"/>
              </a:ext>
            </a:extLst>
          </p:cNvPr>
          <p:cNvSpPr>
            <a:spLocks noGrp="1"/>
          </p:cNvSpPr>
          <p:nvPr>
            <p:ph type="title"/>
          </p:nvPr>
        </p:nvSpPr>
        <p:spPr>
          <a:xfrm>
            <a:off x="609600" y="274638"/>
            <a:ext cx="10972800" cy="6323012"/>
          </a:xfr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CDEFA83-5F4A-4F44-B24A-414A379EF8D9}"/>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F646FDD-A3C2-462F-81EA-C705188A4AE9}"/>
              </a:ext>
            </a:extLst>
          </p:cNvPr>
          <p:cNvSpPr>
            <a:spLocks noGrp="1"/>
          </p:cNvSpPr>
          <p:nvPr>
            <p:ph type="dt" sz="half" idx="10"/>
          </p:nvPr>
        </p:nvSpPr>
        <p:spPr/>
        <p:txBody>
          <a:bodyPr/>
          <a:lstStyle>
            <a:lvl1pPr>
              <a:defRPr/>
            </a:lvl1pPr>
          </a:lstStyle>
          <a:p>
            <a:pPr>
              <a:defRPr/>
            </a:pPr>
            <a:fld id="{A01692A5-0597-42AD-ACC2-8DF1CA728A22}" type="datetimeFigureOut">
              <a:rPr lang="en-AU"/>
              <a:pPr>
                <a:defRPr/>
              </a:pPr>
              <a:t>27/07/2024</a:t>
            </a:fld>
            <a:endParaRPr lang="en-AU"/>
          </a:p>
        </p:txBody>
      </p:sp>
      <p:sp>
        <p:nvSpPr>
          <p:cNvPr id="5" name="Footer Placeholder 4">
            <a:extLst>
              <a:ext uri="{FF2B5EF4-FFF2-40B4-BE49-F238E27FC236}">
                <a16:creationId xmlns:a16="http://schemas.microsoft.com/office/drawing/2014/main" id="{65C1D081-6FA1-4D73-8751-70D89DA1F127}"/>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DD9D955D-3B0B-47A7-BB98-14582E72DBDF}"/>
              </a:ext>
            </a:extLst>
          </p:cNvPr>
          <p:cNvSpPr>
            <a:spLocks noGrp="1"/>
          </p:cNvSpPr>
          <p:nvPr>
            <p:ph type="sldNum" sz="quarter" idx="12"/>
          </p:nvPr>
        </p:nvSpPr>
        <p:spPr/>
        <p:txBody>
          <a:bodyPr/>
          <a:lstStyle>
            <a:lvl1pPr>
              <a:defRPr/>
            </a:lvl1pPr>
          </a:lstStyle>
          <a:p>
            <a:pPr>
              <a:defRPr/>
            </a:pPr>
            <a:fld id="{C784BCD4-74F2-41AF-9A34-30DBB4B7EA87}" type="slidenum">
              <a:rPr lang="en-AU" altLang="en-US"/>
              <a:pPr>
                <a:defRPr/>
              </a:pPr>
              <a:t>‹#›</a:t>
            </a:fld>
            <a:endParaRPr lang="en-AU" altLang="en-US"/>
          </a:p>
        </p:txBody>
      </p:sp>
    </p:spTree>
    <p:extLst>
      <p:ext uri="{BB962C8B-B14F-4D97-AF65-F5344CB8AC3E}">
        <p14:creationId xmlns:p14="http://schemas.microsoft.com/office/powerpoint/2010/main" val="25097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061CF-97CD-44E7-BD89-460FC29E52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63055328-D10B-4DD7-93DD-3B0AF1824B9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27C3DA55-5F47-401C-A244-EE2CE747604A}"/>
              </a:ext>
            </a:extLst>
          </p:cNvPr>
          <p:cNvSpPr>
            <a:spLocks noGrp="1"/>
          </p:cNvSpPr>
          <p:nvPr>
            <p:ph type="dt" sz="half" idx="10"/>
          </p:nvPr>
        </p:nvSpPr>
        <p:spPr/>
        <p:txBody>
          <a:bodyPr/>
          <a:lstStyle>
            <a:lvl1pPr>
              <a:defRPr/>
            </a:lvl1pPr>
          </a:lstStyle>
          <a:p>
            <a:pPr>
              <a:defRPr/>
            </a:pPr>
            <a:fld id="{667925E4-4CBA-4ED2-BDB1-9D8FCE739F01}" type="datetimeFigureOut">
              <a:rPr lang="en-AU"/>
              <a:pPr>
                <a:defRPr/>
              </a:pPr>
              <a:t>27/07/2024</a:t>
            </a:fld>
            <a:endParaRPr lang="en-AU"/>
          </a:p>
        </p:txBody>
      </p:sp>
      <p:sp>
        <p:nvSpPr>
          <p:cNvPr id="5" name="Footer Placeholder 4">
            <a:extLst>
              <a:ext uri="{FF2B5EF4-FFF2-40B4-BE49-F238E27FC236}">
                <a16:creationId xmlns:a16="http://schemas.microsoft.com/office/drawing/2014/main" id="{4DA8525B-68AC-45FE-B3E8-BFA4C676BF85}"/>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CF6C9169-8378-4AF8-B50E-B695C3AD9E30}"/>
              </a:ext>
            </a:extLst>
          </p:cNvPr>
          <p:cNvSpPr>
            <a:spLocks noGrp="1"/>
          </p:cNvSpPr>
          <p:nvPr>
            <p:ph type="sldNum" sz="quarter" idx="12"/>
          </p:nvPr>
        </p:nvSpPr>
        <p:spPr/>
        <p:txBody>
          <a:bodyPr/>
          <a:lstStyle>
            <a:lvl1pPr>
              <a:defRPr/>
            </a:lvl1pPr>
          </a:lstStyle>
          <a:p>
            <a:pPr>
              <a:defRPr/>
            </a:pPr>
            <a:fld id="{8E630A57-5D19-4000-B850-E048023BEC6D}" type="slidenum">
              <a:rPr lang="en-AU" altLang="en-US"/>
              <a:pPr>
                <a:defRPr/>
              </a:pPr>
              <a:t>‹#›</a:t>
            </a:fld>
            <a:endParaRPr lang="en-AU" altLang="en-US"/>
          </a:p>
        </p:txBody>
      </p:sp>
    </p:spTree>
    <p:extLst>
      <p:ext uri="{BB962C8B-B14F-4D97-AF65-F5344CB8AC3E}">
        <p14:creationId xmlns:p14="http://schemas.microsoft.com/office/powerpoint/2010/main" val="1710915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AU"/>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Rectangle 4">
            <a:extLst>
              <a:ext uri="{FF2B5EF4-FFF2-40B4-BE49-F238E27FC236}">
                <a16:creationId xmlns:a16="http://schemas.microsoft.com/office/drawing/2014/main" id="{F986E600-6538-4C3A-9E79-30D1F41D320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3DC8209-79C0-4472-B94B-4477DE3884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1C8BE88-8537-4448-9CDB-6A976F98722C}"/>
              </a:ext>
            </a:extLst>
          </p:cNvPr>
          <p:cNvSpPr>
            <a:spLocks noGrp="1" noChangeArrowheads="1"/>
          </p:cNvSpPr>
          <p:nvPr>
            <p:ph type="sldNum" sz="quarter" idx="12"/>
          </p:nvPr>
        </p:nvSpPr>
        <p:spPr>
          <a:ln/>
        </p:spPr>
        <p:txBody>
          <a:bodyPr/>
          <a:lstStyle>
            <a:lvl1pPr>
              <a:defRPr/>
            </a:lvl1pPr>
          </a:lstStyle>
          <a:p>
            <a:fld id="{A3F96404-C244-4963-BAE0-632E70F86923}" type="slidenum">
              <a:rPr lang="en-US" altLang="en-US"/>
              <a:pPr/>
              <a:t>‹#›</a:t>
            </a:fld>
            <a:endParaRPr lang="en-US" altLang="en-US"/>
          </a:p>
        </p:txBody>
      </p:sp>
    </p:spTree>
    <p:extLst>
      <p:ext uri="{BB962C8B-B14F-4D97-AF65-F5344CB8AC3E}">
        <p14:creationId xmlns:p14="http://schemas.microsoft.com/office/powerpoint/2010/main" val="2975448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6178698"/>
          </a:xfrm>
        </p:spPr>
        <p:txBody>
          <a:bodyPr/>
          <a:lstStyle>
            <a:lvl1pPr algn="l">
              <a:defRPr sz="2400" b="1">
                <a:effectLst>
                  <a:outerShdw blurRad="38100" dist="38100" dir="2700000" algn="tl">
                    <a:srgbClr val="000000">
                      <a:alpha val="43137"/>
                    </a:srgbClr>
                  </a:outerShdw>
                </a:effectLst>
              </a:defRPr>
            </a:lvl1pPr>
          </a:lstStyle>
          <a:p>
            <a:r>
              <a:rPr lang="en-US"/>
              <a:t>Click to edit Master title style</a:t>
            </a:r>
            <a:endParaRPr lang="en-AU" dirty="0"/>
          </a:p>
        </p:txBody>
      </p:sp>
      <p:sp>
        <p:nvSpPr>
          <p:cNvPr id="3" name="Date Placeholder 3">
            <a:extLst>
              <a:ext uri="{FF2B5EF4-FFF2-40B4-BE49-F238E27FC236}">
                <a16:creationId xmlns:a16="http://schemas.microsoft.com/office/drawing/2014/main" id="{E7D26241-59A6-43F5-BB7B-E4C1FC4F2C57}"/>
              </a:ext>
            </a:extLst>
          </p:cNvPr>
          <p:cNvSpPr>
            <a:spLocks noGrp="1"/>
          </p:cNvSpPr>
          <p:nvPr>
            <p:ph type="dt" sz="half" idx="10"/>
          </p:nvPr>
        </p:nvSpPr>
        <p:spPr/>
        <p:txBody>
          <a:bodyPr/>
          <a:lstStyle>
            <a:lvl1pPr>
              <a:defRPr/>
            </a:lvl1pPr>
          </a:lstStyle>
          <a:p>
            <a:pPr>
              <a:defRPr/>
            </a:pPr>
            <a:fld id="{1667E891-D28B-4D6D-8699-28A251AE700A}" type="datetimeFigureOut">
              <a:rPr lang="en-AU"/>
              <a:pPr>
                <a:defRPr/>
              </a:pPr>
              <a:t>27/07/2024</a:t>
            </a:fld>
            <a:endParaRPr lang="en-AU"/>
          </a:p>
        </p:txBody>
      </p:sp>
      <p:sp>
        <p:nvSpPr>
          <p:cNvPr id="4" name="Footer Placeholder 4">
            <a:extLst>
              <a:ext uri="{FF2B5EF4-FFF2-40B4-BE49-F238E27FC236}">
                <a16:creationId xmlns:a16="http://schemas.microsoft.com/office/drawing/2014/main" id="{EAA6DB6C-EDC0-4FA0-A4D9-E564D8A85B57}"/>
              </a:ext>
            </a:extLst>
          </p:cNvPr>
          <p:cNvSpPr>
            <a:spLocks noGrp="1"/>
          </p:cNvSpPr>
          <p:nvPr>
            <p:ph type="ftr" sz="quarter" idx="11"/>
          </p:nvPr>
        </p:nvSpPr>
        <p:spPr/>
        <p:txBody>
          <a:bodyPr/>
          <a:lstStyle>
            <a:lvl1pPr>
              <a:defRPr/>
            </a:lvl1pPr>
          </a:lstStyle>
          <a:p>
            <a:pPr>
              <a:defRPr/>
            </a:pPr>
            <a:endParaRPr lang="en-AU"/>
          </a:p>
        </p:txBody>
      </p:sp>
      <p:sp>
        <p:nvSpPr>
          <p:cNvPr id="5" name="Slide Number Placeholder 5">
            <a:extLst>
              <a:ext uri="{FF2B5EF4-FFF2-40B4-BE49-F238E27FC236}">
                <a16:creationId xmlns:a16="http://schemas.microsoft.com/office/drawing/2014/main" id="{D8B0C39F-3CB7-4285-BF6F-B4C4D9730640}"/>
              </a:ext>
            </a:extLst>
          </p:cNvPr>
          <p:cNvSpPr>
            <a:spLocks noGrp="1"/>
          </p:cNvSpPr>
          <p:nvPr>
            <p:ph type="sldNum" sz="quarter" idx="12"/>
          </p:nvPr>
        </p:nvSpPr>
        <p:spPr/>
        <p:txBody>
          <a:bodyPr/>
          <a:lstStyle>
            <a:lvl1pPr>
              <a:defRPr/>
            </a:lvl1pPr>
          </a:lstStyle>
          <a:p>
            <a:pPr>
              <a:defRPr/>
            </a:pPr>
            <a:fld id="{B63F5653-CBFE-451E-987B-BC4AD3A80CAE}" type="slidenum">
              <a:rPr lang="en-AU" altLang="en-US"/>
              <a:pPr>
                <a:defRPr/>
              </a:pPr>
              <a:t>‹#›</a:t>
            </a:fld>
            <a:endParaRPr lang="en-AU" altLang="en-US"/>
          </a:p>
        </p:txBody>
      </p:sp>
    </p:spTree>
    <p:extLst>
      <p:ext uri="{BB962C8B-B14F-4D97-AF65-F5344CB8AC3E}">
        <p14:creationId xmlns:p14="http://schemas.microsoft.com/office/powerpoint/2010/main" val="963226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F5DFC13-C073-4E85-9008-6A09880639DA}"/>
              </a:ext>
            </a:extLst>
          </p:cNvPr>
          <p:cNvSpPr>
            <a:spLocks noGrp="1"/>
          </p:cNvSpPr>
          <p:nvPr>
            <p:ph type="dt" sz="half" idx="10"/>
          </p:nvPr>
        </p:nvSpPr>
        <p:spPr/>
        <p:txBody>
          <a:bodyPr/>
          <a:lstStyle>
            <a:lvl1pPr>
              <a:defRPr/>
            </a:lvl1pPr>
          </a:lstStyle>
          <a:p>
            <a:pPr>
              <a:defRPr/>
            </a:pPr>
            <a:fld id="{08589C8B-0177-43D8-91B4-D604D36925B2}" type="datetimeFigureOut">
              <a:rPr lang="en-AU"/>
              <a:pPr>
                <a:defRPr/>
              </a:pPr>
              <a:t>27/07/2024</a:t>
            </a:fld>
            <a:endParaRPr lang="en-AU"/>
          </a:p>
        </p:txBody>
      </p:sp>
      <p:sp>
        <p:nvSpPr>
          <p:cNvPr id="5" name="Footer Placeholder 4">
            <a:extLst>
              <a:ext uri="{FF2B5EF4-FFF2-40B4-BE49-F238E27FC236}">
                <a16:creationId xmlns:a16="http://schemas.microsoft.com/office/drawing/2014/main" id="{4121827C-BD76-437D-9CBF-9B4ECD65E9B3}"/>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12256A0D-A617-45EB-BCB2-53277697F9E7}"/>
              </a:ext>
            </a:extLst>
          </p:cNvPr>
          <p:cNvSpPr>
            <a:spLocks noGrp="1"/>
          </p:cNvSpPr>
          <p:nvPr>
            <p:ph type="sldNum" sz="quarter" idx="12"/>
          </p:nvPr>
        </p:nvSpPr>
        <p:spPr/>
        <p:txBody>
          <a:bodyPr/>
          <a:lstStyle>
            <a:lvl1pPr>
              <a:defRPr/>
            </a:lvl1pPr>
          </a:lstStyle>
          <a:p>
            <a:pPr>
              <a:defRPr/>
            </a:pPr>
            <a:fld id="{8007568A-855B-46C1-835A-8819B5A5B989}" type="slidenum">
              <a:rPr lang="en-AU" altLang="en-US"/>
              <a:pPr>
                <a:defRPr/>
              </a:pPr>
              <a:t>‹#›</a:t>
            </a:fld>
            <a:endParaRPr lang="en-AU" altLang="en-US"/>
          </a:p>
        </p:txBody>
      </p:sp>
    </p:spTree>
    <p:extLst>
      <p:ext uri="{BB962C8B-B14F-4D97-AF65-F5344CB8AC3E}">
        <p14:creationId xmlns:p14="http://schemas.microsoft.com/office/powerpoint/2010/main" val="3321392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a:extLst>
              <a:ext uri="{FF2B5EF4-FFF2-40B4-BE49-F238E27FC236}">
                <a16:creationId xmlns:a16="http://schemas.microsoft.com/office/drawing/2014/main" id="{D420B2E4-4F7F-496A-B183-CA170D8B0485}"/>
              </a:ext>
            </a:extLst>
          </p:cNvPr>
          <p:cNvSpPr>
            <a:spLocks noGrp="1"/>
          </p:cNvSpPr>
          <p:nvPr>
            <p:ph type="dt" sz="half" idx="10"/>
          </p:nvPr>
        </p:nvSpPr>
        <p:spPr/>
        <p:txBody>
          <a:bodyPr/>
          <a:lstStyle>
            <a:lvl1pPr>
              <a:defRPr/>
            </a:lvl1pPr>
          </a:lstStyle>
          <a:p>
            <a:pPr>
              <a:defRPr/>
            </a:pPr>
            <a:fld id="{B28718F0-51B3-46BC-B9F8-3E971E9F2993}" type="datetimeFigureOut">
              <a:rPr lang="en-AU"/>
              <a:pPr>
                <a:defRPr/>
              </a:pPr>
              <a:t>27/07/2024</a:t>
            </a:fld>
            <a:endParaRPr lang="en-AU"/>
          </a:p>
        </p:txBody>
      </p:sp>
      <p:sp>
        <p:nvSpPr>
          <p:cNvPr id="6" name="Footer Placeholder 4">
            <a:extLst>
              <a:ext uri="{FF2B5EF4-FFF2-40B4-BE49-F238E27FC236}">
                <a16:creationId xmlns:a16="http://schemas.microsoft.com/office/drawing/2014/main" id="{13709F87-1242-4EF0-A73A-3BA0FAEADB4D}"/>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579C28E8-C3B9-40BD-8C0A-29AD5EF89665}"/>
              </a:ext>
            </a:extLst>
          </p:cNvPr>
          <p:cNvSpPr>
            <a:spLocks noGrp="1"/>
          </p:cNvSpPr>
          <p:nvPr>
            <p:ph type="sldNum" sz="quarter" idx="12"/>
          </p:nvPr>
        </p:nvSpPr>
        <p:spPr/>
        <p:txBody>
          <a:bodyPr/>
          <a:lstStyle>
            <a:lvl1pPr>
              <a:defRPr/>
            </a:lvl1pPr>
          </a:lstStyle>
          <a:p>
            <a:pPr>
              <a:defRPr/>
            </a:pPr>
            <a:fld id="{B8B1CCDE-4F54-4A77-9E9C-4677EDDEFBBA}" type="slidenum">
              <a:rPr lang="en-AU" altLang="en-US"/>
              <a:pPr>
                <a:defRPr/>
              </a:pPr>
              <a:t>‹#›</a:t>
            </a:fld>
            <a:endParaRPr lang="en-AU" altLang="en-US"/>
          </a:p>
        </p:txBody>
      </p:sp>
    </p:spTree>
    <p:extLst>
      <p:ext uri="{BB962C8B-B14F-4D97-AF65-F5344CB8AC3E}">
        <p14:creationId xmlns:p14="http://schemas.microsoft.com/office/powerpoint/2010/main" val="2747290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a:extLst>
              <a:ext uri="{FF2B5EF4-FFF2-40B4-BE49-F238E27FC236}">
                <a16:creationId xmlns:a16="http://schemas.microsoft.com/office/drawing/2014/main" id="{CD968E0C-1000-46A1-A3D7-5694411F3071}"/>
              </a:ext>
            </a:extLst>
          </p:cNvPr>
          <p:cNvSpPr>
            <a:spLocks noGrp="1"/>
          </p:cNvSpPr>
          <p:nvPr>
            <p:ph type="dt" sz="half" idx="10"/>
          </p:nvPr>
        </p:nvSpPr>
        <p:spPr/>
        <p:txBody>
          <a:bodyPr/>
          <a:lstStyle>
            <a:lvl1pPr>
              <a:defRPr/>
            </a:lvl1pPr>
          </a:lstStyle>
          <a:p>
            <a:pPr>
              <a:defRPr/>
            </a:pPr>
            <a:fld id="{02EE1DEB-68ED-4538-8555-A2BAF139FECC}" type="datetimeFigureOut">
              <a:rPr lang="en-AU"/>
              <a:pPr>
                <a:defRPr/>
              </a:pPr>
              <a:t>27/07/2024</a:t>
            </a:fld>
            <a:endParaRPr lang="en-AU"/>
          </a:p>
        </p:txBody>
      </p:sp>
      <p:sp>
        <p:nvSpPr>
          <p:cNvPr id="8" name="Footer Placeholder 4">
            <a:extLst>
              <a:ext uri="{FF2B5EF4-FFF2-40B4-BE49-F238E27FC236}">
                <a16:creationId xmlns:a16="http://schemas.microsoft.com/office/drawing/2014/main" id="{721B84F6-94AC-40BF-BE4D-58547EE2D3F8}"/>
              </a:ext>
            </a:extLst>
          </p:cNvPr>
          <p:cNvSpPr>
            <a:spLocks noGrp="1"/>
          </p:cNvSpPr>
          <p:nvPr>
            <p:ph type="ftr" sz="quarter" idx="11"/>
          </p:nvPr>
        </p:nvSpPr>
        <p:spPr/>
        <p:txBody>
          <a:bodyPr/>
          <a:lstStyle>
            <a:lvl1pPr>
              <a:defRPr/>
            </a:lvl1pPr>
          </a:lstStyle>
          <a:p>
            <a:pPr>
              <a:defRPr/>
            </a:pPr>
            <a:endParaRPr lang="en-AU"/>
          </a:p>
        </p:txBody>
      </p:sp>
      <p:sp>
        <p:nvSpPr>
          <p:cNvPr id="9" name="Slide Number Placeholder 5">
            <a:extLst>
              <a:ext uri="{FF2B5EF4-FFF2-40B4-BE49-F238E27FC236}">
                <a16:creationId xmlns:a16="http://schemas.microsoft.com/office/drawing/2014/main" id="{9CDB1F05-6F7E-49FD-80C5-1A34E547823D}"/>
              </a:ext>
            </a:extLst>
          </p:cNvPr>
          <p:cNvSpPr>
            <a:spLocks noGrp="1"/>
          </p:cNvSpPr>
          <p:nvPr>
            <p:ph type="sldNum" sz="quarter" idx="12"/>
          </p:nvPr>
        </p:nvSpPr>
        <p:spPr/>
        <p:txBody>
          <a:bodyPr/>
          <a:lstStyle>
            <a:lvl1pPr>
              <a:defRPr/>
            </a:lvl1pPr>
          </a:lstStyle>
          <a:p>
            <a:pPr>
              <a:defRPr/>
            </a:pPr>
            <a:fld id="{D46C30D6-C843-4C3B-9FFD-6E3AE66E1C05}" type="slidenum">
              <a:rPr lang="en-AU" altLang="en-US"/>
              <a:pPr>
                <a:defRPr/>
              </a:pPr>
              <a:t>‹#›</a:t>
            </a:fld>
            <a:endParaRPr lang="en-AU" altLang="en-US"/>
          </a:p>
        </p:txBody>
      </p:sp>
    </p:spTree>
    <p:extLst>
      <p:ext uri="{BB962C8B-B14F-4D97-AF65-F5344CB8AC3E}">
        <p14:creationId xmlns:p14="http://schemas.microsoft.com/office/powerpoint/2010/main" val="1180747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a:extLst>
              <a:ext uri="{FF2B5EF4-FFF2-40B4-BE49-F238E27FC236}">
                <a16:creationId xmlns:a16="http://schemas.microsoft.com/office/drawing/2014/main" id="{7296C24A-B40E-42AC-8329-38BB6872BC0F}"/>
              </a:ext>
            </a:extLst>
          </p:cNvPr>
          <p:cNvSpPr>
            <a:spLocks noGrp="1"/>
          </p:cNvSpPr>
          <p:nvPr>
            <p:ph type="dt" sz="half" idx="10"/>
          </p:nvPr>
        </p:nvSpPr>
        <p:spPr/>
        <p:txBody>
          <a:bodyPr/>
          <a:lstStyle>
            <a:lvl1pPr>
              <a:defRPr/>
            </a:lvl1pPr>
          </a:lstStyle>
          <a:p>
            <a:pPr>
              <a:defRPr/>
            </a:pPr>
            <a:fld id="{4365483E-F358-4739-9704-1A45F47F7026}" type="datetimeFigureOut">
              <a:rPr lang="en-AU"/>
              <a:pPr>
                <a:defRPr/>
              </a:pPr>
              <a:t>27/07/2024</a:t>
            </a:fld>
            <a:endParaRPr lang="en-AU"/>
          </a:p>
        </p:txBody>
      </p:sp>
      <p:sp>
        <p:nvSpPr>
          <p:cNvPr id="4" name="Footer Placeholder 4">
            <a:extLst>
              <a:ext uri="{FF2B5EF4-FFF2-40B4-BE49-F238E27FC236}">
                <a16:creationId xmlns:a16="http://schemas.microsoft.com/office/drawing/2014/main" id="{353A90BB-5ACF-4C4A-95F6-77D9EC68B6C5}"/>
              </a:ext>
            </a:extLst>
          </p:cNvPr>
          <p:cNvSpPr>
            <a:spLocks noGrp="1"/>
          </p:cNvSpPr>
          <p:nvPr>
            <p:ph type="ftr" sz="quarter" idx="11"/>
          </p:nvPr>
        </p:nvSpPr>
        <p:spPr/>
        <p:txBody>
          <a:bodyPr/>
          <a:lstStyle>
            <a:lvl1pPr>
              <a:defRPr/>
            </a:lvl1pPr>
          </a:lstStyle>
          <a:p>
            <a:pPr>
              <a:defRPr/>
            </a:pPr>
            <a:endParaRPr lang="en-AU"/>
          </a:p>
        </p:txBody>
      </p:sp>
      <p:sp>
        <p:nvSpPr>
          <p:cNvPr id="5" name="Slide Number Placeholder 5">
            <a:extLst>
              <a:ext uri="{FF2B5EF4-FFF2-40B4-BE49-F238E27FC236}">
                <a16:creationId xmlns:a16="http://schemas.microsoft.com/office/drawing/2014/main" id="{8DF81EB0-B04D-4972-8B7E-F9C3B18B7C3E}"/>
              </a:ext>
            </a:extLst>
          </p:cNvPr>
          <p:cNvSpPr>
            <a:spLocks noGrp="1"/>
          </p:cNvSpPr>
          <p:nvPr>
            <p:ph type="sldNum" sz="quarter" idx="12"/>
          </p:nvPr>
        </p:nvSpPr>
        <p:spPr/>
        <p:txBody>
          <a:bodyPr/>
          <a:lstStyle>
            <a:lvl1pPr>
              <a:defRPr/>
            </a:lvl1pPr>
          </a:lstStyle>
          <a:p>
            <a:pPr>
              <a:defRPr/>
            </a:pPr>
            <a:fld id="{56FFA7E6-1AE8-44A6-A7EF-FDF131A6F597}" type="slidenum">
              <a:rPr lang="en-AU" altLang="en-US"/>
              <a:pPr>
                <a:defRPr/>
              </a:pPr>
              <a:t>‹#›</a:t>
            </a:fld>
            <a:endParaRPr lang="en-AU" altLang="en-US"/>
          </a:p>
        </p:txBody>
      </p:sp>
    </p:spTree>
    <p:extLst>
      <p:ext uri="{BB962C8B-B14F-4D97-AF65-F5344CB8AC3E}">
        <p14:creationId xmlns:p14="http://schemas.microsoft.com/office/powerpoint/2010/main" val="1658556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3C406A1-750D-40F4-B280-78B25137DC1D}"/>
              </a:ext>
            </a:extLst>
          </p:cNvPr>
          <p:cNvSpPr>
            <a:spLocks noGrp="1"/>
          </p:cNvSpPr>
          <p:nvPr>
            <p:ph type="dt" sz="half" idx="10"/>
          </p:nvPr>
        </p:nvSpPr>
        <p:spPr/>
        <p:txBody>
          <a:bodyPr/>
          <a:lstStyle>
            <a:lvl1pPr>
              <a:defRPr/>
            </a:lvl1pPr>
          </a:lstStyle>
          <a:p>
            <a:pPr>
              <a:defRPr/>
            </a:pPr>
            <a:fld id="{81E26F1B-C2B4-444F-940C-C04C2F3BE4E9}" type="datetimeFigureOut">
              <a:rPr lang="en-AU"/>
              <a:pPr>
                <a:defRPr/>
              </a:pPr>
              <a:t>27/07/2024</a:t>
            </a:fld>
            <a:endParaRPr lang="en-AU"/>
          </a:p>
        </p:txBody>
      </p:sp>
      <p:sp>
        <p:nvSpPr>
          <p:cNvPr id="3" name="Footer Placeholder 4">
            <a:extLst>
              <a:ext uri="{FF2B5EF4-FFF2-40B4-BE49-F238E27FC236}">
                <a16:creationId xmlns:a16="http://schemas.microsoft.com/office/drawing/2014/main" id="{4A249FD2-55F1-419E-B522-CCAD83948DDD}"/>
              </a:ext>
            </a:extLst>
          </p:cNvPr>
          <p:cNvSpPr>
            <a:spLocks noGrp="1"/>
          </p:cNvSpPr>
          <p:nvPr>
            <p:ph type="ftr" sz="quarter" idx="11"/>
          </p:nvPr>
        </p:nvSpPr>
        <p:spPr/>
        <p:txBody>
          <a:bodyPr/>
          <a:lstStyle>
            <a:lvl1pPr>
              <a:defRPr/>
            </a:lvl1pPr>
          </a:lstStyle>
          <a:p>
            <a:pPr>
              <a:defRPr/>
            </a:pPr>
            <a:endParaRPr lang="en-AU"/>
          </a:p>
        </p:txBody>
      </p:sp>
      <p:sp>
        <p:nvSpPr>
          <p:cNvPr id="4" name="Slide Number Placeholder 5">
            <a:extLst>
              <a:ext uri="{FF2B5EF4-FFF2-40B4-BE49-F238E27FC236}">
                <a16:creationId xmlns:a16="http://schemas.microsoft.com/office/drawing/2014/main" id="{CADD0031-0286-4EC4-B46D-A2041C97D994}"/>
              </a:ext>
            </a:extLst>
          </p:cNvPr>
          <p:cNvSpPr>
            <a:spLocks noGrp="1"/>
          </p:cNvSpPr>
          <p:nvPr>
            <p:ph type="sldNum" sz="quarter" idx="12"/>
          </p:nvPr>
        </p:nvSpPr>
        <p:spPr/>
        <p:txBody>
          <a:bodyPr/>
          <a:lstStyle>
            <a:lvl1pPr>
              <a:defRPr/>
            </a:lvl1pPr>
          </a:lstStyle>
          <a:p>
            <a:pPr>
              <a:defRPr/>
            </a:pPr>
            <a:fld id="{C973A9E0-7D49-44D6-ABBC-4FD6A01CC5F8}" type="slidenum">
              <a:rPr lang="en-AU" altLang="en-US"/>
              <a:pPr>
                <a:defRPr/>
              </a:pPr>
              <a:t>‹#›</a:t>
            </a:fld>
            <a:endParaRPr lang="en-AU" altLang="en-US"/>
          </a:p>
        </p:txBody>
      </p:sp>
    </p:spTree>
    <p:extLst>
      <p:ext uri="{BB962C8B-B14F-4D97-AF65-F5344CB8AC3E}">
        <p14:creationId xmlns:p14="http://schemas.microsoft.com/office/powerpoint/2010/main" val="108722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800AEFAF-67F1-4256-A6B0-DFEFE3869D43}"/>
              </a:ext>
            </a:extLst>
          </p:cNvPr>
          <p:cNvSpPr>
            <a:spLocks noGrp="1"/>
          </p:cNvSpPr>
          <p:nvPr>
            <p:ph type="dt" sz="half" idx="10"/>
          </p:nvPr>
        </p:nvSpPr>
        <p:spPr/>
        <p:txBody>
          <a:bodyPr/>
          <a:lstStyle>
            <a:lvl1pPr>
              <a:defRPr/>
            </a:lvl1pPr>
          </a:lstStyle>
          <a:p>
            <a:pPr>
              <a:defRPr/>
            </a:pPr>
            <a:fld id="{0C3C5FAE-7213-4352-ADBF-1102E520FA42}" type="datetimeFigureOut">
              <a:rPr lang="en-AU"/>
              <a:pPr>
                <a:defRPr/>
              </a:pPr>
              <a:t>27/07/2024</a:t>
            </a:fld>
            <a:endParaRPr lang="en-AU"/>
          </a:p>
        </p:txBody>
      </p:sp>
      <p:sp>
        <p:nvSpPr>
          <p:cNvPr id="6" name="Footer Placeholder 4">
            <a:extLst>
              <a:ext uri="{FF2B5EF4-FFF2-40B4-BE49-F238E27FC236}">
                <a16:creationId xmlns:a16="http://schemas.microsoft.com/office/drawing/2014/main" id="{3E50F635-852A-4313-AD02-C3FF2CCF66D0}"/>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96C6BA21-6564-4C53-8459-311FA17051E0}"/>
              </a:ext>
            </a:extLst>
          </p:cNvPr>
          <p:cNvSpPr>
            <a:spLocks noGrp="1"/>
          </p:cNvSpPr>
          <p:nvPr>
            <p:ph type="sldNum" sz="quarter" idx="12"/>
          </p:nvPr>
        </p:nvSpPr>
        <p:spPr/>
        <p:txBody>
          <a:bodyPr/>
          <a:lstStyle>
            <a:lvl1pPr>
              <a:defRPr/>
            </a:lvl1pPr>
          </a:lstStyle>
          <a:p>
            <a:pPr>
              <a:defRPr/>
            </a:pPr>
            <a:fld id="{53200E62-5C2F-4D73-88CC-1640972AD4C7}" type="slidenum">
              <a:rPr lang="en-AU" altLang="en-US"/>
              <a:pPr>
                <a:defRPr/>
              </a:pPr>
              <a:t>‹#›</a:t>
            </a:fld>
            <a:endParaRPr lang="en-AU" altLang="en-US"/>
          </a:p>
        </p:txBody>
      </p:sp>
    </p:spTree>
    <p:extLst>
      <p:ext uri="{BB962C8B-B14F-4D97-AF65-F5344CB8AC3E}">
        <p14:creationId xmlns:p14="http://schemas.microsoft.com/office/powerpoint/2010/main" val="467999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AU"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24D33948-F1FB-40C7-9E35-3480BAD2A6C7}"/>
              </a:ext>
            </a:extLst>
          </p:cNvPr>
          <p:cNvSpPr>
            <a:spLocks noGrp="1"/>
          </p:cNvSpPr>
          <p:nvPr>
            <p:ph type="dt" sz="half" idx="10"/>
          </p:nvPr>
        </p:nvSpPr>
        <p:spPr/>
        <p:txBody>
          <a:bodyPr/>
          <a:lstStyle>
            <a:lvl1pPr>
              <a:defRPr/>
            </a:lvl1pPr>
          </a:lstStyle>
          <a:p>
            <a:pPr>
              <a:defRPr/>
            </a:pPr>
            <a:fld id="{2787955E-6471-476C-8AAE-9D41752E7BF7}" type="datetimeFigureOut">
              <a:rPr lang="en-AU"/>
              <a:pPr>
                <a:defRPr/>
              </a:pPr>
              <a:t>27/07/2024</a:t>
            </a:fld>
            <a:endParaRPr lang="en-AU"/>
          </a:p>
        </p:txBody>
      </p:sp>
      <p:sp>
        <p:nvSpPr>
          <p:cNvPr id="6" name="Footer Placeholder 4">
            <a:extLst>
              <a:ext uri="{FF2B5EF4-FFF2-40B4-BE49-F238E27FC236}">
                <a16:creationId xmlns:a16="http://schemas.microsoft.com/office/drawing/2014/main" id="{CE975105-59C9-4415-BD9C-9F63F3A6F719}"/>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393C170F-73BE-48E2-AE56-11DA6ECC8873}"/>
              </a:ext>
            </a:extLst>
          </p:cNvPr>
          <p:cNvSpPr>
            <a:spLocks noGrp="1"/>
          </p:cNvSpPr>
          <p:nvPr>
            <p:ph type="sldNum" sz="quarter" idx="12"/>
          </p:nvPr>
        </p:nvSpPr>
        <p:spPr/>
        <p:txBody>
          <a:bodyPr/>
          <a:lstStyle>
            <a:lvl1pPr>
              <a:defRPr/>
            </a:lvl1pPr>
          </a:lstStyle>
          <a:p>
            <a:pPr>
              <a:defRPr/>
            </a:pPr>
            <a:fld id="{33ACD171-42C3-48CB-B26E-DED1624954BE}" type="slidenum">
              <a:rPr lang="en-AU" altLang="en-US"/>
              <a:pPr>
                <a:defRPr/>
              </a:pPr>
              <a:t>‹#›</a:t>
            </a:fld>
            <a:endParaRPr lang="en-AU" altLang="en-US"/>
          </a:p>
        </p:txBody>
      </p:sp>
    </p:spTree>
    <p:extLst>
      <p:ext uri="{BB962C8B-B14F-4D97-AF65-F5344CB8AC3E}">
        <p14:creationId xmlns:p14="http://schemas.microsoft.com/office/powerpoint/2010/main" val="4292643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371E40B-DD08-4A8C-8CE4-393E904B9848}"/>
              </a:ext>
            </a:extLst>
          </p:cNvPr>
          <p:cNvSpPr>
            <a:spLocks noGrp="1"/>
          </p:cNvSpPr>
          <p:nvPr>
            <p:ph type="title"/>
          </p:nvPr>
        </p:nvSpPr>
        <p:spPr bwMode="auto">
          <a:xfrm>
            <a:off x="609600" y="274638"/>
            <a:ext cx="10972800" cy="63230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AU" dirty="0"/>
          </a:p>
        </p:txBody>
      </p:sp>
      <p:sp>
        <p:nvSpPr>
          <p:cNvPr id="4" name="Date Placeholder 3">
            <a:extLst>
              <a:ext uri="{FF2B5EF4-FFF2-40B4-BE49-F238E27FC236}">
                <a16:creationId xmlns:a16="http://schemas.microsoft.com/office/drawing/2014/main" id="{B440D2CD-B261-4448-9355-D892C6D36AD4}"/>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8598094-DFB1-4B3C-A09B-927D77E50FCE}" type="datetimeFigureOut">
              <a:rPr lang="en-AU"/>
              <a:pPr>
                <a:defRPr/>
              </a:pPr>
              <a:t>27/07/2024</a:t>
            </a:fld>
            <a:endParaRPr lang="en-AU"/>
          </a:p>
        </p:txBody>
      </p:sp>
      <p:sp>
        <p:nvSpPr>
          <p:cNvPr id="5" name="Footer Placeholder 4">
            <a:extLst>
              <a:ext uri="{FF2B5EF4-FFF2-40B4-BE49-F238E27FC236}">
                <a16:creationId xmlns:a16="http://schemas.microsoft.com/office/drawing/2014/main" id="{3C512ACC-D1D9-4BBA-8CF8-97551A75A611}"/>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AU"/>
          </a:p>
        </p:txBody>
      </p:sp>
      <p:sp>
        <p:nvSpPr>
          <p:cNvPr id="6" name="Slide Number Placeholder 5">
            <a:extLst>
              <a:ext uri="{FF2B5EF4-FFF2-40B4-BE49-F238E27FC236}">
                <a16:creationId xmlns:a16="http://schemas.microsoft.com/office/drawing/2014/main" id="{AF8D28D6-CF33-4994-BD10-7C0EF214C7AD}"/>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A215F341-40C4-4B4E-BFDA-30A50F78313C}" type="slidenum">
              <a:rPr lang="en-AU" altLang="en-US"/>
              <a:pPr>
                <a:defRPr/>
              </a:pPr>
              <a:t>‹#›</a:t>
            </a:fld>
            <a:endParaRPr lang="en-AU"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1" fontAlgn="base" hangingPunct="1">
        <a:spcBef>
          <a:spcPct val="0"/>
        </a:spcBef>
        <a:spcAft>
          <a:spcPct val="0"/>
        </a:spcAft>
        <a:defRPr sz="3200" b="1" kern="1200">
          <a:solidFill>
            <a:schemeClr val="tx1"/>
          </a:solidFill>
          <a:effectLst>
            <a:outerShdw blurRad="38100" dist="38100" dir="2700000" algn="tl">
              <a:srgbClr val="000000">
                <a:alpha val="43137"/>
              </a:srgbClr>
            </a:outerShdw>
          </a:effectLst>
          <a:latin typeface="Comic Sans MS" pitchFamily="66" charset="0"/>
          <a:ea typeface="+mj-ea"/>
          <a:cs typeface="+mj-cs"/>
        </a:defRPr>
      </a:lvl1pPr>
      <a:lvl2pPr algn="ctr" rtl="0" eaLnBrk="1" fontAlgn="base" hangingPunct="1">
        <a:spcBef>
          <a:spcPct val="0"/>
        </a:spcBef>
        <a:spcAft>
          <a:spcPct val="0"/>
        </a:spcAft>
        <a:defRPr sz="3200" b="1">
          <a:solidFill>
            <a:schemeClr val="tx1"/>
          </a:solidFill>
          <a:latin typeface="Comic Sans MS" pitchFamily="66" charset="0"/>
        </a:defRPr>
      </a:lvl2pPr>
      <a:lvl3pPr algn="ctr" rtl="0" eaLnBrk="1" fontAlgn="base" hangingPunct="1">
        <a:spcBef>
          <a:spcPct val="0"/>
        </a:spcBef>
        <a:spcAft>
          <a:spcPct val="0"/>
        </a:spcAft>
        <a:defRPr sz="3200" b="1">
          <a:solidFill>
            <a:schemeClr val="tx1"/>
          </a:solidFill>
          <a:latin typeface="Comic Sans MS" pitchFamily="66" charset="0"/>
        </a:defRPr>
      </a:lvl3pPr>
      <a:lvl4pPr algn="ctr" rtl="0" eaLnBrk="1" fontAlgn="base" hangingPunct="1">
        <a:spcBef>
          <a:spcPct val="0"/>
        </a:spcBef>
        <a:spcAft>
          <a:spcPct val="0"/>
        </a:spcAft>
        <a:defRPr sz="3200" b="1">
          <a:solidFill>
            <a:schemeClr val="tx1"/>
          </a:solidFill>
          <a:latin typeface="Comic Sans MS" pitchFamily="66" charset="0"/>
        </a:defRPr>
      </a:lvl4pPr>
      <a:lvl5pPr algn="ctr" rtl="0" eaLnBrk="1" fontAlgn="base" hangingPunct="1">
        <a:spcBef>
          <a:spcPct val="0"/>
        </a:spcBef>
        <a:spcAft>
          <a:spcPct val="0"/>
        </a:spcAft>
        <a:defRPr sz="3200" b="1">
          <a:solidFill>
            <a:schemeClr val="tx1"/>
          </a:solidFill>
          <a:latin typeface="Comic Sans MS" pitchFamily="66"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16.emf"/></Relationships>
</file>

<file path=ppt/slides/_rels/slide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https://assembly.uca.org.au/media/k2/items/cache/8d7d615a68d2ad1b0beadd8091ab5b84_XL.jpg">
            <a:extLst>
              <a:ext uri="{FF2B5EF4-FFF2-40B4-BE49-F238E27FC236}">
                <a16:creationId xmlns:a16="http://schemas.microsoft.com/office/drawing/2014/main" id="{6EE615E9-6DBF-497E-9E38-0C08DCAA42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06C3E-9D81-4777-98A6-75AAAF7E7EB4}"/>
              </a:ext>
            </a:extLst>
          </p:cNvPr>
          <p:cNvSpPr>
            <a:spLocks noGrp="1"/>
          </p:cNvSpPr>
          <p:nvPr>
            <p:ph type="title"/>
          </p:nvPr>
        </p:nvSpPr>
        <p:spPr>
          <a:xfrm>
            <a:off x="1774825" y="274638"/>
            <a:ext cx="8642350" cy="6323012"/>
          </a:xfrm>
        </p:spPr>
        <p:txBody>
          <a:bodyPr/>
          <a:lstStyle/>
          <a:p>
            <a:pPr eaLnBrk="1" hangingPunct="1">
              <a:defRPr/>
            </a:pPr>
            <a:br>
              <a:rPr lang="en-AU" sz="3600" dirty="0"/>
            </a:br>
            <a:r>
              <a:rPr lang="en-AU" sz="3600" dirty="0"/>
              <a:t>We are the family of God</a:t>
            </a:r>
            <a:br>
              <a:rPr lang="en-AU" sz="3600" dirty="0"/>
            </a:br>
            <a:r>
              <a:rPr lang="en-AU" sz="3600" dirty="0"/>
              <a:t>We are the promise divine</a:t>
            </a:r>
            <a:br>
              <a:rPr lang="en-AU" sz="3600" dirty="0"/>
            </a:br>
            <a:r>
              <a:rPr lang="en-AU" sz="3600" dirty="0"/>
              <a:t>We are God's chosen desire</a:t>
            </a:r>
            <a:br>
              <a:rPr lang="en-AU" sz="3600" dirty="0"/>
            </a:br>
            <a:r>
              <a:rPr lang="en-AU" sz="3600" dirty="0"/>
              <a:t>We are the glorious new wine.</a:t>
            </a:r>
            <a:endParaRPr lang="en-AU" dirty="0"/>
          </a:p>
        </p:txBody>
      </p:sp>
    </p:spTree>
    <p:extLst>
      <p:ext uri="{BB962C8B-B14F-4D97-AF65-F5344CB8AC3E}">
        <p14:creationId xmlns:p14="http://schemas.microsoft.com/office/powerpoint/2010/main" val="2286410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C9255-4652-4C24-A4E7-E484BACBBE9E}"/>
              </a:ext>
            </a:extLst>
          </p:cNvPr>
          <p:cNvSpPr>
            <a:spLocks noGrp="1"/>
          </p:cNvSpPr>
          <p:nvPr>
            <p:ph type="title"/>
          </p:nvPr>
        </p:nvSpPr>
        <p:spPr>
          <a:xfrm>
            <a:off x="1981200" y="2276872"/>
            <a:ext cx="8229600" cy="4104878"/>
          </a:xfrm>
        </p:spPr>
        <p:txBody>
          <a:bodyPr rtlCol="0">
            <a:noAutofit/>
          </a:bodyPr>
          <a:lstStyle/>
          <a:p>
            <a:pPr fontAlgn="auto">
              <a:spcAft>
                <a:spcPts val="0"/>
              </a:spcAft>
              <a:defRPr/>
            </a:pPr>
            <a:r>
              <a:rPr lang="en-GB" sz="3600" dirty="0"/>
              <a:t>Bind us together, Lord</a:t>
            </a:r>
            <a:br>
              <a:rPr lang="en-AU" sz="3600" dirty="0"/>
            </a:br>
            <a:r>
              <a:rPr lang="en-AU" sz="3600" dirty="0"/>
              <a:t>Bind us together</a:t>
            </a:r>
            <a:br>
              <a:rPr lang="en-AU" sz="3600" dirty="0"/>
            </a:br>
            <a:r>
              <a:rPr lang="en-AU" sz="3600" dirty="0"/>
              <a:t>With cords that cannot be broken</a:t>
            </a:r>
            <a:br>
              <a:rPr lang="en-AU" sz="3600" dirty="0"/>
            </a:br>
            <a:r>
              <a:rPr lang="en-AU" sz="3600" dirty="0"/>
              <a:t>Bind us together, Lord</a:t>
            </a:r>
            <a:br>
              <a:rPr lang="en-AU" sz="3600" dirty="0"/>
            </a:br>
            <a:r>
              <a:rPr lang="en-AU" sz="3600" dirty="0"/>
              <a:t>Bind us together</a:t>
            </a:r>
            <a:br>
              <a:rPr lang="en-AU" sz="3600" dirty="0"/>
            </a:br>
            <a:r>
              <a:rPr lang="en-AU" sz="3600" dirty="0"/>
              <a:t>Bind us together in Love</a:t>
            </a:r>
            <a:br>
              <a:rPr lang="en-AU" sz="3600" dirty="0"/>
            </a:br>
            <a:br>
              <a:rPr lang="en-AU" sz="3600" dirty="0"/>
            </a:br>
            <a:r>
              <a:rPr lang="en-AU" sz="2000" dirty="0">
                <a:solidFill>
                  <a:srgbClr val="0070C0"/>
                </a:solidFill>
              </a:rPr>
              <a:t>SIS 185   F  </a:t>
            </a:r>
            <a:r>
              <a:rPr lang="en-AU" sz="2000" dirty="0" err="1">
                <a:solidFill>
                  <a:srgbClr val="0070C0"/>
                </a:solidFill>
              </a:rPr>
              <a:t>F</a:t>
            </a:r>
            <a:r>
              <a:rPr lang="en-AU" sz="2000" dirty="0">
                <a:solidFill>
                  <a:srgbClr val="0070C0"/>
                </a:solidFill>
              </a:rPr>
              <a:t> (extra verse 3 from SOF NB ‘Lord’ inc second last line</a:t>
            </a:r>
            <a:endParaRPr lang="en-AU" sz="3600" dirty="0">
              <a:solidFill>
                <a:srgbClr val="0070C0"/>
              </a:solidFill>
            </a:endParaRPr>
          </a:p>
        </p:txBody>
      </p:sp>
      <p:pic>
        <p:nvPicPr>
          <p:cNvPr id="8195" name="Picture 2" descr="Image result for knot">
            <a:extLst>
              <a:ext uri="{FF2B5EF4-FFF2-40B4-BE49-F238E27FC236}">
                <a16:creationId xmlns:a16="http://schemas.microsoft.com/office/drawing/2014/main" id="{AADDE6C3-1563-49D1-9F34-4ADC182F1D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6320" y="18864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29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09036E8B-311B-432C-B323-30A07A35DC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650" y="116632"/>
            <a:ext cx="5975350"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a:extLst>
              <a:ext uri="{FF2B5EF4-FFF2-40B4-BE49-F238E27FC236}">
                <a16:creationId xmlns:a16="http://schemas.microsoft.com/office/drawing/2014/main" id="{4103C4AC-7528-40CD-9AE2-E2BD5A4F5845}"/>
              </a:ext>
            </a:extLst>
          </p:cNvPr>
          <p:cNvSpPr>
            <a:spLocks noGrp="1" noChangeArrowheads="1"/>
          </p:cNvSpPr>
          <p:nvPr>
            <p:ph type="subTitle" idx="4294967295"/>
          </p:nvPr>
        </p:nvSpPr>
        <p:spPr bwMode="auto">
          <a:xfrm>
            <a:off x="5951984" y="1412776"/>
            <a:ext cx="6400800" cy="3072482"/>
          </a:xfrm>
          <a:prstGeom prst="rect">
            <a:avLst/>
          </a:prstGeom>
          <a:ln>
            <a:miter lim="800000"/>
            <a:headEnd/>
            <a:tailEnd/>
          </a:ln>
        </p:spPr>
        <p:txBody>
          <a:bodyPr/>
          <a:lstStyle/>
          <a:p>
            <a:pPr algn="ctr" eaLnBrk="1" hangingPunct="1">
              <a:buFont typeface="Arial" charset="0"/>
              <a:buNone/>
              <a:defRPr/>
            </a:pPr>
            <a:r>
              <a:rPr lang="en-US" sz="4000" b="1" dirty="0">
                <a:solidFill>
                  <a:srgbClr val="FF0000"/>
                </a:solidFill>
                <a:effectLst>
                  <a:outerShdw blurRad="38100" dist="38100" dir="2700000" algn="tl">
                    <a:srgbClr val="000000">
                      <a:alpha val="43137"/>
                    </a:srgbClr>
                  </a:outerShdw>
                </a:effectLst>
                <a:latin typeface="Comic Sans MS" pitchFamily="66" charset="0"/>
              </a:rPr>
              <a:t>Warning</a:t>
            </a:r>
          </a:p>
          <a:p>
            <a:pPr algn="ctr" eaLnBrk="1" hangingPunct="1">
              <a:buFont typeface="Arial" charset="0"/>
              <a:buNone/>
              <a:defRPr/>
            </a:pPr>
            <a:r>
              <a:rPr lang="en-US" sz="4000" b="1" dirty="0">
                <a:solidFill>
                  <a:srgbClr val="FF0000"/>
                </a:solidFill>
                <a:effectLst>
                  <a:outerShdw blurRad="38100" dist="38100" dir="2700000" algn="tl">
                    <a:srgbClr val="000000">
                      <a:alpha val="43137"/>
                    </a:srgbClr>
                  </a:outerShdw>
                </a:effectLst>
                <a:latin typeface="Comic Sans MS" pitchFamily="66" charset="0"/>
              </a:rPr>
              <a:t>Rated M</a:t>
            </a:r>
          </a:p>
          <a:p>
            <a:pPr algn="ctr" eaLnBrk="1" hangingPunct="1">
              <a:buFont typeface="Arial" charset="0"/>
              <a:buNone/>
              <a:defRPr/>
            </a:pPr>
            <a:r>
              <a:rPr lang="en-US" b="1" dirty="0">
                <a:effectLst>
                  <a:outerShdw blurRad="38100" dist="38100" dir="2700000" algn="tl">
                    <a:srgbClr val="000000">
                      <a:alpha val="43137"/>
                    </a:srgbClr>
                  </a:outerShdw>
                </a:effectLst>
                <a:latin typeface="Comic Sans MS" pitchFamily="66" charset="0"/>
              </a:rPr>
              <a:t>This passage is recommended for mature audiences.</a:t>
            </a:r>
          </a:p>
          <a:p>
            <a:pPr algn="ctr" eaLnBrk="1" hangingPunct="1">
              <a:buFont typeface="Arial" charset="0"/>
              <a:buNone/>
              <a:defRPr/>
            </a:pPr>
            <a:r>
              <a:rPr lang="en-US" b="1" dirty="0">
                <a:effectLst>
                  <a:outerShdw blurRad="38100" dist="38100" dir="2700000" algn="tl">
                    <a:srgbClr val="000000">
                      <a:alpha val="43137"/>
                    </a:srgbClr>
                  </a:outerShdw>
                </a:effectLst>
                <a:latin typeface="Comic Sans MS" pitchFamily="66" charset="0"/>
              </a:rPr>
              <a:t>Contains violence </a:t>
            </a:r>
          </a:p>
          <a:p>
            <a:pPr algn="ctr" eaLnBrk="1" hangingPunct="1">
              <a:buFont typeface="Arial" charset="0"/>
              <a:buNone/>
              <a:defRPr/>
            </a:pPr>
            <a:r>
              <a:rPr lang="en-US" b="1" dirty="0">
                <a:effectLst>
                  <a:outerShdw blurRad="38100" dist="38100" dir="2700000" algn="tl">
                    <a:srgbClr val="000000">
                      <a:alpha val="43137"/>
                    </a:srgbClr>
                  </a:outerShdw>
                </a:effectLst>
                <a:latin typeface="Comic Sans MS" pitchFamily="66" charset="0"/>
              </a:rPr>
              <a:t>and sex scenes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213D0-EDC3-4CDF-B479-9D8052C2DE95}"/>
              </a:ext>
            </a:extLst>
          </p:cNvPr>
          <p:cNvSpPr>
            <a:spLocks noGrp="1"/>
          </p:cNvSpPr>
          <p:nvPr>
            <p:ph type="title" idx="4294967295"/>
          </p:nvPr>
        </p:nvSpPr>
        <p:spPr/>
        <p:txBody>
          <a:bodyPr/>
          <a:lstStyle/>
          <a:p>
            <a:pPr algn="l"/>
            <a:r>
              <a:rPr lang="en-AU" i="1" dirty="0">
                <a:solidFill>
                  <a:srgbClr val="0070C0"/>
                </a:solidFill>
                <a:effectLst/>
              </a:rPr>
              <a:t>2 Samuel 11:1-15 NIV</a:t>
            </a:r>
            <a:br>
              <a:rPr lang="en-AU" i="1" dirty="0">
                <a:solidFill>
                  <a:srgbClr val="0070C0"/>
                </a:solidFill>
                <a:effectLst/>
              </a:rPr>
            </a:br>
            <a:r>
              <a:rPr lang="en-GB" dirty="0">
                <a:solidFill>
                  <a:srgbClr val="0070C0"/>
                </a:solidFill>
                <a:effectLst/>
              </a:rPr>
              <a:t>David and Bathsheba</a:t>
            </a:r>
            <a:br>
              <a:rPr lang="en-AU" dirty="0">
                <a:solidFill>
                  <a:srgbClr val="0070C0"/>
                </a:solidFill>
                <a:effectLst/>
              </a:rPr>
            </a:br>
            <a:r>
              <a:rPr lang="en-AU" dirty="0">
                <a:effectLst/>
              </a:rPr>
              <a:t>In the spring, at the time when kings go off to war, David sent Joab out with the king’s men and the whole Israelite army. They destroyed the Ammonites and besieged Rabbah. But David remained in Jerusalem.</a:t>
            </a:r>
            <a:br>
              <a:rPr lang="en-AU" dirty="0">
                <a:effectLst/>
              </a:rPr>
            </a:br>
            <a:r>
              <a:rPr lang="en-AU" dirty="0">
                <a:effectLst/>
              </a:rPr>
              <a:t>One evening David got up from his bed and walked around on the roof of the palace. From the roof he saw a woman bathing. The woman was very beautiful, and David sent someone to find out about her. The man said, “She is Bathsheba, the daughter of </a:t>
            </a:r>
            <a:r>
              <a:rPr lang="en-AU" dirty="0" err="1">
                <a:effectLst/>
              </a:rPr>
              <a:t>Eliam</a:t>
            </a:r>
            <a:r>
              <a:rPr lang="en-AU" dirty="0">
                <a:effectLst/>
              </a:rPr>
              <a:t> and the wife of Uriah the Hittite.” </a:t>
            </a:r>
            <a:endParaRPr lang="en-AU" dirty="0"/>
          </a:p>
        </p:txBody>
      </p:sp>
    </p:spTree>
    <p:extLst>
      <p:ext uri="{BB962C8B-B14F-4D97-AF65-F5344CB8AC3E}">
        <p14:creationId xmlns:p14="http://schemas.microsoft.com/office/powerpoint/2010/main" val="300888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B789B-6BA4-4116-B912-7B540A250DFF}"/>
              </a:ext>
            </a:extLst>
          </p:cNvPr>
          <p:cNvSpPr>
            <a:spLocks noGrp="1"/>
          </p:cNvSpPr>
          <p:nvPr>
            <p:ph type="title" idx="4294967295"/>
          </p:nvPr>
        </p:nvSpPr>
        <p:spPr/>
        <p:txBody>
          <a:bodyPr/>
          <a:lstStyle/>
          <a:p>
            <a:pPr algn="l"/>
            <a:r>
              <a:rPr lang="en-AU" dirty="0">
                <a:effectLst/>
              </a:rPr>
              <a:t>Then David sent messengers to get her. She came to him, and he slept with her. (Now she was purifying herself from her monthly uncleanness.) Then she went back home. The woman conceived and sent word to David, saying, “I am pregnant.”</a:t>
            </a:r>
            <a:br>
              <a:rPr lang="en-AU" dirty="0">
                <a:effectLst/>
              </a:rPr>
            </a:br>
            <a:r>
              <a:rPr lang="en-AU" dirty="0">
                <a:effectLst/>
              </a:rPr>
              <a:t>So David sent this word to Joab: “Send me Uriah the Hittite.” And Joab sent him to David. When Uriah came to him, David asked him how Joab was, how the soldiers were and how the war was going. Then David said to Uriah, “Go down to your house and wash your feet.” So Uriah left the palace, and a gift from the king was sent after him. But Uriah slept at the entrance to the palace with all his master’s servants and did not go down to his house.</a:t>
            </a:r>
            <a:endParaRPr lang="en-AU" dirty="0"/>
          </a:p>
        </p:txBody>
      </p:sp>
    </p:spTree>
    <p:extLst>
      <p:ext uri="{BB962C8B-B14F-4D97-AF65-F5344CB8AC3E}">
        <p14:creationId xmlns:p14="http://schemas.microsoft.com/office/powerpoint/2010/main" val="3502620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91945-DED9-4C26-BD33-73041D649132}"/>
              </a:ext>
            </a:extLst>
          </p:cNvPr>
          <p:cNvSpPr>
            <a:spLocks noGrp="1"/>
          </p:cNvSpPr>
          <p:nvPr>
            <p:ph type="title" idx="4294967295"/>
          </p:nvPr>
        </p:nvSpPr>
        <p:spPr/>
        <p:txBody>
          <a:bodyPr/>
          <a:lstStyle/>
          <a:p>
            <a:pPr algn="l"/>
            <a:r>
              <a:rPr lang="en-AU" dirty="0">
                <a:effectLst/>
              </a:rPr>
              <a:t>David was told, “Uriah did not go home.” So he asked Uriah, “Haven’t you just come from a military campaign? Why didn’t you go home?”</a:t>
            </a:r>
            <a:br>
              <a:rPr lang="en-AU" dirty="0">
                <a:effectLst/>
              </a:rPr>
            </a:br>
            <a:r>
              <a:rPr lang="en-AU" dirty="0">
                <a:effectLst/>
              </a:rPr>
              <a:t>Uriah said to David, “The ark and Israel and Judah are staying in tents, and my commander Joab and my lord’s men are camped in the open country. How could I go to my house to eat and drink and make love to my wife? As surely as you live, I will not do such a thing!”</a:t>
            </a:r>
            <a:endParaRPr lang="en-AU" dirty="0"/>
          </a:p>
        </p:txBody>
      </p:sp>
    </p:spTree>
    <p:extLst>
      <p:ext uri="{BB962C8B-B14F-4D97-AF65-F5344CB8AC3E}">
        <p14:creationId xmlns:p14="http://schemas.microsoft.com/office/powerpoint/2010/main" val="1414702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D2EC8-7AE9-42E7-90D6-EF253EED99D3}"/>
              </a:ext>
            </a:extLst>
          </p:cNvPr>
          <p:cNvSpPr>
            <a:spLocks noGrp="1"/>
          </p:cNvSpPr>
          <p:nvPr>
            <p:ph type="title" idx="4294967295"/>
          </p:nvPr>
        </p:nvSpPr>
        <p:spPr/>
        <p:txBody>
          <a:bodyPr/>
          <a:lstStyle/>
          <a:p>
            <a:pPr algn="l"/>
            <a:r>
              <a:rPr lang="en-AU" dirty="0">
                <a:effectLst/>
              </a:rPr>
              <a:t>Then David said to him, “Stay here one more day, and tomorrow I will send you back.” So Uriah remained in Jerusalem that day and the next. At David’s invitation, he ate and drank with him, and David made him drunk. But in the evening Uriah went out to sleep on his mat among his master’s servants; he did not go home.</a:t>
            </a:r>
            <a:br>
              <a:rPr lang="en-AU" dirty="0">
                <a:effectLst/>
              </a:rPr>
            </a:br>
            <a:r>
              <a:rPr lang="en-AU" dirty="0">
                <a:effectLst/>
              </a:rPr>
              <a:t>In the morning David wrote a letter to Joab and sent it with Uriah. In it he wrote, “Put Uriah out in front where the fighting is fiercest. Then withdraw from him so he will be struck down and die.” </a:t>
            </a:r>
            <a:r>
              <a:rPr lang="en-AU" sz="3200" b="1" kern="1200" dirty="0">
                <a:solidFill>
                  <a:schemeClr val="tx1"/>
                </a:solidFill>
                <a:effectLst/>
                <a:latin typeface="Comic Sans MS" pitchFamily="66" charset="0"/>
                <a:ea typeface="+mj-ea"/>
                <a:cs typeface="+mj-cs"/>
                <a:sym typeface="Wingdings" panose="05000000000000000000" pitchFamily="2" charset="2"/>
              </a:rPr>
              <a:t></a:t>
            </a:r>
            <a:endParaRPr lang="en-AU" dirty="0"/>
          </a:p>
        </p:txBody>
      </p:sp>
    </p:spTree>
    <p:extLst>
      <p:ext uri="{BB962C8B-B14F-4D97-AF65-F5344CB8AC3E}">
        <p14:creationId xmlns:p14="http://schemas.microsoft.com/office/powerpoint/2010/main" val="4230668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09036E8B-311B-432C-B323-30A07A35DC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8325" y="441325"/>
            <a:ext cx="5975350"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97055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66AC2-F060-4D9C-81D6-8760DD9F572F}"/>
              </a:ext>
            </a:extLst>
          </p:cNvPr>
          <p:cNvSpPr>
            <a:spLocks noGrp="1"/>
          </p:cNvSpPr>
          <p:nvPr>
            <p:ph type="title" idx="4294967295"/>
          </p:nvPr>
        </p:nvSpPr>
        <p:spPr/>
        <p:txBody>
          <a:bodyPr/>
          <a:lstStyle/>
          <a:p>
            <a:pPr algn="l"/>
            <a:r>
              <a:rPr lang="en-GB" dirty="0">
                <a:solidFill>
                  <a:srgbClr val="0070C0"/>
                </a:solidFill>
                <a:effectLst/>
              </a:rPr>
              <a:t>Psalm 14</a:t>
            </a:r>
            <a:br>
              <a:rPr lang="en-AU" dirty="0">
                <a:solidFill>
                  <a:srgbClr val="0070C0"/>
                </a:solidFill>
                <a:effectLst/>
              </a:rPr>
            </a:br>
            <a:r>
              <a:rPr lang="en-GB" i="1" dirty="0">
                <a:solidFill>
                  <a:srgbClr val="0070C0"/>
                </a:solidFill>
                <a:effectLst/>
              </a:rPr>
              <a:t>For the director of music. Of David.</a:t>
            </a:r>
            <a:br>
              <a:rPr lang="en-AU" i="1" dirty="0">
                <a:solidFill>
                  <a:srgbClr val="0070C0"/>
                </a:solidFill>
                <a:effectLst/>
              </a:rPr>
            </a:br>
            <a:r>
              <a:rPr lang="en-AU" dirty="0">
                <a:effectLst/>
              </a:rPr>
              <a:t>The fool says in his heart,</a:t>
            </a:r>
            <a:br>
              <a:rPr lang="en-AU" dirty="0">
                <a:effectLst/>
              </a:rPr>
            </a:br>
            <a:r>
              <a:rPr lang="en-AU" dirty="0">
                <a:effectLst/>
              </a:rPr>
              <a:t>    “There is no God.”</a:t>
            </a:r>
            <a:br>
              <a:rPr lang="en-AU" dirty="0">
                <a:effectLst/>
              </a:rPr>
            </a:br>
            <a:r>
              <a:rPr lang="en-AU" dirty="0">
                <a:effectLst/>
              </a:rPr>
              <a:t>They are corrupt, their deeds are vile;</a:t>
            </a:r>
            <a:br>
              <a:rPr lang="en-AU" dirty="0">
                <a:effectLst/>
              </a:rPr>
            </a:br>
            <a:r>
              <a:rPr lang="en-AU" dirty="0">
                <a:effectLst/>
              </a:rPr>
              <a:t>    there is no one who does good.</a:t>
            </a:r>
            <a:br>
              <a:rPr lang="en-AU" dirty="0">
                <a:effectLst/>
              </a:rPr>
            </a:br>
            <a:r>
              <a:rPr lang="en-AU" dirty="0">
                <a:effectLst/>
              </a:rPr>
              <a:t>The </a:t>
            </a:r>
            <a:r>
              <a:rPr lang="en-AU" cap="small" dirty="0">
                <a:effectLst/>
              </a:rPr>
              <a:t>Lord</a:t>
            </a:r>
            <a:r>
              <a:rPr lang="en-AU" dirty="0">
                <a:effectLst/>
              </a:rPr>
              <a:t> looks down from heaven</a:t>
            </a:r>
            <a:br>
              <a:rPr lang="en-AU" dirty="0">
                <a:effectLst/>
              </a:rPr>
            </a:br>
            <a:r>
              <a:rPr lang="en-AU" dirty="0">
                <a:effectLst/>
              </a:rPr>
              <a:t>    on all mankind</a:t>
            </a:r>
            <a:br>
              <a:rPr lang="en-AU" dirty="0">
                <a:effectLst/>
              </a:rPr>
            </a:br>
            <a:r>
              <a:rPr lang="en-AU" dirty="0">
                <a:effectLst/>
              </a:rPr>
              <a:t>to see if there are any who understand,</a:t>
            </a:r>
            <a:br>
              <a:rPr lang="en-AU" dirty="0">
                <a:effectLst/>
              </a:rPr>
            </a:br>
            <a:r>
              <a:rPr lang="en-AU" dirty="0">
                <a:effectLst/>
              </a:rPr>
              <a:t>    any who seek God.</a:t>
            </a:r>
            <a:endParaRPr lang="en-AU" dirty="0"/>
          </a:p>
        </p:txBody>
      </p:sp>
    </p:spTree>
    <p:extLst>
      <p:ext uri="{BB962C8B-B14F-4D97-AF65-F5344CB8AC3E}">
        <p14:creationId xmlns:p14="http://schemas.microsoft.com/office/powerpoint/2010/main" val="2996393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8F8DE-CDE0-4A45-9894-9EADBAC25419}"/>
              </a:ext>
            </a:extLst>
          </p:cNvPr>
          <p:cNvSpPr>
            <a:spLocks noGrp="1"/>
          </p:cNvSpPr>
          <p:nvPr>
            <p:ph type="title" idx="4294967295"/>
          </p:nvPr>
        </p:nvSpPr>
        <p:spPr>
          <a:xfrm>
            <a:off x="609600" y="274638"/>
            <a:ext cx="11319048" cy="6323012"/>
          </a:xfrm>
        </p:spPr>
        <p:txBody>
          <a:bodyPr/>
          <a:lstStyle/>
          <a:p>
            <a:pPr algn="l"/>
            <a:r>
              <a:rPr lang="en-AU" dirty="0">
                <a:effectLst/>
              </a:rPr>
              <a:t>All have turned away, all have become corrupt;</a:t>
            </a:r>
            <a:br>
              <a:rPr lang="en-AU" dirty="0">
                <a:effectLst/>
              </a:rPr>
            </a:br>
            <a:r>
              <a:rPr lang="en-AU" dirty="0">
                <a:effectLst/>
              </a:rPr>
              <a:t>    there is no one who does good, not even one.</a:t>
            </a:r>
            <a:br>
              <a:rPr lang="en-AU" dirty="0">
                <a:effectLst/>
              </a:rPr>
            </a:br>
            <a:r>
              <a:rPr lang="en-AU" dirty="0">
                <a:effectLst/>
              </a:rPr>
              <a:t>Do all these evildoers know nothing?</a:t>
            </a:r>
            <a:br>
              <a:rPr lang="en-AU" dirty="0">
                <a:effectLst/>
              </a:rPr>
            </a:br>
            <a:r>
              <a:rPr lang="en-AU" dirty="0">
                <a:effectLst/>
              </a:rPr>
              <a:t>They devour my people as though eating bread;</a:t>
            </a:r>
            <a:br>
              <a:rPr lang="en-AU" dirty="0">
                <a:effectLst/>
              </a:rPr>
            </a:br>
            <a:r>
              <a:rPr lang="en-AU" dirty="0">
                <a:effectLst/>
              </a:rPr>
              <a:t>    they never call on the </a:t>
            </a:r>
            <a:r>
              <a:rPr lang="en-AU" cap="small" dirty="0">
                <a:effectLst/>
              </a:rPr>
              <a:t>Lord</a:t>
            </a:r>
            <a:r>
              <a:rPr lang="en-AU" dirty="0">
                <a:effectLst/>
              </a:rPr>
              <a:t>.</a:t>
            </a:r>
            <a:br>
              <a:rPr lang="en-AU" dirty="0">
                <a:effectLst/>
              </a:rPr>
            </a:br>
            <a:r>
              <a:rPr lang="en-AU" dirty="0">
                <a:effectLst/>
              </a:rPr>
              <a:t>But there they are, overwhelmed with dread,</a:t>
            </a:r>
            <a:br>
              <a:rPr lang="en-AU" dirty="0">
                <a:effectLst/>
              </a:rPr>
            </a:br>
            <a:r>
              <a:rPr lang="en-AU" dirty="0">
                <a:effectLst/>
              </a:rPr>
              <a:t>    for God is present in the company of the righteous.</a:t>
            </a:r>
            <a:br>
              <a:rPr lang="en-AU" dirty="0">
                <a:effectLst/>
              </a:rPr>
            </a:br>
            <a:r>
              <a:rPr lang="en-AU" dirty="0">
                <a:effectLst/>
              </a:rPr>
              <a:t>You evildoers frustrate the plans of the poor,</a:t>
            </a:r>
            <a:br>
              <a:rPr lang="en-AU" dirty="0">
                <a:effectLst/>
              </a:rPr>
            </a:br>
            <a:r>
              <a:rPr lang="en-AU" dirty="0">
                <a:effectLst/>
              </a:rPr>
              <a:t>    but the </a:t>
            </a:r>
            <a:r>
              <a:rPr lang="en-AU" cap="small" dirty="0">
                <a:effectLst/>
              </a:rPr>
              <a:t>Lord</a:t>
            </a:r>
            <a:r>
              <a:rPr lang="en-AU" dirty="0">
                <a:effectLst/>
              </a:rPr>
              <a:t> is their refuge.</a:t>
            </a:r>
            <a:br>
              <a:rPr lang="en-AU" dirty="0">
                <a:effectLst/>
              </a:rPr>
            </a:br>
            <a:r>
              <a:rPr lang="en-AU" dirty="0">
                <a:effectLst/>
              </a:rPr>
              <a:t>Oh, that salvation for Israel would come out of Zion!</a:t>
            </a:r>
            <a:br>
              <a:rPr lang="en-AU" dirty="0">
                <a:effectLst/>
              </a:rPr>
            </a:br>
            <a:r>
              <a:rPr lang="en-AU" dirty="0">
                <a:effectLst/>
              </a:rPr>
              <a:t>    When the </a:t>
            </a:r>
            <a:r>
              <a:rPr lang="en-AU" cap="small" dirty="0">
                <a:effectLst/>
              </a:rPr>
              <a:t>Lord</a:t>
            </a:r>
            <a:r>
              <a:rPr lang="en-AU" dirty="0">
                <a:effectLst/>
              </a:rPr>
              <a:t> restores his people,</a:t>
            </a:r>
            <a:br>
              <a:rPr lang="en-AU" dirty="0">
                <a:effectLst/>
              </a:rPr>
            </a:br>
            <a:r>
              <a:rPr lang="en-AU" dirty="0">
                <a:effectLst/>
              </a:rPr>
              <a:t>    let Jacob rejoice and Israel be glad! </a:t>
            </a:r>
            <a:r>
              <a:rPr lang="en-AU" sz="3200" b="1" kern="1200" dirty="0">
                <a:solidFill>
                  <a:schemeClr val="tx1"/>
                </a:solidFill>
                <a:effectLst/>
                <a:latin typeface="Comic Sans MS" pitchFamily="66" charset="0"/>
                <a:ea typeface="+mj-ea"/>
                <a:cs typeface="+mj-cs"/>
                <a:sym typeface="Wingdings" panose="05000000000000000000" pitchFamily="2" charset="2"/>
              </a:rPr>
              <a:t></a:t>
            </a:r>
            <a:r>
              <a:rPr lang="en-GB" dirty="0">
                <a:effectLst/>
              </a:rPr>
              <a:t> (NIV)</a:t>
            </a:r>
            <a:endParaRPr lang="en-AU" dirty="0"/>
          </a:p>
        </p:txBody>
      </p:sp>
    </p:spTree>
    <p:extLst>
      <p:ext uri="{BB962C8B-B14F-4D97-AF65-F5344CB8AC3E}">
        <p14:creationId xmlns:p14="http://schemas.microsoft.com/office/powerpoint/2010/main" val="2484479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D5B5"/>
        </a:solidFill>
        <a:effectLst/>
      </p:bgPr>
    </p:bg>
    <p:spTree>
      <p:nvGrpSpPr>
        <p:cNvPr id="1" name=""/>
        <p:cNvGrpSpPr/>
        <p:nvPr/>
      </p:nvGrpSpPr>
      <p:grpSpPr>
        <a:xfrm>
          <a:off x="0" y="0"/>
          <a:ext cx="0" cy="0"/>
          <a:chOff x="0" y="0"/>
          <a:chExt cx="0" cy="0"/>
        </a:xfrm>
      </p:grpSpPr>
      <p:pic>
        <p:nvPicPr>
          <p:cNvPr id="3074" name="Picture 3">
            <a:extLst>
              <a:ext uri="{FF2B5EF4-FFF2-40B4-BE49-F238E27FC236}">
                <a16:creationId xmlns:a16="http://schemas.microsoft.com/office/drawing/2014/main" id="{9CB7AFC1-2195-489A-A8CD-D2E834B055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088" y="1125538"/>
            <a:ext cx="1135062"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5">
            <a:extLst>
              <a:ext uri="{FF2B5EF4-FFF2-40B4-BE49-F238E27FC236}">
                <a16:creationId xmlns:a16="http://schemas.microsoft.com/office/drawing/2014/main" id="{86FC4E7C-1091-4914-8269-F3AEDEECCE23}"/>
              </a:ext>
            </a:extLst>
          </p:cNvPr>
          <p:cNvSpPr txBox="1">
            <a:spLocks noChangeArrowheads="1"/>
          </p:cNvSpPr>
          <p:nvPr/>
        </p:nvSpPr>
        <p:spPr bwMode="auto">
          <a:xfrm>
            <a:off x="3000376" y="620714"/>
            <a:ext cx="6372225" cy="1323975"/>
          </a:xfrm>
          <a:prstGeom prst="rect">
            <a:avLst/>
          </a:prstGeom>
          <a:noFill/>
          <a:ln w="9525">
            <a:noFill/>
            <a:miter lim="800000"/>
            <a:headEnd/>
            <a:tailEnd/>
          </a:ln>
          <a:effectLst/>
        </p:spPr>
        <p:txBody>
          <a:bodyPr>
            <a:spAutoFit/>
          </a:bodyPr>
          <a:lstStyle/>
          <a:p>
            <a:pPr algn="ctr" eaLnBrk="1" fontAlgn="auto" hangingPunct="1">
              <a:spcBef>
                <a:spcPct val="50000"/>
              </a:spcBef>
              <a:spcAft>
                <a:spcPts val="0"/>
              </a:spcAft>
              <a:defRPr/>
            </a:pPr>
            <a:r>
              <a:rPr lang="en-AU" sz="3200" b="1" dirty="0">
                <a:effectLst>
                  <a:outerShdw blurRad="38100" dist="38100" dir="2700000" algn="tl">
                    <a:srgbClr val="FFFFFF"/>
                  </a:outerShdw>
                </a:effectLst>
                <a:latin typeface="Comic Sans MS" pitchFamily="66" charset="0"/>
                <a:cs typeface="+mn-cs"/>
              </a:rPr>
              <a:t>Welcome to worship</a:t>
            </a:r>
          </a:p>
          <a:p>
            <a:pPr algn="ctr" eaLnBrk="1" fontAlgn="auto" hangingPunct="1">
              <a:spcBef>
                <a:spcPct val="50000"/>
              </a:spcBef>
              <a:spcAft>
                <a:spcPts val="0"/>
              </a:spcAft>
              <a:defRPr/>
            </a:pPr>
            <a:r>
              <a:rPr lang="en-AU" sz="3200" b="1" dirty="0">
                <a:effectLst>
                  <a:outerShdw blurRad="38100" dist="38100" dir="2700000" algn="tl">
                    <a:srgbClr val="FFFFFF"/>
                  </a:outerShdw>
                </a:effectLst>
                <a:latin typeface="Comic Sans MS" pitchFamily="66" charset="0"/>
                <a:cs typeface="+mn-cs"/>
              </a:rPr>
              <a:t>at St Georges - Eden</a:t>
            </a:r>
          </a:p>
        </p:txBody>
      </p:sp>
      <p:sp>
        <p:nvSpPr>
          <p:cNvPr id="2" name="TextBox 1">
            <a:extLst>
              <a:ext uri="{FF2B5EF4-FFF2-40B4-BE49-F238E27FC236}">
                <a16:creationId xmlns:a16="http://schemas.microsoft.com/office/drawing/2014/main" id="{E4E0441F-0C62-4687-A251-F0B1194981B1}"/>
              </a:ext>
            </a:extLst>
          </p:cNvPr>
          <p:cNvSpPr txBox="1"/>
          <p:nvPr/>
        </p:nvSpPr>
        <p:spPr>
          <a:xfrm rot="898859">
            <a:off x="4060005" y="3903207"/>
            <a:ext cx="6055265" cy="1200329"/>
          </a:xfrm>
          <a:prstGeom prst="rect">
            <a:avLst/>
          </a:prstGeom>
          <a:noFill/>
        </p:spPr>
        <p:txBody>
          <a:bodyPr wrap="square" rtlCol="0">
            <a:spAutoFit/>
          </a:bodyPr>
          <a:lstStyle/>
          <a:p>
            <a:r>
              <a:rPr lang="en-GB" sz="7200" dirty="0">
                <a:latin typeface="Chiller" panose="04020404031007020602" pitchFamily="82" charset="0"/>
              </a:rPr>
              <a:t>Enough is enough</a:t>
            </a:r>
            <a:endParaRPr lang="en-AU" sz="7200" dirty="0">
              <a:latin typeface="Chiller" panose="04020404031007020602" pitchFamily="82"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81C3E-187E-40FF-8812-152AAEFB4654}"/>
              </a:ext>
            </a:extLst>
          </p:cNvPr>
          <p:cNvSpPr>
            <a:spLocks noGrp="1"/>
          </p:cNvSpPr>
          <p:nvPr>
            <p:ph type="title" idx="4294967295"/>
          </p:nvPr>
        </p:nvSpPr>
        <p:spPr/>
        <p:txBody>
          <a:bodyPr/>
          <a:lstStyle/>
          <a:p>
            <a:pPr algn="l"/>
            <a:r>
              <a:rPr lang="en-AU" i="1" dirty="0">
                <a:solidFill>
                  <a:srgbClr val="0070C0"/>
                </a:solidFill>
                <a:effectLst/>
              </a:rPr>
              <a:t>Ephesians 3:14-21  NIV</a:t>
            </a:r>
            <a:br>
              <a:rPr lang="en-AU" i="1" dirty="0">
                <a:solidFill>
                  <a:srgbClr val="0070C0"/>
                </a:solidFill>
                <a:effectLst/>
              </a:rPr>
            </a:br>
            <a:r>
              <a:rPr lang="en-GB" dirty="0">
                <a:solidFill>
                  <a:srgbClr val="0070C0"/>
                </a:solidFill>
                <a:effectLst/>
              </a:rPr>
              <a:t>A Prayer for the Ephesians</a:t>
            </a:r>
            <a:br>
              <a:rPr lang="en-AU" dirty="0">
                <a:effectLst/>
              </a:rPr>
            </a:br>
            <a:r>
              <a:rPr lang="en-AU" dirty="0">
                <a:effectLst/>
              </a:rPr>
              <a:t>For this reason I kneel before the Father, from whom every family in heaven and on earth derives its name. I pray that out of his glorious riches he may strengthen you with power through his Spirit in your inner being, so that Christ may dwell in your hearts through faith. And I pray that you, being rooted and established in love, may have power, together with all the Lord’s holy people, to grasp how wide and long and high and deep is the love of Christ, and to know this love that surpasses knowledge—that you may be filled to the measure of all the fullness of God.</a:t>
            </a:r>
            <a:endParaRPr lang="en-AU" dirty="0"/>
          </a:p>
        </p:txBody>
      </p:sp>
    </p:spTree>
    <p:extLst>
      <p:ext uri="{BB962C8B-B14F-4D97-AF65-F5344CB8AC3E}">
        <p14:creationId xmlns:p14="http://schemas.microsoft.com/office/powerpoint/2010/main" val="447653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7D711-6DEC-47F2-BCDB-70CEE4C6BA5E}"/>
              </a:ext>
            </a:extLst>
          </p:cNvPr>
          <p:cNvSpPr>
            <a:spLocks noGrp="1"/>
          </p:cNvSpPr>
          <p:nvPr>
            <p:ph type="title" idx="4294967295"/>
          </p:nvPr>
        </p:nvSpPr>
        <p:spPr/>
        <p:txBody>
          <a:bodyPr/>
          <a:lstStyle/>
          <a:p>
            <a:pPr algn="l"/>
            <a:r>
              <a:rPr lang="en-AU" dirty="0">
                <a:effectLst/>
              </a:rPr>
              <a:t>Now to him who is able to do immeasurably more than all we ask or imagine, according to his power that is at work within us, to him be glory in the church and in Christ Jesus throughout all generations, for ever and ever! Amen. </a:t>
            </a:r>
            <a:r>
              <a:rPr lang="en-AU" sz="2800" dirty="0">
                <a:solidFill>
                  <a:schemeClr val="tx2">
                    <a:lumMod val="60000"/>
                    <a:lumOff val="40000"/>
                  </a:schemeClr>
                </a:solidFill>
                <a:effectLst/>
                <a:sym typeface="Wingdings" panose="05000000000000000000" pitchFamily="2" charset="2"/>
              </a:rPr>
              <a:t></a:t>
            </a:r>
            <a:endParaRPr lang="en-AU" dirty="0"/>
          </a:p>
        </p:txBody>
      </p:sp>
    </p:spTree>
    <p:extLst>
      <p:ext uri="{BB962C8B-B14F-4D97-AF65-F5344CB8AC3E}">
        <p14:creationId xmlns:p14="http://schemas.microsoft.com/office/powerpoint/2010/main" val="2899013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BAA6F-6995-4A4E-9ACC-C697136848AC}"/>
              </a:ext>
            </a:extLst>
          </p:cNvPr>
          <p:cNvSpPr>
            <a:spLocks noGrp="1"/>
          </p:cNvSpPr>
          <p:nvPr>
            <p:ph type="title" idx="4294967295"/>
          </p:nvPr>
        </p:nvSpPr>
        <p:spPr/>
        <p:txBody>
          <a:bodyPr/>
          <a:lstStyle/>
          <a:p>
            <a:pPr algn="l"/>
            <a:r>
              <a:rPr lang="en-AU" sz="3200" b="1" i="1" kern="1200" dirty="0">
                <a:solidFill>
                  <a:srgbClr val="0070C0"/>
                </a:solidFill>
                <a:effectLst/>
                <a:latin typeface="Comic Sans MS" pitchFamily="66" charset="0"/>
                <a:ea typeface="+mj-ea"/>
                <a:cs typeface="+mj-cs"/>
              </a:rPr>
              <a:t>John 6:1-21  NIV   </a:t>
            </a:r>
            <a:r>
              <a:rPr lang="en-GB" sz="3200" b="1" kern="1200" dirty="0">
                <a:solidFill>
                  <a:srgbClr val="0070C0"/>
                </a:solidFill>
                <a:effectLst/>
                <a:latin typeface="Comic Sans MS" pitchFamily="66" charset="0"/>
                <a:ea typeface="+mj-ea"/>
                <a:cs typeface="+mj-cs"/>
              </a:rPr>
              <a:t>Jesus Feeds the Five Thousand</a:t>
            </a:r>
            <a:endParaRPr lang="en-AU" sz="3200" b="1" kern="1200" dirty="0">
              <a:solidFill>
                <a:srgbClr val="0070C0"/>
              </a:solidFill>
              <a:effectLst/>
              <a:latin typeface="Comic Sans MS" pitchFamily="66" charset="0"/>
              <a:ea typeface="+mj-ea"/>
              <a:cs typeface="+mj-cs"/>
            </a:endParaRPr>
          </a:p>
          <a:p>
            <a:pPr algn="l"/>
            <a:r>
              <a:rPr lang="en-AU" sz="3200" b="1" kern="1200" dirty="0">
                <a:solidFill>
                  <a:schemeClr val="tx1"/>
                </a:solidFill>
                <a:effectLst/>
                <a:latin typeface="Comic Sans MS" pitchFamily="66" charset="0"/>
                <a:ea typeface="+mj-ea"/>
                <a:cs typeface="+mj-cs"/>
              </a:rPr>
              <a:t>Some time after this, Jesus crossed to the far shore of the Sea of Galilee (that is, the Sea of Tiberias), and a great crowd of people followed him because they saw the signs he had performed by healing the sick. Then Jesus went up on a mountainside and sat down with his disciples. The Jewish Passover Festival was near.</a:t>
            </a:r>
          </a:p>
          <a:p>
            <a:pPr algn="l"/>
            <a:r>
              <a:rPr lang="en-AU" sz="3200" b="1" kern="1200" dirty="0">
                <a:solidFill>
                  <a:schemeClr val="tx1"/>
                </a:solidFill>
                <a:effectLst/>
                <a:latin typeface="Comic Sans MS" pitchFamily="66" charset="0"/>
                <a:ea typeface="+mj-ea"/>
                <a:cs typeface="+mj-cs"/>
              </a:rPr>
              <a:t>When Jesus looked up and saw a great crowd coming toward him, he said to Philip, “Where shall we buy bread for these people to eat?” He asked this only to test him, for he already had in mind what he was going to do.</a:t>
            </a:r>
            <a:endParaRPr lang="en-AU" dirty="0"/>
          </a:p>
        </p:txBody>
      </p:sp>
    </p:spTree>
    <p:extLst>
      <p:ext uri="{BB962C8B-B14F-4D97-AF65-F5344CB8AC3E}">
        <p14:creationId xmlns:p14="http://schemas.microsoft.com/office/powerpoint/2010/main" val="27849087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C84F7-3312-4EF3-A923-22165824A9AE}"/>
              </a:ext>
            </a:extLst>
          </p:cNvPr>
          <p:cNvSpPr>
            <a:spLocks noGrp="1"/>
          </p:cNvSpPr>
          <p:nvPr>
            <p:ph type="title" idx="4294967295"/>
          </p:nvPr>
        </p:nvSpPr>
        <p:spPr/>
        <p:txBody>
          <a:bodyPr/>
          <a:lstStyle/>
          <a:p>
            <a:pPr algn="l"/>
            <a:r>
              <a:rPr lang="en-AU" sz="3200" b="1" kern="1200" dirty="0">
                <a:solidFill>
                  <a:schemeClr val="tx1"/>
                </a:solidFill>
                <a:effectLst/>
                <a:latin typeface="Comic Sans MS" pitchFamily="66" charset="0"/>
                <a:ea typeface="+mj-ea"/>
                <a:cs typeface="+mj-cs"/>
              </a:rPr>
              <a:t>Philip answered him, “It would take more than half a year’s wages to buy enough bread for each one to have a bite!”</a:t>
            </a:r>
          </a:p>
          <a:p>
            <a:pPr algn="l"/>
            <a:r>
              <a:rPr lang="en-AU" sz="3200" b="1" kern="1200" dirty="0">
                <a:solidFill>
                  <a:schemeClr val="tx1"/>
                </a:solidFill>
                <a:effectLst/>
                <a:latin typeface="Comic Sans MS" pitchFamily="66" charset="0"/>
                <a:ea typeface="+mj-ea"/>
                <a:cs typeface="+mj-cs"/>
              </a:rPr>
              <a:t>Another of his disciples, Andrew, Simon Peter’s brother, spoke up, “Here is a boy with five small barley loaves and two small fish, but how far will they go among so many?”</a:t>
            </a:r>
          </a:p>
          <a:p>
            <a:pPr algn="l"/>
            <a:r>
              <a:rPr lang="en-AU" sz="3200" b="1" kern="1200" dirty="0">
                <a:solidFill>
                  <a:schemeClr val="tx1"/>
                </a:solidFill>
                <a:effectLst/>
                <a:latin typeface="Comic Sans MS" pitchFamily="66" charset="0"/>
                <a:ea typeface="+mj-ea"/>
                <a:cs typeface="+mj-cs"/>
              </a:rPr>
              <a:t>Jesus said, “Have the people sit down.” There was plenty of grass in that place, and they sat down (about five thousand men were there). Jesus then took the loaves, gave thanks, and distributed to those who were seated as much as they wanted. He did the same with the fish.</a:t>
            </a:r>
            <a:endParaRPr lang="en-AU" dirty="0"/>
          </a:p>
        </p:txBody>
      </p:sp>
    </p:spTree>
    <p:extLst>
      <p:ext uri="{BB962C8B-B14F-4D97-AF65-F5344CB8AC3E}">
        <p14:creationId xmlns:p14="http://schemas.microsoft.com/office/powerpoint/2010/main" val="19405860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C122-329B-4C2A-B9CF-C53FC419DD31}"/>
              </a:ext>
            </a:extLst>
          </p:cNvPr>
          <p:cNvSpPr>
            <a:spLocks noGrp="1"/>
          </p:cNvSpPr>
          <p:nvPr>
            <p:ph type="title" idx="4294967295"/>
          </p:nvPr>
        </p:nvSpPr>
        <p:spPr/>
        <p:txBody>
          <a:bodyPr/>
          <a:lstStyle/>
          <a:p>
            <a:pPr algn="l"/>
            <a:r>
              <a:rPr lang="en-AU" sz="3200" b="1" kern="1200" dirty="0">
                <a:solidFill>
                  <a:schemeClr val="tx1"/>
                </a:solidFill>
                <a:effectLst/>
                <a:latin typeface="Comic Sans MS" pitchFamily="66" charset="0"/>
                <a:ea typeface="+mj-ea"/>
                <a:cs typeface="+mj-cs"/>
              </a:rPr>
              <a:t>When they had all had enough to eat, he said to his disciples, “Gather the pieces that are left over. Let nothing be wasted.” So they gathered them and filled twelve baskets with the pieces of the five barley loaves left over by those who had eaten.</a:t>
            </a:r>
          </a:p>
          <a:p>
            <a:pPr algn="l"/>
            <a:r>
              <a:rPr lang="en-AU" sz="3200" b="1" kern="1200" dirty="0">
                <a:solidFill>
                  <a:schemeClr val="tx1"/>
                </a:solidFill>
                <a:effectLst/>
                <a:latin typeface="Comic Sans MS" pitchFamily="66" charset="0"/>
                <a:ea typeface="+mj-ea"/>
                <a:cs typeface="+mj-cs"/>
              </a:rPr>
              <a:t>After the people saw the sign Jesus performed, they began to say, “Surely this is the Prophet who is to come into the world.” Jesus, knowing that they intended to come and make him king by force, withdrew again to a mountain by himself.</a:t>
            </a:r>
            <a:endParaRPr lang="en-AU" dirty="0"/>
          </a:p>
        </p:txBody>
      </p:sp>
    </p:spTree>
    <p:extLst>
      <p:ext uri="{BB962C8B-B14F-4D97-AF65-F5344CB8AC3E}">
        <p14:creationId xmlns:p14="http://schemas.microsoft.com/office/powerpoint/2010/main" val="533466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B1102-C92A-49F2-A5B8-0A42E541DE4A}"/>
              </a:ext>
            </a:extLst>
          </p:cNvPr>
          <p:cNvSpPr>
            <a:spLocks noGrp="1"/>
          </p:cNvSpPr>
          <p:nvPr>
            <p:ph type="title" idx="4294967295"/>
          </p:nvPr>
        </p:nvSpPr>
        <p:spPr/>
        <p:txBody>
          <a:bodyPr/>
          <a:lstStyle/>
          <a:p>
            <a:pPr algn="l"/>
            <a:r>
              <a:rPr lang="en-GB" sz="3200" b="1" kern="1200" dirty="0">
                <a:solidFill>
                  <a:srgbClr val="0070C0"/>
                </a:solidFill>
                <a:effectLst/>
                <a:latin typeface="Comic Sans MS" pitchFamily="66" charset="0"/>
                <a:ea typeface="+mj-ea"/>
                <a:cs typeface="+mj-cs"/>
              </a:rPr>
              <a:t>Jesus Walks on the Water</a:t>
            </a:r>
            <a:endParaRPr lang="en-AU" sz="3200" b="1" kern="1200" dirty="0">
              <a:solidFill>
                <a:srgbClr val="0070C0"/>
              </a:solidFill>
              <a:effectLst/>
              <a:latin typeface="Comic Sans MS" pitchFamily="66" charset="0"/>
              <a:ea typeface="+mj-ea"/>
              <a:cs typeface="+mj-cs"/>
            </a:endParaRPr>
          </a:p>
          <a:p>
            <a:pPr algn="l"/>
            <a:r>
              <a:rPr lang="en-AU" sz="3200" b="1" kern="1200" dirty="0">
                <a:solidFill>
                  <a:schemeClr val="tx1"/>
                </a:solidFill>
                <a:effectLst/>
                <a:latin typeface="Comic Sans MS" pitchFamily="66" charset="0"/>
                <a:ea typeface="+mj-ea"/>
                <a:cs typeface="+mj-cs"/>
              </a:rPr>
              <a:t>When evening came, his disciples went down to the lake, where they got into a boat and set off across the lake for Capernaum. By now it was dark, and Jesus had not yet joined them. A strong wind was blowing and the waters grew rough. When they had rowed about three or four miles, they saw Jesus approaching the boat, walking on the water; and they were frightened. But he said to them, “It is I; don’t be afraid.” Then they were willing to take him into the boat, and immediately the boat reached the shore where they were heading.</a:t>
            </a:r>
            <a:endParaRPr lang="en-AU" dirty="0"/>
          </a:p>
        </p:txBody>
      </p:sp>
    </p:spTree>
    <p:extLst>
      <p:ext uri="{BB962C8B-B14F-4D97-AF65-F5344CB8AC3E}">
        <p14:creationId xmlns:p14="http://schemas.microsoft.com/office/powerpoint/2010/main" val="5374910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248F51-D590-4D5E-AA5E-1B1EA4CE7D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5721" y="-3380"/>
            <a:ext cx="5040558" cy="6864760"/>
          </a:xfrm>
          <a:prstGeom prst="rect">
            <a:avLst/>
          </a:prstGeom>
        </p:spPr>
      </p:pic>
    </p:spTree>
    <p:extLst>
      <p:ext uri="{BB962C8B-B14F-4D97-AF65-F5344CB8AC3E}">
        <p14:creationId xmlns:p14="http://schemas.microsoft.com/office/powerpoint/2010/main" val="4160397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06255-0B7E-4481-9519-4073CD373C44}"/>
              </a:ext>
            </a:extLst>
          </p:cNvPr>
          <p:cNvSpPr>
            <a:spLocks noGrp="1"/>
          </p:cNvSpPr>
          <p:nvPr>
            <p:ph type="title" idx="4294967295"/>
          </p:nvPr>
        </p:nvSpPr>
        <p:spPr/>
        <p:txBody>
          <a:bodyPr/>
          <a:lstStyle/>
          <a:p>
            <a:r>
              <a:rPr lang="en-AU" dirty="0"/>
              <a:t>Prayer of confession</a:t>
            </a:r>
          </a:p>
        </p:txBody>
      </p:sp>
    </p:spTree>
    <p:extLst>
      <p:ext uri="{BB962C8B-B14F-4D97-AF65-F5344CB8AC3E}">
        <p14:creationId xmlns:p14="http://schemas.microsoft.com/office/powerpoint/2010/main" val="34342319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15A1E-B868-44A4-99D4-EB6ADCD91557}"/>
              </a:ext>
            </a:extLst>
          </p:cNvPr>
          <p:cNvSpPr>
            <a:spLocks noGrp="1"/>
          </p:cNvSpPr>
          <p:nvPr>
            <p:ph type="title" idx="4294967295"/>
          </p:nvPr>
        </p:nvSpPr>
        <p:spPr/>
        <p:txBody>
          <a:bodyPr/>
          <a:lstStyle/>
          <a:p>
            <a:pPr algn="l"/>
            <a:r>
              <a:rPr lang="en-US" sz="3200" b="1" kern="1200" dirty="0">
                <a:solidFill>
                  <a:schemeClr val="tx1"/>
                </a:solidFill>
                <a:effectLst/>
                <a:latin typeface="Comic Sans MS" pitchFamily="66" charset="0"/>
                <a:ea typeface="+mj-ea"/>
                <a:cs typeface="+mj-cs"/>
              </a:rPr>
              <a:t>WORDS OF ASSURANCE </a:t>
            </a:r>
            <a:endParaRPr lang="en-AU" sz="3200" b="1" kern="1200" dirty="0">
              <a:solidFill>
                <a:schemeClr val="tx1"/>
              </a:solidFill>
              <a:effectLst/>
              <a:latin typeface="Comic Sans MS" pitchFamily="66" charset="0"/>
              <a:ea typeface="+mj-ea"/>
              <a:cs typeface="+mj-cs"/>
            </a:endParaRPr>
          </a:p>
          <a:p>
            <a:pPr algn="l"/>
            <a:r>
              <a:rPr lang="en-GB" sz="3200" b="0" kern="1200" dirty="0">
                <a:solidFill>
                  <a:schemeClr val="tx1"/>
                </a:solidFill>
                <a:effectLst/>
                <a:latin typeface="Comic Sans MS" pitchFamily="66" charset="0"/>
                <a:ea typeface="+mj-ea"/>
                <a:cs typeface="+mj-cs"/>
              </a:rPr>
              <a:t>God’s forgiveness is offered to all. The promise of Christ is that we can live freely and forgiven through his saving grace. So, let us  declare– </a:t>
            </a:r>
            <a:br>
              <a:rPr lang="en-GB" sz="3200" b="1" kern="1200" dirty="0">
                <a:solidFill>
                  <a:schemeClr val="tx1"/>
                </a:solidFill>
                <a:effectLst/>
                <a:latin typeface="Comic Sans MS" pitchFamily="66" charset="0"/>
                <a:ea typeface="+mj-ea"/>
                <a:cs typeface="+mj-cs"/>
              </a:rPr>
            </a:br>
            <a:br>
              <a:rPr lang="en-GB" dirty="0">
                <a:effectLst/>
              </a:rPr>
            </a:br>
            <a:r>
              <a:rPr lang="en-GB" sz="4000" dirty="0">
                <a:effectLst/>
              </a:rPr>
              <a:t>O</a:t>
            </a:r>
            <a:r>
              <a:rPr lang="en-GB" sz="4000" b="1" kern="1200" dirty="0">
                <a:solidFill>
                  <a:schemeClr val="tx1"/>
                </a:solidFill>
                <a:effectLst/>
              </a:rPr>
              <a:t>ur sins are forgiven. </a:t>
            </a:r>
            <a:br>
              <a:rPr lang="en-GB" sz="4000" b="1" kern="1200" dirty="0">
                <a:solidFill>
                  <a:schemeClr val="tx1"/>
                </a:solidFill>
                <a:effectLst/>
              </a:rPr>
            </a:br>
            <a:r>
              <a:rPr lang="en-GB" sz="4000" b="1" kern="1200" dirty="0">
                <a:solidFill>
                  <a:schemeClr val="tx1"/>
                </a:solidFill>
                <a:effectLst/>
              </a:rPr>
              <a:t>Thanks be to God.</a:t>
            </a:r>
            <a:endParaRPr lang="en-AU" sz="4000" b="1" kern="1200" dirty="0">
              <a:solidFill>
                <a:schemeClr val="tx1"/>
              </a:solidFill>
              <a:effectLst/>
            </a:endParaRPr>
          </a:p>
          <a:p>
            <a:r>
              <a:rPr lang="en-AU" dirty="0"/>
              <a:t> </a:t>
            </a:r>
          </a:p>
        </p:txBody>
      </p:sp>
    </p:spTree>
    <p:extLst>
      <p:ext uri="{BB962C8B-B14F-4D97-AF65-F5344CB8AC3E}">
        <p14:creationId xmlns:p14="http://schemas.microsoft.com/office/powerpoint/2010/main" val="2011379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AA6DFC-F4D1-4E0A-91CB-D3FEDDD79F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515045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39E6D2-4305-4933-BF95-A460D4E8DC10}"/>
              </a:ext>
            </a:extLst>
          </p:cNvPr>
          <p:cNvSpPr txBox="1"/>
          <p:nvPr/>
        </p:nvSpPr>
        <p:spPr>
          <a:xfrm>
            <a:off x="1703392" y="4941169"/>
            <a:ext cx="8785220" cy="1323439"/>
          </a:xfrm>
          <a:prstGeom prst="rect">
            <a:avLst/>
          </a:prstGeom>
          <a:solidFill>
            <a:schemeClr val="accent6">
              <a:lumMod val="20000"/>
              <a:lumOff val="80000"/>
              <a:alpha val="42000"/>
            </a:schemeClr>
          </a:solidFill>
        </p:spPr>
        <p:txBody>
          <a:bodyPr wrap="square">
            <a:spAutoFit/>
          </a:bodyPr>
          <a:lstStyle/>
          <a:p>
            <a:pPr algn="ctr" eaLnBrk="1" hangingPunct="1">
              <a:defRPr/>
            </a:pPr>
            <a:r>
              <a:rPr lang="en-AU" sz="2000" b="1" dirty="0">
                <a:latin typeface="Arial" charset="0"/>
                <a:cs typeface="Arial" charset="0"/>
              </a:rPr>
              <a:t>We acknowledge the sovereign First Peoples of these lands and waters </a:t>
            </a:r>
          </a:p>
          <a:p>
            <a:pPr algn="ctr" eaLnBrk="1" hangingPunct="1">
              <a:defRPr/>
            </a:pPr>
            <a:r>
              <a:rPr lang="en-AU" sz="2000" b="1" dirty="0">
                <a:latin typeface="Arial" charset="0"/>
                <a:cs typeface="Arial" charset="0"/>
              </a:rPr>
              <a:t>where we meet, the </a:t>
            </a:r>
            <a:r>
              <a:rPr lang="en-AU" sz="2000" b="1" dirty="0" err="1">
                <a:latin typeface="Arial" charset="0"/>
                <a:cs typeface="Arial" charset="0"/>
              </a:rPr>
              <a:t>Yuin</a:t>
            </a:r>
            <a:r>
              <a:rPr lang="en-AU" sz="2000" b="1" dirty="0">
                <a:latin typeface="Arial" charset="0"/>
                <a:cs typeface="Arial" charset="0"/>
              </a:rPr>
              <a:t> Nation.</a:t>
            </a:r>
            <a:br>
              <a:rPr lang="en-AU" sz="2000" b="1" dirty="0">
                <a:latin typeface="Arial" charset="0"/>
                <a:cs typeface="Arial" charset="0"/>
              </a:rPr>
            </a:br>
            <a:r>
              <a:rPr lang="en-AU" sz="2000" b="1" dirty="0">
                <a:latin typeface="Arial" charset="0"/>
                <a:cs typeface="Arial" charset="0"/>
              </a:rPr>
              <a:t>We pay our respects to their elders past and present and to all Aboriginal people who have cared for this place since creation.</a:t>
            </a:r>
          </a:p>
        </p:txBody>
      </p:sp>
      <p:pic>
        <p:nvPicPr>
          <p:cNvPr id="4" name="Picture 3">
            <a:extLst>
              <a:ext uri="{FF2B5EF4-FFF2-40B4-BE49-F238E27FC236}">
                <a16:creationId xmlns:a16="http://schemas.microsoft.com/office/drawing/2014/main" id="{D846652A-8B63-46D1-A1FC-5088903FC9B0}"/>
              </a:ext>
            </a:extLst>
          </p:cNvPr>
          <p:cNvPicPr>
            <a:picLocks noChangeAspect="1"/>
          </p:cNvPicPr>
          <p:nvPr/>
        </p:nvPicPr>
        <p:blipFill rotWithShape="1">
          <a:blip r:embed="rId2">
            <a:extLst>
              <a:ext uri="{28A0092B-C50C-407E-A947-70E740481C1C}">
                <a14:useLocalDpi xmlns:a14="http://schemas.microsoft.com/office/drawing/2010/main" val="0"/>
              </a:ext>
            </a:extLst>
          </a:blip>
          <a:srcRect t="16400" b="17451"/>
          <a:stretch/>
        </p:blipFill>
        <p:spPr>
          <a:xfrm rot="734414">
            <a:off x="3503712" y="886133"/>
            <a:ext cx="5184576" cy="342955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a:extLst>
              <a:ext uri="{FF2B5EF4-FFF2-40B4-BE49-F238E27FC236}">
                <a16:creationId xmlns:a16="http://schemas.microsoft.com/office/drawing/2014/main" id="{9D0E9505-560F-4AE3-82E2-148B65F3D7FC}"/>
              </a:ext>
            </a:extLst>
          </p:cNvPr>
          <p:cNvSpPr>
            <a:spLocks noGrp="1" noChangeArrowheads="1"/>
          </p:cNvSpPr>
          <p:nvPr>
            <p:ph type="body" sz="half" idx="1"/>
          </p:nvPr>
        </p:nvSpPr>
        <p:spPr>
          <a:xfrm>
            <a:off x="623392" y="1600200"/>
            <a:ext cx="10369152" cy="5068888"/>
          </a:xfrm>
        </p:spPr>
        <p:txBody>
          <a:bodyPr/>
          <a:lstStyle/>
          <a:p>
            <a:pPr eaLnBrk="1" hangingPunct="1">
              <a:buFontTx/>
              <a:buNone/>
            </a:pPr>
            <a:r>
              <a:rPr lang="en-AU" altLang="en-US"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It passes knowledge, that dear love of thine,</a:t>
            </a:r>
          </a:p>
          <a:p>
            <a:pPr eaLnBrk="1" hangingPunct="1">
              <a:buFontTx/>
              <a:buNone/>
            </a:pPr>
            <a:r>
              <a:rPr lang="en-AU" altLang="en-US"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my Saviour Jesus; yet this soul of mine</a:t>
            </a:r>
          </a:p>
          <a:p>
            <a:pPr eaLnBrk="1" hangingPunct="1">
              <a:buFontTx/>
              <a:buNone/>
            </a:pPr>
            <a:r>
              <a:rPr lang="en-AU" altLang="en-US"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would of thy love, in all its breadth and length,</a:t>
            </a:r>
          </a:p>
          <a:p>
            <a:pPr eaLnBrk="1" hangingPunct="1">
              <a:buFontTx/>
              <a:buNone/>
            </a:pPr>
            <a:r>
              <a:rPr lang="en-AU" altLang="en-US"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its height and depth and everlasting strength, </a:t>
            </a:r>
          </a:p>
          <a:p>
            <a:pPr eaLnBrk="1" hangingPunct="1">
              <a:buFontTx/>
              <a:buNone/>
            </a:pPr>
            <a:r>
              <a:rPr lang="en-AU" altLang="en-US"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know more and more.</a:t>
            </a:r>
            <a:endParaRPr lang="en-US" altLang="en-US"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2052" name="Picture 4" descr="P1011206">
            <a:extLst>
              <a:ext uri="{FF2B5EF4-FFF2-40B4-BE49-F238E27FC236}">
                <a16:creationId xmlns:a16="http://schemas.microsoft.com/office/drawing/2014/main" id="{908D6A51-0C84-4C93-9F4E-5E0130819B4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456363" y="2276475"/>
            <a:ext cx="4038600" cy="3022600"/>
          </a:xfrm>
          <a:noFill/>
        </p:spPr>
      </p:pic>
    </p:spTree>
    <p:extLst>
      <p:ext uri="{BB962C8B-B14F-4D97-AF65-F5344CB8AC3E}">
        <p14:creationId xmlns:p14="http://schemas.microsoft.com/office/powerpoint/2010/main" val="1128480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a:extLst>
              <a:ext uri="{FF2B5EF4-FFF2-40B4-BE49-F238E27FC236}">
                <a16:creationId xmlns:a16="http://schemas.microsoft.com/office/drawing/2014/main" id="{537850AB-6857-4F47-AFA4-9E994B549BC1}"/>
              </a:ext>
            </a:extLst>
          </p:cNvPr>
          <p:cNvSpPr>
            <a:spLocks noGrp="1" noChangeArrowheads="1"/>
          </p:cNvSpPr>
          <p:nvPr>
            <p:ph type="body" idx="1"/>
          </p:nvPr>
        </p:nvSpPr>
        <p:spPr/>
        <p:txBody>
          <a:bodyPr/>
          <a:lstStyle/>
          <a:p>
            <a:pPr eaLnBrk="1" hangingPunct="1">
              <a:buFontTx/>
              <a:buNone/>
            </a:pPr>
            <a:r>
              <a:rPr lang="en-AU" altLang="en-US"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It passes telling, that dear love of thine, </a:t>
            </a:r>
          </a:p>
          <a:p>
            <a:pPr eaLnBrk="1" hangingPunct="1">
              <a:buFontTx/>
              <a:buNone/>
            </a:pPr>
            <a:r>
              <a:rPr lang="en-AU" altLang="en-US"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my Saviour Jesus; yet these lips of mine</a:t>
            </a:r>
          </a:p>
          <a:p>
            <a:pPr eaLnBrk="1" hangingPunct="1">
              <a:buFontTx/>
              <a:buNone/>
            </a:pPr>
            <a:r>
              <a:rPr lang="en-AU" altLang="en-US"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would fain proclaim to sinners far and near</a:t>
            </a:r>
          </a:p>
          <a:p>
            <a:pPr eaLnBrk="1" hangingPunct="1">
              <a:buFontTx/>
              <a:buNone/>
            </a:pPr>
            <a:r>
              <a:rPr lang="en-AU" altLang="en-US"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 love which can remove all guilty fear</a:t>
            </a:r>
          </a:p>
          <a:p>
            <a:pPr eaLnBrk="1" hangingPunct="1">
              <a:buFontTx/>
              <a:buNone/>
            </a:pPr>
            <a:r>
              <a:rPr lang="en-AU" altLang="en-US"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and love beget.</a:t>
            </a:r>
            <a:endParaRPr lang="en-US" altLang="en-US"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22588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a:extLst>
              <a:ext uri="{FF2B5EF4-FFF2-40B4-BE49-F238E27FC236}">
                <a16:creationId xmlns:a16="http://schemas.microsoft.com/office/drawing/2014/main" id="{70A665AB-E1D7-4F7F-819C-88E04AFC5E6E}"/>
              </a:ext>
            </a:extLst>
          </p:cNvPr>
          <p:cNvSpPr>
            <a:spLocks noGrp="1" noChangeArrowheads="1"/>
          </p:cNvSpPr>
          <p:nvPr>
            <p:ph type="body" idx="1"/>
          </p:nvPr>
        </p:nvSpPr>
        <p:spPr/>
        <p:txBody>
          <a:bodyPr/>
          <a:lstStyle/>
          <a:p>
            <a:pPr eaLnBrk="1" hangingPunct="1">
              <a:buFontTx/>
              <a:buNone/>
            </a:pPr>
            <a:r>
              <a:rPr lang="en-AU" altLang="en-US"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It passes praises, that dear love of thine,</a:t>
            </a:r>
          </a:p>
          <a:p>
            <a:pPr eaLnBrk="1" hangingPunct="1">
              <a:buFontTx/>
              <a:buNone/>
            </a:pPr>
            <a:r>
              <a:rPr lang="en-AU" altLang="en-US"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my saviour Jesus; yet this heart of mine</a:t>
            </a:r>
          </a:p>
          <a:p>
            <a:pPr eaLnBrk="1" hangingPunct="1">
              <a:buFontTx/>
              <a:buNone/>
            </a:pPr>
            <a:r>
              <a:rPr lang="en-AU" altLang="en-US"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would sing that love, so full, so rich, so free,</a:t>
            </a:r>
          </a:p>
          <a:p>
            <a:pPr eaLnBrk="1" hangingPunct="1">
              <a:buFontTx/>
              <a:buNone/>
            </a:pPr>
            <a:r>
              <a:rPr lang="en-AU" altLang="en-US"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which brings a rebel sinner, such as me,</a:t>
            </a:r>
          </a:p>
          <a:p>
            <a:pPr eaLnBrk="1" hangingPunct="1">
              <a:buFontTx/>
              <a:buNone/>
            </a:pPr>
            <a:r>
              <a:rPr lang="en-AU" altLang="en-US"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nigh unto God.</a:t>
            </a:r>
            <a:endParaRPr lang="en-US" altLang="en-US"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998972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a:extLst>
              <a:ext uri="{FF2B5EF4-FFF2-40B4-BE49-F238E27FC236}">
                <a16:creationId xmlns:a16="http://schemas.microsoft.com/office/drawing/2014/main" id="{AC76003B-0FEA-4DA5-85AF-CE7C5D29A5AD}"/>
              </a:ext>
            </a:extLst>
          </p:cNvPr>
          <p:cNvSpPr>
            <a:spLocks noGrp="1" noChangeArrowheads="1"/>
          </p:cNvSpPr>
          <p:nvPr>
            <p:ph type="body" idx="1"/>
          </p:nvPr>
        </p:nvSpPr>
        <p:spPr/>
        <p:txBody>
          <a:bodyPr/>
          <a:lstStyle/>
          <a:p>
            <a:pPr eaLnBrk="1" hangingPunct="1">
              <a:buFontTx/>
              <a:buNone/>
            </a:pPr>
            <a:r>
              <a:rPr lang="en-AU" altLang="en-US"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last, when Jesus face to face I see,</a:t>
            </a:r>
          </a:p>
          <a:p>
            <a:pPr eaLnBrk="1" hangingPunct="1">
              <a:buFontTx/>
              <a:buNone/>
            </a:pPr>
            <a:r>
              <a:rPr lang="en-AU" altLang="en-US"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when at his lofty throne I bow the knee,</a:t>
            </a:r>
          </a:p>
          <a:p>
            <a:pPr eaLnBrk="1" hangingPunct="1">
              <a:buFontTx/>
              <a:buNone/>
            </a:pPr>
            <a:r>
              <a:rPr lang="en-AU" altLang="en-US"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then of his love, in all its breadth and length,</a:t>
            </a:r>
          </a:p>
          <a:p>
            <a:pPr eaLnBrk="1" hangingPunct="1">
              <a:buFontTx/>
              <a:buNone/>
            </a:pPr>
            <a:r>
              <a:rPr lang="en-AU" altLang="en-US"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Its height and depth, its everlasting strength,</a:t>
            </a:r>
          </a:p>
          <a:p>
            <a:pPr eaLnBrk="1" hangingPunct="1">
              <a:buFontTx/>
              <a:buNone/>
            </a:pPr>
            <a:r>
              <a:rPr lang="en-AU" altLang="en-US"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My soul shall sing.</a:t>
            </a:r>
            <a:endParaRPr lang="en-US" altLang="en-US"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5124" name="Text Box 4">
            <a:extLst>
              <a:ext uri="{FF2B5EF4-FFF2-40B4-BE49-F238E27FC236}">
                <a16:creationId xmlns:a16="http://schemas.microsoft.com/office/drawing/2014/main" id="{5E2BABBD-5B66-4AFD-A058-32C4FD17D211}"/>
              </a:ext>
            </a:extLst>
          </p:cNvPr>
          <p:cNvSpPr txBox="1">
            <a:spLocks noChangeArrowheads="1"/>
          </p:cNvSpPr>
          <p:nvPr/>
        </p:nvSpPr>
        <p:spPr bwMode="auto">
          <a:xfrm>
            <a:off x="4995863" y="5392738"/>
            <a:ext cx="42258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AU" altLang="en-US" sz="2400" dirty="0">
                <a:solidFill>
                  <a:srgbClr val="0070C0"/>
                </a:solidFill>
              </a:rPr>
              <a:t>Mary </a:t>
            </a:r>
            <a:r>
              <a:rPr lang="en-AU" altLang="en-US" sz="2400" dirty="0" err="1">
                <a:solidFill>
                  <a:srgbClr val="0070C0"/>
                </a:solidFill>
              </a:rPr>
              <a:t>Shekleton</a:t>
            </a:r>
            <a:r>
              <a:rPr lang="en-AU" altLang="en-US" sz="2400" dirty="0">
                <a:solidFill>
                  <a:srgbClr val="0070C0"/>
                </a:solidFill>
              </a:rPr>
              <a:t> CCLI 222909</a:t>
            </a:r>
            <a:endParaRPr lang="en-US" altLang="en-US" sz="2400" dirty="0">
              <a:solidFill>
                <a:srgbClr val="0070C0"/>
              </a:solidFill>
            </a:endParaRPr>
          </a:p>
        </p:txBody>
      </p:sp>
    </p:spTree>
    <p:extLst>
      <p:ext uri="{BB962C8B-B14F-4D97-AF65-F5344CB8AC3E}">
        <p14:creationId xmlns:p14="http://schemas.microsoft.com/office/powerpoint/2010/main" val="38574388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E90F7E-67F4-4053-AD64-27931428C0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7728" y="764704"/>
            <a:ext cx="3881784" cy="5158517"/>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C7AB3F-E324-4565-924B-B20AA2F39A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504" y="-27384"/>
            <a:ext cx="9144000" cy="6858000"/>
          </a:xfrm>
          <a:prstGeom prst="rect">
            <a:avLst/>
          </a:prstGeom>
        </p:spPr>
      </p:pic>
    </p:spTree>
    <p:extLst>
      <p:ext uri="{BB962C8B-B14F-4D97-AF65-F5344CB8AC3E}">
        <p14:creationId xmlns:p14="http://schemas.microsoft.com/office/powerpoint/2010/main" val="18887256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09036E8B-311B-432C-B323-30A07A35DC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650" y="116632"/>
            <a:ext cx="5975350"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a:extLst>
              <a:ext uri="{FF2B5EF4-FFF2-40B4-BE49-F238E27FC236}">
                <a16:creationId xmlns:a16="http://schemas.microsoft.com/office/drawing/2014/main" id="{4103C4AC-7528-40CD-9AE2-E2BD5A4F5845}"/>
              </a:ext>
            </a:extLst>
          </p:cNvPr>
          <p:cNvSpPr>
            <a:spLocks noGrp="1" noChangeArrowheads="1"/>
          </p:cNvSpPr>
          <p:nvPr>
            <p:ph type="subTitle" idx="4294967295"/>
          </p:nvPr>
        </p:nvSpPr>
        <p:spPr bwMode="auto">
          <a:xfrm>
            <a:off x="5951984" y="1412776"/>
            <a:ext cx="6400800" cy="3072482"/>
          </a:xfrm>
          <a:prstGeom prst="rect">
            <a:avLst/>
          </a:prstGeom>
          <a:ln>
            <a:miter lim="800000"/>
            <a:headEnd/>
            <a:tailEnd/>
          </a:ln>
        </p:spPr>
        <p:txBody>
          <a:bodyPr/>
          <a:lstStyle/>
          <a:p>
            <a:pPr algn="ctr" eaLnBrk="1" hangingPunct="1">
              <a:buFont typeface="Arial" charset="0"/>
              <a:buNone/>
              <a:defRPr/>
            </a:pPr>
            <a:r>
              <a:rPr lang="en-US" sz="4000" b="1" dirty="0">
                <a:solidFill>
                  <a:srgbClr val="FF0000"/>
                </a:solidFill>
                <a:effectLst>
                  <a:outerShdw blurRad="38100" dist="38100" dir="2700000" algn="tl">
                    <a:srgbClr val="000000">
                      <a:alpha val="43137"/>
                    </a:srgbClr>
                  </a:outerShdw>
                </a:effectLst>
                <a:latin typeface="Comic Sans MS" pitchFamily="66" charset="0"/>
              </a:rPr>
              <a:t>Warning</a:t>
            </a:r>
          </a:p>
          <a:p>
            <a:pPr algn="ctr" eaLnBrk="1" hangingPunct="1">
              <a:buFont typeface="Arial" charset="0"/>
              <a:buNone/>
              <a:defRPr/>
            </a:pPr>
            <a:r>
              <a:rPr lang="en-US" sz="4000" b="1" dirty="0">
                <a:solidFill>
                  <a:srgbClr val="FF0000"/>
                </a:solidFill>
                <a:effectLst>
                  <a:outerShdw blurRad="38100" dist="38100" dir="2700000" algn="tl">
                    <a:srgbClr val="000000">
                      <a:alpha val="43137"/>
                    </a:srgbClr>
                  </a:outerShdw>
                </a:effectLst>
                <a:latin typeface="Comic Sans MS" pitchFamily="66" charset="0"/>
              </a:rPr>
              <a:t>Rated M</a:t>
            </a:r>
          </a:p>
          <a:p>
            <a:pPr algn="ctr" eaLnBrk="1" hangingPunct="1">
              <a:buFont typeface="Arial" charset="0"/>
              <a:buNone/>
              <a:defRPr/>
            </a:pPr>
            <a:r>
              <a:rPr lang="en-US" b="1" dirty="0">
                <a:effectLst>
                  <a:outerShdw blurRad="38100" dist="38100" dir="2700000" algn="tl">
                    <a:srgbClr val="000000">
                      <a:alpha val="43137"/>
                    </a:srgbClr>
                  </a:outerShdw>
                </a:effectLst>
                <a:latin typeface="Comic Sans MS" pitchFamily="66" charset="0"/>
              </a:rPr>
              <a:t>This passage is recommended for mature audiences.</a:t>
            </a:r>
          </a:p>
          <a:p>
            <a:pPr algn="ctr" eaLnBrk="1" hangingPunct="1">
              <a:buFont typeface="Arial" charset="0"/>
              <a:buNone/>
              <a:defRPr/>
            </a:pPr>
            <a:r>
              <a:rPr lang="en-US" b="1" dirty="0">
                <a:effectLst>
                  <a:outerShdw blurRad="38100" dist="38100" dir="2700000" algn="tl">
                    <a:srgbClr val="000000">
                      <a:alpha val="43137"/>
                    </a:srgbClr>
                  </a:outerShdw>
                </a:effectLst>
                <a:latin typeface="Comic Sans MS" pitchFamily="66" charset="0"/>
              </a:rPr>
              <a:t>Contains violence </a:t>
            </a:r>
          </a:p>
          <a:p>
            <a:pPr algn="ctr" eaLnBrk="1" hangingPunct="1">
              <a:buFont typeface="Arial" charset="0"/>
              <a:buNone/>
              <a:defRPr/>
            </a:pPr>
            <a:r>
              <a:rPr lang="en-US" b="1" dirty="0">
                <a:effectLst>
                  <a:outerShdw blurRad="38100" dist="38100" dir="2700000" algn="tl">
                    <a:srgbClr val="000000">
                      <a:alpha val="43137"/>
                    </a:srgbClr>
                  </a:outerShdw>
                </a:effectLst>
                <a:latin typeface="Comic Sans MS" pitchFamily="66" charset="0"/>
              </a:rPr>
              <a:t>and sex scenes</a:t>
            </a:r>
          </a:p>
        </p:txBody>
      </p:sp>
    </p:spTree>
    <p:extLst>
      <p:ext uri="{BB962C8B-B14F-4D97-AF65-F5344CB8AC3E}">
        <p14:creationId xmlns:p14="http://schemas.microsoft.com/office/powerpoint/2010/main" val="12966848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213D0-EDC3-4CDF-B479-9D8052C2DE95}"/>
              </a:ext>
            </a:extLst>
          </p:cNvPr>
          <p:cNvSpPr>
            <a:spLocks noGrp="1"/>
          </p:cNvSpPr>
          <p:nvPr>
            <p:ph type="title" idx="4294967295"/>
          </p:nvPr>
        </p:nvSpPr>
        <p:spPr/>
        <p:txBody>
          <a:bodyPr/>
          <a:lstStyle/>
          <a:p>
            <a:pPr algn="l"/>
            <a:r>
              <a:rPr lang="en-AU" i="1" dirty="0">
                <a:solidFill>
                  <a:srgbClr val="0070C0"/>
                </a:solidFill>
                <a:effectLst/>
              </a:rPr>
              <a:t>2 Samuel 11:1-15 NIV</a:t>
            </a:r>
            <a:br>
              <a:rPr lang="en-AU" i="1" dirty="0">
                <a:solidFill>
                  <a:srgbClr val="0070C0"/>
                </a:solidFill>
                <a:effectLst/>
              </a:rPr>
            </a:br>
            <a:r>
              <a:rPr lang="en-GB" dirty="0">
                <a:solidFill>
                  <a:srgbClr val="0070C0"/>
                </a:solidFill>
                <a:effectLst/>
              </a:rPr>
              <a:t>David and Bathsheba</a:t>
            </a:r>
            <a:br>
              <a:rPr lang="en-AU" dirty="0">
                <a:solidFill>
                  <a:srgbClr val="0070C0"/>
                </a:solidFill>
                <a:effectLst/>
              </a:rPr>
            </a:br>
            <a:r>
              <a:rPr lang="en-AU" dirty="0">
                <a:effectLst/>
              </a:rPr>
              <a:t>In the spring, at the time when kings go off to war, David sent Joab out with the king’s men and the whole Israelite army. They destroyed the Ammonites and besieged Rabbah. But David remained in Jerusalem.</a:t>
            </a:r>
            <a:br>
              <a:rPr lang="en-AU" dirty="0">
                <a:effectLst/>
              </a:rPr>
            </a:br>
            <a:r>
              <a:rPr lang="en-AU" dirty="0">
                <a:effectLst/>
              </a:rPr>
              <a:t>One evening David got up from his bed and walked around on the roof of the palace. From the roof he saw a woman bathing. The woman was very beautiful, and David sent someone to find out about her. The man said, “She is Bathsheba, the daughter of </a:t>
            </a:r>
            <a:r>
              <a:rPr lang="en-AU" dirty="0" err="1">
                <a:effectLst/>
              </a:rPr>
              <a:t>Eliam</a:t>
            </a:r>
            <a:r>
              <a:rPr lang="en-AU" dirty="0">
                <a:effectLst/>
              </a:rPr>
              <a:t> and the wife of Uriah the Hittite.” </a:t>
            </a:r>
            <a:endParaRPr lang="en-AU" dirty="0"/>
          </a:p>
        </p:txBody>
      </p:sp>
    </p:spTree>
    <p:extLst>
      <p:ext uri="{BB962C8B-B14F-4D97-AF65-F5344CB8AC3E}">
        <p14:creationId xmlns:p14="http://schemas.microsoft.com/office/powerpoint/2010/main" val="3681808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B789B-6BA4-4116-B912-7B540A250DFF}"/>
              </a:ext>
            </a:extLst>
          </p:cNvPr>
          <p:cNvSpPr>
            <a:spLocks noGrp="1"/>
          </p:cNvSpPr>
          <p:nvPr>
            <p:ph type="title" idx="4294967295"/>
          </p:nvPr>
        </p:nvSpPr>
        <p:spPr/>
        <p:txBody>
          <a:bodyPr/>
          <a:lstStyle/>
          <a:p>
            <a:pPr algn="l"/>
            <a:r>
              <a:rPr lang="en-AU" dirty="0">
                <a:effectLst/>
              </a:rPr>
              <a:t>Then David sent messengers to get her. She came to him, and he slept with her. (Now she was purifying herself from her monthly uncleanness.) Then she went back home. The woman conceived and sent word to David, saying, “I am pregnant.”</a:t>
            </a:r>
            <a:br>
              <a:rPr lang="en-AU" dirty="0">
                <a:effectLst/>
              </a:rPr>
            </a:br>
            <a:r>
              <a:rPr lang="en-AU" dirty="0">
                <a:effectLst/>
              </a:rPr>
              <a:t>So David sent this word to Joab: “Send me Uriah the Hittite.” And Joab sent him to David. When Uriah came to him, David asked him how Joab was, how the soldiers were and how the war was going. Then David said to Uriah, “Go down to your house and wash your feet.” So Uriah left the palace, and a gift from the king was sent after him. But Uriah slept at the entrance to the palace with all his master’s servants and did not go down to his house.</a:t>
            </a:r>
            <a:endParaRPr lang="en-AU" dirty="0"/>
          </a:p>
        </p:txBody>
      </p:sp>
    </p:spTree>
    <p:extLst>
      <p:ext uri="{BB962C8B-B14F-4D97-AF65-F5344CB8AC3E}">
        <p14:creationId xmlns:p14="http://schemas.microsoft.com/office/powerpoint/2010/main" val="21765840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91945-DED9-4C26-BD33-73041D649132}"/>
              </a:ext>
            </a:extLst>
          </p:cNvPr>
          <p:cNvSpPr>
            <a:spLocks noGrp="1"/>
          </p:cNvSpPr>
          <p:nvPr>
            <p:ph type="title" idx="4294967295"/>
          </p:nvPr>
        </p:nvSpPr>
        <p:spPr/>
        <p:txBody>
          <a:bodyPr/>
          <a:lstStyle/>
          <a:p>
            <a:pPr algn="l"/>
            <a:r>
              <a:rPr lang="en-AU" dirty="0">
                <a:effectLst/>
              </a:rPr>
              <a:t>David was told, “Uriah did not go home.” So he asked Uriah, “Haven’t you just come from a military campaign? Why didn’t you go home?”</a:t>
            </a:r>
            <a:br>
              <a:rPr lang="en-AU" dirty="0">
                <a:effectLst/>
              </a:rPr>
            </a:br>
            <a:r>
              <a:rPr lang="en-AU" dirty="0">
                <a:effectLst/>
              </a:rPr>
              <a:t>Uriah said to David, “The ark and Israel and Judah are staying in tents, and my commander Joab and my lord’s men are camped in the open country. How could I go to my house to eat and drink and make love to my wife? As surely as you live, I will not do such a thing!”</a:t>
            </a:r>
            <a:endParaRPr lang="en-AU" dirty="0"/>
          </a:p>
        </p:txBody>
      </p:sp>
    </p:spTree>
    <p:extLst>
      <p:ext uri="{BB962C8B-B14F-4D97-AF65-F5344CB8AC3E}">
        <p14:creationId xmlns:p14="http://schemas.microsoft.com/office/powerpoint/2010/main" val="3580438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alpha val="82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6B292-D339-4A51-90DE-11C6DAA5A6E3}"/>
              </a:ext>
            </a:extLst>
          </p:cNvPr>
          <p:cNvSpPr>
            <a:spLocks noGrp="1"/>
          </p:cNvSpPr>
          <p:nvPr>
            <p:ph type="title" idx="4294967295"/>
          </p:nvPr>
        </p:nvSpPr>
        <p:spPr/>
        <p:txBody>
          <a:bodyPr/>
          <a:lstStyle/>
          <a:p>
            <a:pPr algn="l"/>
            <a:r>
              <a:rPr lang="en-GB" sz="3600" b="0" dirty="0">
                <a:effectLst/>
                <a:ea typeface="Times New Roman" panose="02020603050405020304" pitchFamily="18" charset="0"/>
                <a:cs typeface="Times New Roman" panose="02020603050405020304" pitchFamily="18" charset="0"/>
              </a:rPr>
              <a:t>God is good.</a:t>
            </a:r>
            <a:endParaRPr lang="en-AU" sz="3600" b="0" dirty="0">
              <a:effectLst/>
              <a:latin typeface="Courier"/>
              <a:ea typeface="Times New Roman" panose="02020603050405020304" pitchFamily="18" charset="0"/>
              <a:cs typeface="Times New Roman" panose="02020603050405020304" pitchFamily="18" charset="0"/>
            </a:endParaRPr>
          </a:p>
          <a:p>
            <a:pPr algn="l"/>
            <a:r>
              <a:rPr lang="en-GB" sz="3600" dirty="0">
                <a:effectLst/>
                <a:ea typeface="Times New Roman" panose="02020603050405020304" pitchFamily="18" charset="0"/>
                <a:cs typeface="Times New Roman" panose="02020603050405020304" pitchFamily="18" charset="0"/>
              </a:rPr>
              <a:t>God’s love endures forever.</a:t>
            </a:r>
            <a:br>
              <a:rPr lang="en-GB" sz="3600" dirty="0">
                <a:effectLst/>
                <a:ea typeface="Times New Roman" panose="02020603050405020304" pitchFamily="18" charset="0"/>
                <a:cs typeface="Times New Roman" panose="02020603050405020304" pitchFamily="18" charset="0"/>
              </a:rPr>
            </a:br>
            <a:endParaRPr lang="en-AU" sz="3600" dirty="0">
              <a:effectLst/>
              <a:latin typeface="Courier"/>
              <a:ea typeface="Times New Roman" panose="02020603050405020304" pitchFamily="18" charset="0"/>
              <a:cs typeface="Times New Roman" panose="02020603050405020304" pitchFamily="18" charset="0"/>
            </a:endParaRPr>
          </a:p>
          <a:p>
            <a:pPr algn="l"/>
            <a:r>
              <a:rPr lang="en-GB" sz="3600" b="0" dirty="0">
                <a:effectLst/>
                <a:ea typeface="Times New Roman" panose="02020603050405020304" pitchFamily="18" charset="0"/>
                <a:cs typeface="Times New Roman" panose="02020603050405020304" pitchFamily="18" charset="0"/>
              </a:rPr>
              <a:t>God is good.</a:t>
            </a:r>
            <a:endParaRPr lang="en-AU" sz="3600" b="0" dirty="0">
              <a:effectLst/>
              <a:latin typeface="Courier"/>
              <a:ea typeface="Times New Roman" panose="02020603050405020304" pitchFamily="18" charset="0"/>
              <a:cs typeface="Times New Roman" panose="02020603050405020304" pitchFamily="18" charset="0"/>
            </a:endParaRPr>
          </a:p>
          <a:p>
            <a:pPr algn="l"/>
            <a:r>
              <a:rPr lang="en-GB" sz="3600" b="1" dirty="0">
                <a:effectLst/>
                <a:ea typeface="Times New Roman" panose="02020603050405020304" pitchFamily="18" charset="0"/>
                <a:cs typeface="Times New Roman" panose="02020603050405020304" pitchFamily="18" charset="0"/>
              </a:rPr>
              <a:t>Nothing shall separate us from the love of God.</a:t>
            </a:r>
            <a:br>
              <a:rPr lang="en-GB" sz="3600" b="1" dirty="0">
                <a:effectLst/>
                <a:ea typeface="Times New Roman" panose="02020603050405020304" pitchFamily="18" charset="0"/>
                <a:cs typeface="Times New Roman" panose="02020603050405020304" pitchFamily="18" charset="0"/>
              </a:rPr>
            </a:br>
            <a:endParaRPr lang="en-AU" sz="3600" dirty="0">
              <a:effectLst/>
              <a:latin typeface="Courier"/>
              <a:ea typeface="Times New Roman" panose="02020603050405020304" pitchFamily="18" charset="0"/>
              <a:cs typeface="Times New Roman" panose="02020603050405020304" pitchFamily="18" charset="0"/>
            </a:endParaRPr>
          </a:p>
          <a:p>
            <a:pPr algn="l"/>
            <a:r>
              <a:rPr lang="en-GB" sz="3600" b="0" dirty="0">
                <a:effectLst/>
                <a:ea typeface="Times New Roman" panose="02020603050405020304" pitchFamily="18" charset="0"/>
                <a:cs typeface="Times New Roman" panose="02020603050405020304" pitchFamily="18" charset="0"/>
              </a:rPr>
              <a:t>God is good.</a:t>
            </a:r>
            <a:endParaRPr lang="en-AU" sz="3600" b="0" dirty="0">
              <a:effectLst/>
              <a:latin typeface="Courier"/>
              <a:ea typeface="Times New Roman" panose="02020603050405020304" pitchFamily="18" charset="0"/>
              <a:cs typeface="Times New Roman" panose="02020603050405020304" pitchFamily="18" charset="0"/>
            </a:endParaRPr>
          </a:p>
          <a:p>
            <a:pPr algn="l"/>
            <a:r>
              <a:rPr lang="en-GB" sz="3600" b="1" dirty="0">
                <a:effectLst/>
                <a:ea typeface="Times New Roman" panose="02020603050405020304" pitchFamily="18" charset="0"/>
                <a:cs typeface="Times New Roman" panose="02020603050405020304" pitchFamily="18" charset="0"/>
              </a:rPr>
              <a:t>Let us worship with songs of joy and thanksgiving.</a:t>
            </a:r>
            <a:endParaRPr lang="en-AU" sz="3600" dirty="0">
              <a:effectLst/>
              <a:latin typeface="Courier"/>
              <a:ea typeface="Times New Roman" panose="02020603050405020304" pitchFamily="18" charset="0"/>
              <a:cs typeface="Times New Roman" panose="02020603050405020304" pitchFamily="18" charset="0"/>
            </a:endParaRPr>
          </a:p>
          <a:p>
            <a:endParaRPr lang="en-AU" dirty="0"/>
          </a:p>
        </p:txBody>
      </p:sp>
    </p:spTree>
    <p:extLst>
      <p:ext uri="{BB962C8B-B14F-4D97-AF65-F5344CB8AC3E}">
        <p14:creationId xmlns:p14="http://schemas.microsoft.com/office/powerpoint/2010/main" val="22007429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D2EC8-7AE9-42E7-90D6-EF253EED99D3}"/>
              </a:ext>
            </a:extLst>
          </p:cNvPr>
          <p:cNvSpPr>
            <a:spLocks noGrp="1"/>
          </p:cNvSpPr>
          <p:nvPr>
            <p:ph type="title" idx="4294967295"/>
          </p:nvPr>
        </p:nvSpPr>
        <p:spPr/>
        <p:txBody>
          <a:bodyPr/>
          <a:lstStyle/>
          <a:p>
            <a:pPr algn="l"/>
            <a:r>
              <a:rPr lang="en-AU" dirty="0">
                <a:effectLst/>
              </a:rPr>
              <a:t>Then David said to him, “Stay here one more day, and tomorrow I will send you back.” So Uriah remained in Jerusalem that day and the next. At David’s invitation, he ate and drank with him, and David made him drunk. But in the evening Uriah went out to sleep on his mat among his master’s servants; he did not go home.</a:t>
            </a:r>
            <a:br>
              <a:rPr lang="en-AU" dirty="0">
                <a:effectLst/>
              </a:rPr>
            </a:br>
            <a:r>
              <a:rPr lang="en-AU" dirty="0">
                <a:effectLst/>
              </a:rPr>
              <a:t>In the morning David wrote a letter to Joab and sent it with Uriah. In it he wrote, “Put Uriah out in front where the fighting is fiercest. Then withdraw from him so he will be struck down and die.” </a:t>
            </a:r>
            <a:r>
              <a:rPr lang="en-AU" sz="3200" b="1" kern="1200" dirty="0">
                <a:solidFill>
                  <a:schemeClr val="tx1"/>
                </a:solidFill>
                <a:effectLst/>
                <a:latin typeface="Comic Sans MS" pitchFamily="66" charset="0"/>
                <a:ea typeface="+mj-ea"/>
                <a:cs typeface="+mj-cs"/>
                <a:sym typeface="Wingdings" panose="05000000000000000000" pitchFamily="2" charset="2"/>
              </a:rPr>
              <a:t></a:t>
            </a:r>
            <a:endParaRPr lang="en-AU" dirty="0"/>
          </a:p>
        </p:txBody>
      </p:sp>
    </p:spTree>
    <p:extLst>
      <p:ext uri="{BB962C8B-B14F-4D97-AF65-F5344CB8AC3E}">
        <p14:creationId xmlns:p14="http://schemas.microsoft.com/office/powerpoint/2010/main" val="33526690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66AC2-F060-4D9C-81D6-8760DD9F572F}"/>
              </a:ext>
            </a:extLst>
          </p:cNvPr>
          <p:cNvSpPr>
            <a:spLocks noGrp="1"/>
          </p:cNvSpPr>
          <p:nvPr>
            <p:ph type="title" idx="4294967295"/>
          </p:nvPr>
        </p:nvSpPr>
        <p:spPr/>
        <p:txBody>
          <a:bodyPr/>
          <a:lstStyle/>
          <a:p>
            <a:pPr algn="l"/>
            <a:r>
              <a:rPr lang="en-GB" dirty="0">
                <a:solidFill>
                  <a:srgbClr val="0070C0"/>
                </a:solidFill>
                <a:effectLst/>
              </a:rPr>
              <a:t>Psalm 14</a:t>
            </a:r>
            <a:br>
              <a:rPr lang="en-AU" dirty="0">
                <a:solidFill>
                  <a:srgbClr val="0070C0"/>
                </a:solidFill>
                <a:effectLst/>
              </a:rPr>
            </a:br>
            <a:r>
              <a:rPr lang="en-GB" i="1" dirty="0">
                <a:solidFill>
                  <a:srgbClr val="0070C0"/>
                </a:solidFill>
                <a:effectLst/>
              </a:rPr>
              <a:t>For the director of music. Of David.</a:t>
            </a:r>
            <a:br>
              <a:rPr lang="en-AU" i="1" dirty="0">
                <a:solidFill>
                  <a:srgbClr val="0070C0"/>
                </a:solidFill>
                <a:effectLst/>
              </a:rPr>
            </a:br>
            <a:r>
              <a:rPr lang="en-AU" dirty="0">
                <a:effectLst/>
              </a:rPr>
              <a:t>The fool says in his heart,</a:t>
            </a:r>
            <a:br>
              <a:rPr lang="en-AU" dirty="0">
                <a:effectLst/>
              </a:rPr>
            </a:br>
            <a:r>
              <a:rPr lang="en-AU" dirty="0">
                <a:effectLst/>
              </a:rPr>
              <a:t>    “There is no God.”</a:t>
            </a:r>
            <a:br>
              <a:rPr lang="en-AU" dirty="0">
                <a:effectLst/>
              </a:rPr>
            </a:br>
            <a:r>
              <a:rPr lang="en-AU" dirty="0">
                <a:effectLst/>
              </a:rPr>
              <a:t>They are corrupt, their deeds are vile;</a:t>
            </a:r>
            <a:br>
              <a:rPr lang="en-AU" dirty="0">
                <a:effectLst/>
              </a:rPr>
            </a:br>
            <a:r>
              <a:rPr lang="en-AU" dirty="0">
                <a:effectLst/>
              </a:rPr>
              <a:t>    there is no one who does good.</a:t>
            </a:r>
            <a:br>
              <a:rPr lang="en-AU" dirty="0">
                <a:effectLst/>
              </a:rPr>
            </a:br>
            <a:r>
              <a:rPr lang="en-AU" dirty="0">
                <a:effectLst/>
              </a:rPr>
              <a:t>The </a:t>
            </a:r>
            <a:r>
              <a:rPr lang="en-AU" cap="small" dirty="0">
                <a:effectLst/>
              </a:rPr>
              <a:t>Lord</a:t>
            </a:r>
            <a:r>
              <a:rPr lang="en-AU" dirty="0">
                <a:effectLst/>
              </a:rPr>
              <a:t> looks down from heaven</a:t>
            </a:r>
            <a:br>
              <a:rPr lang="en-AU" dirty="0">
                <a:effectLst/>
              </a:rPr>
            </a:br>
            <a:r>
              <a:rPr lang="en-AU" dirty="0">
                <a:effectLst/>
              </a:rPr>
              <a:t>    on all mankind</a:t>
            </a:r>
            <a:br>
              <a:rPr lang="en-AU" dirty="0">
                <a:effectLst/>
              </a:rPr>
            </a:br>
            <a:r>
              <a:rPr lang="en-AU" dirty="0">
                <a:effectLst/>
              </a:rPr>
              <a:t>to see if there are any who understand,</a:t>
            </a:r>
            <a:br>
              <a:rPr lang="en-AU" dirty="0">
                <a:effectLst/>
              </a:rPr>
            </a:br>
            <a:r>
              <a:rPr lang="en-AU" dirty="0">
                <a:effectLst/>
              </a:rPr>
              <a:t>    any who seek God.</a:t>
            </a:r>
            <a:endParaRPr lang="en-AU" dirty="0"/>
          </a:p>
        </p:txBody>
      </p:sp>
    </p:spTree>
    <p:extLst>
      <p:ext uri="{BB962C8B-B14F-4D97-AF65-F5344CB8AC3E}">
        <p14:creationId xmlns:p14="http://schemas.microsoft.com/office/powerpoint/2010/main" val="22505380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8F8DE-CDE0-4A45-9894-9EADBAC25419}"/>
              </a:ext>
            </a:extLst>
          </p:cNvPr>
          <p:cNvSpPr>
            <a:spLocks noGrp="1"/>
          </p:cNvSpPr>
          <p:nvPr>
            <p:ph type="title" idx="4294967295"/>
          </p:nvPr>
        </p:nvSpPr>
        <p:spPr>
          <a:xfrm>
            <a:off x="609600" y="274638"/>
            <a:ext cx="11319048" cy="6323012"/>
          </a:xfrm>
        </p:spPr>
        <p:txBody>
          <a:bodyPr/>
          <a:lstStyle/>
          <a:p>
            <a:pPr algn="l"/>
            <a:r>
              <a:rPr lang="en-AU" dirty="0">
                <a:effectLst/>
              </a:rPr>
              <a:t>All have turned away, all have become corrupt;</a:t>
            </a:r>
            <a:br>
              <a:rPr lang="en-AU" dirty="0">
                <a:effectLst/>
              </a:rPr>
            </a:br>
            <a:r>
              <a:rPr lang="en-AU" dirty="0">
                <a:effectLst/>
              </a:rPr>
              <a:t>    there is no one who does good, not even one.</a:t>
            </a:r>
            <a:br>
              <a:rPr lang="en-AU" dirty="0">
                <a:effectLst/>
              </a:rPr>
            </a:br>
            <a:r>
              <a:rPr lang="en-AU" dirty="0">
                <a:effectLst/>
              </a:rPr>
              <a:t>Do all these evildoers know nothing?</a:t>
            </a:r>
            <a:br>
              <a:rPr lang="en-AU" dirty="0">
                <a:effectLst/>
              </a:rPr>
            </a:br>
            <a:r>
              <a:rPr lang="en-AU" dirty="0">
                <a:effectLst/>
              </a:rPr>
              <a:t>They devour my people as though eating bread;</a:t>
            </a:r>
            <a:br>
              <a:rPr lang="en-AU" dirty="0">
                <a:effectLst/>
              </a:rPr>
            </a:br>
            <a:r>
              <a:rPr lang="en-AU" dirty="0">
                <a:effectLst/>
              </a:rPr>
              <a:t>    they never call on the </a:t>
            </a:r>
            <a:r>
              <a:rPr lang="en-AU" cap="small" dirty="0">
                <a:effectLst/>
              </a:rPr>
              <a:t>Lord</a:t>
            </a:r>
            <a:r>
              <a:rPr lang="en-AU" dirty="0">
                <a:effectLst/>
              </a:rPr>
              <a:t>.</a:t>
            </a:r>
            <a:br>
              <a:rPr lang="en-AU" dirty="0">
                <a:effectLst/>
              </a:rPr>
            </a:br>
            <a:r>
              <a:rPr lang="en-AU" dirty="0">
                <a:effectLst/>
              </a:rPr>
              <a:t>But there they are, overwhelmed with dread,</a:t>
            </a:r>
            <a:br>
              <a:rPr lang="en-AU" dirty="0">
                <a:effectLst/>
              </a:rPr>
            </a:br>
            <a:r>
              <a:rPr lang="en-AU" dirty="0">
                <a:effectLst/>
              </a:rPr>
              <a:t>    for God is present in the company of the righteous.</a:t>
            </a:r>
            <a:br>
              <a:rPr lang="en-AU" dirty="0">
                <a:effectLst/>
              </a:rPr>
            </a:br>
            <a:r>
              <a:rPr lang="en-AU" dirty="0">
                <a:effectLst/>
              </a:rPr>
              <a:t>You evildoers frustrate the plans of the poor,</a:t>
            </a:r>
            <a:br>
              <a:rPr lang="en-AU" dirty="0">
                <a:effectLst/>
              </a:rPr>
            </a:br>
            <a:r>
              <a:rPr lang="en-AU" dirty="0">
                <a:effectLst/>
              </a:rPr>
              <a:t>    but the </a:t>
            </a:r>
            <a:r>
              <a:rPr lang="en-AU" cap="small" dirty="0">
                <a:effectLst/>
              </a:rPr>
              <a:t>Lord</a:t>
            </a:r>
            <a:r>
              <a:rPr lang="en-AU" dirty="0">
                <a:effectLst/>
              </a:rPr>
              <a:t> is their refuge.</a:t>
            </a:r>
            <a:br>
              <a:rPr lang="en-AU" dirty="0">
                <a:effectLst/>
              </a:rPr>
            </a:br>
            <a:r>
              <a:rPr lang="en-AU" dirty="0">
                <a:effectLst/>
              </a:rPr>
              <a:t>Oh, that salvation for Israel would come out of Zion!</a:t>
            </a:r>
            <a:br>
              <a:rPr lang="en-AU" dirty="0">
                <a:effectLst/>
              </a:rPr>
            </a:br>
            <a:r>
              <a:rPr lang="en-AU" dirty="0">
                <a:effectLst/>
              </a:rPr>
              <a:t>    When the </a:t>
            </a:r>
            <a:r>
              <a:rPr lang="en-AU" cap="small" dirty="0">
                <a:effectLst/>
              </a:rPr>
              <a:t>Lord</a:t>
            </a:r>
            <a:r>
              <a:rPr lang="en-AU" dirty="0">
                <a:effectLst/>
              </a:rPr>
              <a:t> restores his people,</a:t>
            </a:r>
            <a:br>
              <a:rPr lang="en-AU" dirty="0">
                <a:effectLst/>
              </a:rPr>
            </a:br>
            <a:r>
              <a:rPr lang="en-AU" dirty="0">
                <a:effectLst/>
              </a:rPr>
              <a:t>    let Jacob rejoice and Israel be glad! </a:t>
            </a:r>
            <a:r>
              <a:rPr lang="en-AU" sz="3200" b="1" kern="1200" dirty="0">
                <a:solidFill>
                  <a:schemeClr val="tx1"/>
                </a:solidFill>
                <a:effectLst/>
                <a:latin typeface="Comic Sans MS" pitchFamily="66" charset="0"/>
                <a:ea typeface="+mj-ea"/>
                <a:cs typeface="+mj-cs"/>
                <a:sym typeface="Wingdings" panose="05000000000000000000" pitchFamily="2" charset="2"/>
              </a:rPr>
              <a:t></a:t>
            </a:r>
            <a:r>
              <a:rPr lang="en-GB" dirty="0">
                <a:effectLst/>
              </a:rPr>
              <a:t> (NIV)</a:t>
            </a:r>
            <a:endParaRPr lang="en-AU" dirty="0"/>
          </a:p>
        </p:txBody>
      </p:sp>
    </p:spTree>
    <p:extLst>
      <p:ext uri="{BB962C8B-B14F-4D97-AF65-F5344CB8AC3E}">
        <p14:creationId xmlns:p14="http://schemas.microsoft.com/office/powerpoint/2010/main" val="24304943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81C3E-187E-40FF-8812-152AAEFB4654}"/>
              </a:ext>
            </a:extLst>
          </p:cNvPr>
          <p:cNvSpPr>
            <a:spLocks noGrp="1"/>
          </p:cNvSpPr>
          <p:nvPr>
            <p:ph type="title" idx="4294967295"/>
          </p:nvPr>
        </p:nvSpPr>
        <p:spPr/>
        <p:txBody>
          <a:bodyPr/>
          <a:lstStyle/>
          <a:p>
            <a:pPr algn="l"/>
            <a:r>
              <a:rPr lang="en-AU" i="1" dirty="0">
                <a:solidFill>
                  <a:srgbClr val="0070C0"/>
                </a:solidFill>
                <a:effectLst/>
              </a:rPr>
              <a:t>Ephesians 3:14-21  NIV</a:t>
            </a:r>
            <a:br>
              <a:rPr lang="en-AU" i="1" dirty="0">
                <a:solidFill>
                  <a:srgbClr val="0070C0"/>
                </a:solidFill>
                <a:effectLst/>
              </a:rPr>
            </a:br>
            <a:r>
              <a:rPr lang="en-GB" dirty="0">
                <a:solidFill>
                  <a:srgbClr val="0070C0"/>
                </a:solidFill>
                <a:effectLst/>
              </a:rPr>
              <a:t>A Prayer for the Ephesians</a:t>
            </a:r>
            <a:br>
              <a:rPr lang="en-AU" dirty="0">
                <a:effectLst/>
              </a:rPr>
            </a:br>
            <a:r>
              <a:rPr lang="en-AU" dirty="0">
                <a:effectLst/>
              </a:rPr>
              <a:t>For this reason I kneel before the Father, from whom every family in heaven and on earth derives its name. I pray that out of his glorious riches he may strengthen you with power through his Spirit in your inner being, so that Christ may dwell in your hearts through faith. And I pray that you, being rooted and established in love, may have power, together with all the Lord’s holy people, to grasp how wide and long and high and deep is the love of Christ, and to know this love that surpasses knowledge—that you may be filled to the measure of all the fullness of God.</a:t>
            </a:r>
            <a:endParaRPr lang="en-AU" dirty="0"/>
          </a:p>
        </p:txBody>
      </p:sp>
    </p:spTree>
    <p:extLst>
      <p:ext uri="{BB962C8B-B14F-4D97-AF65-F5344CB8AC3E}">
        <p14:creationId xmlns:p14="http://schemas.microsoft.com/office/powerpoint/2010/main" val="7328845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7D711-6DEC-47F2-BCDB-70CEE4C6BA5E}"/>
              </a:ext>
            </a:extLst>
          </p:cNvPr>
          <p:cNvSpPr>
            <a:spLocks noGrp="1"/>
          </p:cNvSpPr>
          <p:nvPr>
            <p:ph type="title" idx="4294967295"/>
          </p:nvPr>
        </p:nvSpPr>
        <p:spPr/>
        <p:txBody>
          <a:bodyPr/>
          <a:lstStyle/>
          <a:p>
            <a:pPr algn="l"/>
            <a:r>
              <a:rPr lang="en-AU" dirty="0">
                <a:effectLst/>
              </a:rPr>
              <a:t>Now to him who is able to do immeasurably more than all we ask or imagine, according to his power that is at work within us, to him be glory in the church and in Christ Jesus throughout all generations, for ever and ever! Amen. </a:t>
            </a:r>
            <a:r>
              <a:rPr lang="en-AU" sz="2800" dirty="0">
                <a:solidFill>
                  <a:schemeClr val="tx2">
                    <a:lumMod val="60000"/>
                    <a:lumOff val="40000"/>
                  </a:schemeClr>
                </a:solidFill>
                <a:effectLst/>
                <a:sym typeface="Wingdings" panose="05000000000000000000" pitchFamily="2" charset="2"/>
              </a:rPr>
              <a:t></a:t>
            </a:r>
            <a:endParaRPr lang="en-AU" dirty="0"/>
          </a:p>
        </p:txBody>
      </p:sp>
    </p:spTree>
    <p:extLst>
      <p:ext uri="{BB962C8B-B14F-4D97-AF65-F5344CB8AC3E}">
        <p14:creationId xmlns:p14="http://schemas.microsoft.com/office/powerpoint/2010/main" val="42661989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938F84-DC04-48AC-8374-E18C81FFFB76}"/>
              </a:ext>
            </a:extLst>
          </p:cNvPr>
          <p:cNvSpPr txBox="1"/>
          <p:nvPr/>
        </p:nvSpPr>
        <p:spPr>
          <a:xfrm>
            <a:off x="4342237" y="3734158"/>
            <a:ext cx="7848872" cy="2554545"/>
          </a:xfrm>
          <a:prstGeom prst="rect">
            <a:avLst/>
          </a:prstGeom>
          <a:noFill/>
        </p:spPr>
        <p:txBody>
          <a:bodyPr wrap="square" rtlCol="0">
            <a:spAutoFit/>
          </a:bodyPr>
          <a:lstStyle/>
          <a:p>
            <a:pPr algn="ctr"/>
            <a:r>
              <a:rPr lang="en-GB" sz="4000" b="1" dirty="0"/>
              <a:t>How many scenes or issues are in the song “The Outlaw” and also in the John 6: 1-21 passage?</a:t>
            </a:r>
            <a:endParaRPr lang="en-AU" sz="4000" b="1" dirty="0"/>
          </a:p>
        </p:txBody>
      </p:sp>
    </p:spTree>
    <p:extLst>
      <p:ext uri="{BB962C8B-B14F-4D97-AF65-F5344CB8AC3E}">
        <p14:creationId xmlns:p14="http://schemas.microsoft.com/office/powerpoint/2010/main" val="39780276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BAA6F-6995-4A4E-9ACC-C697136848AC}"/>
              </a:ext>
            </a:extLst>
          </p:cNvPr>
          <p:cNvSpPr>
            <a:spLocks noGrp="1"/>
          </p:cNvSpPr>
          <p:nvPr>
            <p:ph type="title" idx="4294967295"/>
          </p:nvPr>
        </p:nvSpPr>
        <p:spPr/>
        <p:txBody>
          <a:bodyPr/>
          <a:lstStyle/>
          <a:p>
            <a:pPr algn="l"/>
            <a:r>
              <a:rPr lang="en-AU" sz="3200" b="1" i="1" kern="1200" dirty="0">
                <a:solidFill>
                  <a:srgbClr val="0070C0"/>
                </a:solidFill>
                <a:effectLst/>
                <a:latin typeface="Comic Sans MS" pitchFamily="66" charset="0"/>
                <a:ea typeface="+mj-ea"/>
                <a:cs typeface="+mj-cs"/>
              </a:rPr>
              <a:t>John 6:1-21  NIV   </a:t>
            </a:r>
            <a:r>
              <a:rPr lang="en-GB" sz="3200" b="1" kern="1200" dirty="0">
                <a:solidFill>
                  <a:srgbClr val="0070C0"/>
                </a:solidFill>
                <a:effectLst/>
                <a:latin typeface="Comic Sans MS" pitchFamily="66" charset="0"/>
                <a:ea typeface="+mj-ea"/>
                <a:cs typeface="+mj-cs"/>
              </a:rPr>
              <a:t>Jesus Feeds the Five Thousand</a:t>
            </a:r>
            <a:endParaRPr lang="en-AU" sz="3200" b="1" kern="1200" dirty="0">
              <a:solidFill>
                <a:srgbClr val="0070C0"/>
              </a:solidFill>
              <a:effectLst/>
              <a:latin typeface="Comic Sans MS" pitchFamily="66" charset="0"/>
              <a:ea typeface="+mj-ea"/>
              <a:cs typeface="+mj-cs"/>
            </a:endParaRPr>
          </a:p>
          <a:p>
            <a:pPr algn="l"/>
            <a:r>
              <a:rPr lang="en-AU" sz="3200" b="1" kern="1200" dirty="0">
                <a:solidFill>
                  <a:schemeClr val="tx1"/>
                </a:solidFill>
                <a:effectLst/>
                <a:latin typeface="Comic Sans MS" pitchFamily="66" charset="0"/>
                <a:ea typeface="+mj-ea"/>
                <a:cs typeface="+mj-cs"/>
              </a:rPr>
              <a:t>Some time after this, Jesus crossed to the far shore of the Sea of Galilee (that is, the Sea of Tiberias), and a great crowd of people followed him because they saw the signs he had performed by healing the sick. Then Jesus went up on a mountainside and sat down with his disciples. The Jewish Passover Festival was near.</a:t>
            </a:r>
          </a:p>
          <a:p>
            <a:pPr algn="l"/>
            <a:r>
              <a:rPr lang="en-AU" sz="3200" b="1" kern="1200" dirty="0">
                <a:solidFill>
                  <a:schemeClr val="tx1"/>
                </a:solidFill>
                <a:effectLst/>
                <a:latin typeface="Comic Sans MS" pitchFamily="66" charset="0"/>
                <a:ea typeface="+mj-ea"/>
                <a:cs typeface="+mj-cs"/>
              </a:rPr>
              <a:t>When Jesus looked up and saw a great crowd coming toward him, he said to Philip, “Where shall we buy bread for these people to eat?” He asked this only to test him, for he already had in mind what he was going to do.</a:t>
            </a:r>
            <a:endParaRPr lang="en-AU" dirty="0"/>
          </a:p>
        </p:txBody>
      </p:sp>
    </p:spTree>
    <p:extLst>
      <p:ext uri="{BB962C8B-B14F-4D97-AF65-F5344CB8AC3E}">
        <p14:creationId xmlns:p14="http://schemas.microsoft.com/office/powerpoint/2010/main" val="20059480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C84F7-3312-4EF3-A923-22165824A9AE}"/>
              </a:ext>
            </a:extLst>
          </p:cNvPr>
          <p:cNvSpPr>
            <a:spLocks noGrp="1"/>
          </p:cNvSpPr>
          <p:nvPr>
            <p:ph type="title" idx="4294967295"/>
          </p:nvPr>
        </p:nvSpPr>
        <p:spPr/>
        <p:txBody>
          <a:bodyPr/>
          <a:lstStyle/>
          <a:p>
            <a:pPr algn="l"/>
            <a:r>
              <a:rPr lang="en-AU" sz="3200" b="1" kern="1200" dirty="0">
                <a:solidFill>
                  <a:schemeClr val="tx1"/>
                </a:solidFill>
                <a:effectLst/>
                <a:latin typeface="Comic Sans MS" pitchFamily="66" charset="0"/>
                <a:ea typeface="+mj-ea"/>
                <a:cs typeface="+mj-cs"/>
              </a:rPr>
              <a:t>Philip answered him, “It would take more than half a year’s wages to buy enough bread for each one to have a bite!”</a:t>
            </a:r>
          </a:p>
          <a:p>
            <a:pPr algn="l"/>
            <a:r>
              <a:rPr lang="en-AU" sz="3200" b="1" kern="1200" dirty="0">
                <a:solidFill>
                  <a:schemeClr val="tx1"/>
                </a:solidFill>
                <a:effectLst/>
                <a:latin typeface="Comic Sans MS" pitchFamily="66" charset="0"/>
                <a:ea typeface="+mj-ea"/>
                <a:cs typeface="+mj-cs"/>
              </a:rPr>
              <a:t>Another of his disciples, Andrew, Simon Peter’s brother, spoke up, “Here is a boy with five small barley loaves and two small fish, but how far will they go among so many?”</a:t>
            </a:r>
          </a:p>
          <a:p>
            <a:pPr algn="l"/>
            <a:r>
              <a:rPr lang="en-AU" sz="3200" b="1" kern="1200" dirty="0">
                <a:solidFill>
                  <a:schemeClr val="tx1"/>
                </a:solidFill>
                <a:effectLst/>
                <a:latin typeface="Comic Sans MS" pitchFamily="66" charset="0"/>
                <a:ea typeface="+mj-ea"/>
                <a:cs typeface="+mj-cs"/>
              </a:rPr>
              <a:t>Jesus said, “Have the people sit down.” There was plenty of grass in that place, and they sat down (about five thousand men were there). Jesus then took the loaves, gave thanks, and distributed to those who were seated as much as they wanted. He did the same with the fish.</a:t>
            </a:r>
            <a:endParaRPr lang="en-AU" dirty="0"/>
          </a:p>
        </p:txBody>
      </p:sp>
    </p:spTree>
    <p:extLst>
      <p:ext uri="{BB962C8B-B14F-4D97-AF65-F5344CB8AC3E}">
        <p14:creationId xmlns:p14="http://schemas.microsoft.com/office/powerpoint/2010/main" val="29844208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C122-329B-4C2A-B9CF-C53FC419DD31}"/>
              </a:ext>
            </a:extLst>
          </p:cNvPr>
          <p:cNvSpPr>
            <a:spLocks noGrp="1"/>
          </p:cNvSpPr>
          <p:nvPr>
            <p:ph type="title" idx="4294967295"/>
          </p:nvPr>
        </p:nvSpPr>
        <p:spPr/>
        <p:txBody>
          <a:bodyPr/>
          <a:lstStyle/>
          <a:p>
            <a:pPr algn="l"/>
            <a:r>
              <a:rPr lang="en-AU" sz="3200" b="1" kern="1200" dirty="0">
                <a:solidFill>
                  <a:schemeClr val="tx1"/>
                </a:solidFill>
                <a:effectLst/>
                <a:latin typeface="Comic Sans MS" pitchFamily="66" charset="0"/>
                <a:ea typeface="+mj-ea"/>
                <a:cs typeface="+mj-cs"/>
              </a:rPr>
              <a:t>When they had all had enough to eat, he said to his disciples, “Gather the pieces that are left over. Let nothing be wasted.” So they gathered them and filled twelve baskets with the pieces of the five barley loaves left over by those who had eaten.</a:t>
            </a:r>
          </a:p>
          <a:p>
            <a:pPr algn="l"/>
            <a:r>
              <a:rPr lang="en-AU" sz="3200" b="1" kern="1200" dirty="0">
                <a:solidFill>
                  <a:schemeClr val="tx1"/>
                </a:solidFill>
                <a:effectLst/>
                <a:latin typeface="Comic Sans MS" pitchFamily="66" charset="0"/>
                <a:ea typeface="+mj-ea"/>
                <a:cs typeface="+mj-cs"/>
              </a:rPr>
              <a:t>After the people saw the sign Jesus performed, they began to say, “Surely this is the Prophet who is to come into the world.” Jesus, knowing that they intended to come and make him king by force, withdrew again to a mountain by himself.</a:t>
            </a:r>
            <a:endParaRPr lang="en-AU" dirty="0"/>
          </a:p>
        </p:txBody>
      </p:sp>
    </p:spTree>
    <p:extLst>
      <p:ext uri="{BB962C8B-B14F-4D97-AF65-F5344CB8AC3E}">
        <p14:creationId xmlns:p14="http://schemas.microsoft.com/office/powerpoint/2010/main" val="22973255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B1102-C92A-49F2-A5B8-0A42E541DE4A}"/>
              </a:ext>
            </a:extLst>
          </p:cNvPr>
          <p:cNvSpPr>
            <a:spLocks noGrp="1"/>
          </p:cNvSpPr>
          <p:nvPr>
            <p:ph type="title" idx="4294967295"/>
          </p:nvPr>
        </p:nvSpPr>
        <p:spPr/>
        <p:txBody>
          <a:bodyPr/>
          <a:lstStyle/>
          <a:p>
            <a:pPr algn="l"/>
            <a:r>
              <a:rPr lang="en-GB" sz="3200" b="1" kern="1200" dirty="0">
                <a:solidFill>
                  <a:srgbClr val="0070C0"/>
                </a:solidFill>
                <a:effectLst/>
                <a:latin typeface="Comic Sans MS" pitchFamily="66" charset="0"/>
                <a:ea typeface="+mj-ea"/>
                <a:cs typeface="+mj-cs"/>
              </a:rPr>
              <a:t>Jesus Walks on the Water</a:t>
            </a:r>
            <a:endParaRPr lang="en-AU" sz="3200" b="1" kern="1200" dirty="0">
              <a:solidFill>
                <a:srgbClr val="0070C0"/>
              </a:solidFill>
              <a:effectLst/>
              <a:latin typeface="Comic Sans MS" pitchFamily="66" charset="0"/>
              <a:ea typeface="+mj-ea"/>
              <a:cs typeface="+mj-cs"/>
            </a:endParaRPr>
          </a:p>
          <a:p>
            <a:pPr algn="l"/>
            <a:r>
              <a:rPr lang="en-AU" sz="3200" b="1" kern="1200" dirty="0">
                <a:solidFill>
                  <a:schemeClr val="tx1"/>
                </a:solidFill>
                <a:effectLst/>
                <a:latin typeface="Comic Sans MS" pitchFamily="66" charset="0"/>
                <a:ea typeface="+mj-ea"/>
                <a:cs typeface="+mj-cs"/>
              </a:rPr>
              <a:t>When evening came, his disciples went down to the lake, where they got into a boat and set off across the lake for Capernaum. By now it was dark, and Jesus had not yet joined them. A strong wind was blowing and the waters grew rough. When they had rowed about three or four miles, they saw Jesus approaching the boat, walking on the water; and they were frightened. But he said to them, “It is I; don’t be afraid.” Then they were willing to take him into the boat, and immediately the boat reached the shore where they were heading.</a:t>
            </a:r>
            <a:endParaRPr lang="en-AU" dirty="0"/>
          </a:p>
        </p:txBody>
      </p:sp>
    </p:spTree>
    <p:extLst>
      <p:ext uri="{BB962C8B-B14F-4D97-AF65-F5344CB8AC3E}">
        <p14:creationId xmlns:p14="http://schemas.microsoft.com/office/powerpoint/2010/main" val="3657381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5F0C7-9E86-47DF-AA5A-AB290DBDD5C6}"/>
              </a:ext>
            </a:extLst>
          </p:cNvPr>
          <p:cNvSpPr>
            <a:spLocks noGrp="1"/>
          </p:cNvSpPr>
          <p:nvPr>
            <p:ph type="title"/>
          </p:nvPr>
        </p:nvSpPr>
        <p:spPr>
          <a:xfrm>
            <a:off x="1981200" y="274638"/>
            <a:ext cx="8229600" cy="6107112"/>
          </a:xfrm>
        </p:spPr>
        <p:txBody>
          <a:bodyPr rtlCol="0">
            <a:noAutofit/>
          </a:bodyPr>
          <a:lstStyle/>
          <a:p>
            <a:pPr fontAlgn="auto">
              <a:spcAft>
                <a:spcPts val="0"/>
              </a:spcAft>
              <a:defRPr/>
            </a:pPr>
            <a:r>
              <a:rPr lang="en-GB" sz="3600" dirty="0"/>
              <a:t>Bind us together, Lord</a:t>
            </a:r>
            <a:br>
              <a:rPr lang="en-AU" sz="3600" dirty="0"/>
            </a:br>
            <a:r>
              <a:rPr lang="en-AU" sz="3600" dirty="0"/>
              <a:t>Bind us together</a:t>
            </a:r>
            <a:br>
              <a:rPr lang="en-AU" sz="3600" dirty="0"/>
            </a:br>
            <a:r>
              <a:rPr lang="en-AU" sz="3600" dirty="0"/>
              <a:t>With cords that cannot be broken</a:t>
            </a:r>
            <a:br>
              <a:rPr lang="en-AU" sz="3600" dirty="0"/>
            </a:br>
            <a:r>
              <a:rPr lang="en-AU" sz="3600" dirty="0"/>
              <a:t>Bind us together, Lord</a:t>
            </a:r>
            <a:br>
              <a:rPr lang="en-AU" sz="3600" dirty="0"/>
            </a:br>
            <a:r>
              <a:rPr lang="en-AU" sz="3600" dirty="0"/>
              <a:t>Bind us together</a:t>
            </a:r>
            <a:br>
              <a:rPr lang="en-AU" sz="3600" dirty="0"/>
            </a:br>
            <a:r>
              <a:rPr lang="en-AU" sz="3600" dirty="0"/>
              <a:t>Bind us together in Love</a:t>
            </a:r>
          </a:p>
        </p:txBody>
      </p:sp>
      <p:pic>
        <p:nvPicPr>
          <p:cNvPr id="2051" name="Picture 4" descr="Image result for knot">
            <a:extLst>
              <a:ext uri="{FF2B5EF4-FFF2-40B4-BE49-F238E27FC236}">
                <a16:creationId xmlns:a16="http://schemas.microsoft.com/office/drawing/2014/main" id="{D6E5704A-835A-4DA4-A009-858E85475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6320" y="4308869"/>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69864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938F84-DC04-48AC-8374-E18C81FFFB76}"/>
              </a:ext>
            </a:extLst>
          </p:cNvPr>
          <p:cNvSpPr txBox="1"/>
          <p:nvPr/>
        </p:nvSpPr>
        <p:spPr>
          <a:xfrm>
            <a:off x="4342237" y="3734158"/>
            <a:ext cx="7848872" cy="2554545"/>
          </a:xfrm>
          <a:prstGeom prst="rect">
            <a:avLst/>
          </a:prstGeom>
          <a:noFill/>
        </p:spPr>
        <p:txBody>
          <a:bodyPr wrap="square" rtlCol="0">
            <a:spAutoFit/>
          </a:bodyPr>
          <a:lstStyle/>
          <a:p>
            <a:pPr algn="ctr"/>
            <a:r>
              <a:rPr lang="en-GB" sz="4000" b="1" dirty="0"/>
              <a:t>How many scenes or issues are in the song “The Outlaw” and also in the John 6: 1-21 passage?</a:t>
            </a:r>
            <a:endParaRPr lang="en-AU" sz="4000" b="1" dirty="0"/>
          </a:p>
        </p:txBody>
      </p:sp>
    </p:spTree>
    <p:extLst>
      <p:ext uri="{BB962C8B-B14F-4D97-AF65-F5344CB8AC3E}">
        <p14:creationId xmlns:p14="http://schemas.microsoft.com/office/powerpoint/2010/main" val="273929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e Outlaw - Larry Norman [Lyrics]">
            <a:hlinkClick r:id="" action="ppaction://media"/>
            <a:extLst>
              <a:ext uri="{FF2B5EF4-FFF2-40B4-BE49-F238E27FC236}">
                <a16:creationId xmlns:a16="http://schemas.microsoft.com/office/drawing/2014/main" id="{79038D3C-891E-4253-92D7-582532F73C1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5360" y="188640"/>
            <a:ext cx="11521280" cy="6480720"/>
          </a:xfrm>
          <a:prstGeom prst="rect">
            <a:avLst/>
          </a:prstGeom>
        </p:spPr>
      </p:pic>
    </p:spTree>
    <p:extLst>
      <p:ext uri="{BB962C8B-B14F-4D97-AF65-F5344CB8AC3E}">
        <p14:creationId xmlns:p14="http://schemas.microsoft.com/office/powerpoint/2010/main" val="222462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1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CBEDB5-0EB5-400D-B830-91059D93E182}"/>
              </a:ext>
            </a:extLst>
          </p:cNvPr>
          <p:cNvSpPr txBox="1"/>
          <p:nvPr/>
        </p:nvSpPr>
        <p:spPr>
          <a:xfrm rot="21222023">
            <a:off x="1168731" y="1454977"/>
            <a:ext cx="8138565" cy="1569660"/>
          </a:xfrm>
          <a:prstGeom prst="rect">
            <a:avLst/>
          </a:prstGeom>
          <a:noFill/>
        </p:spPr>
        <p:txBody>
          <a:bodyPr wrap="square" rtlCol="0">
            <a:spAutoFit/>
          </a:bodyPr>
          <a:lstStyle/>
          <a:p>
            <a:r>
              <a:rPr lang="en-GB" sz="9600" dirty="0">
                <a:latin typeface="Chiller" panose="04020404031007020602" pitchFamily="82" charset="0"/>
              </a:rPr>
              <a:t>Enough is enough</a:t>
            </a:r>
            <a:endParaRPr lang="en-AU" sz="9600" dirty="0">
              <a:latin typeface="Chiller" panose="04020404031007020602" pitchFamily="82" charset="0"/>
            </a:endParaRPr>
          </a:p>
        </p:txBody>
      </p:sp>
    </p:spTree>
    <p:extLst>
      <p:ext uri="{BB962C8B-B14F-4D97-AF65-F5344CB8AC3E}">
        <p14:creationId xmlns:p14="http://schemas.microsoft.com/office/powerpoint/2010/main" val="8397845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4250D7-1746-43FB-8CDA-E4E6ECDF6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9616" y="840358"/>
            <a:ext cx="5713809" cy="4279330"/>
          </a:xfrm>
          <a:prstGeom prst="rect">
            <a:avLst/>
          </a:prstGeom>
        </p:spPr>
      </p:pic>
    </p:spTree>
    <p:extLst>
      <p:ext uri="{BB962C8B-B14F-4D97-AF65-F5344CB8AC3E}">
        <p14:creationId xmlns:p14="http://schemas.microsoft.com/office/powerpoint/2010/main" val="36662742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DFC505-1A6C-460A-BE0E-97681B253E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464" y="1268760"/>
            <a:ext cx="8866258" cy="4168105"/>
          </a:xfrm>
          <a:prstGeom prst="rect">
            <a:avLst/>
          </a:prstGeom>
        </p:spPr>
      </p:pic>
    </p:spTree>
    <p:extLst>
      <p:ext uri="{BB962C8B-B14F-4D97-AF65-F5344CB8AC3E}">
        <p14:creationId xmlns:p14="http://schemas.microsoft.com/office/powerpoint/2010/main" val="15920079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57460E-A00E-4DE3-804F-C871FF1E2BC0}"/>
              </a:ext>
            </a:extLst>
          </p:cNvPr>
          <p:cNvPicPr>
            <a:picLocks noChangeAspect="1"/>
          </p:cNvPicPr>
          <p:nvPr/>
        </p:nvPicPr>
        <p:blipFill rotWithShape="1">
          <a:blip r:embed="rId3">
            <a:extLst>
              <a:ext uri="{28A0092B-C50C-407E-A947-70E740481C1C}">
                <a14:useLocalDpi xmlns:a14="http://schemas.microsoft.com/office/drawing/2010/main" val="0"/>
              </a:ext>
            </a:extLst>
          </a:blip>
          <a:srcRect l="11019" r="11019"/>
          <a:stretch/>
        </p:blipFill>
        <p:spPr>
          <a:xfrm>
            <a:off x="155812" y="-171400"/>
            <a:ext cx="9302944" cy="6264696"/>
          </a:xfrm>
          <a:prstGeom prst="rect">
            <a:avLst/>
          </a:prstGeom>
        </p:spPr>
      </p:pic>
      <p:sp>
        <p:nvSpPr>
          <p:cNvPr id="4" name="TextBox 3">
            <a:extLst>
              <a:ext uri="{FF2B5EF4-FFF2-40B4-BE49-F238E27FC236}">
                <a16:creationId xmlns:a16="http://schemas.microsoft.com/office/drawing/2014/main" id="{1BA5DEB6-8FC6-403D-91E0-B3713D84DBFA}"/>
              </a:ext>
            </a:extLst>
          </p:cNvPr>
          <p:cNvSpPr txBox="1"/>
          <p:nvPr/>
        </p:nvSpPr>
        <p:spPr>
          <a:xfrm>
            <a:off x="150986" y="6165304"/>
            <a:ext cx="10442410" cy="523220"/>
          </a:xfrm>
          <a:prstGeom prst="rect">
            <a:avLst/>
          </a:prstGeom>
          <a:noFill/>
        </p:spPr>
        <p:txBody>
          <a:bodyPr wrap="none" rtlCol="0">
            <a:spAutoFit/>
          </a:bodyPr>
          <a:lstStyle/>
          <a:p>
            <a:pPr algn="ctr"/>
            <a:r>
              <a:rPr lang="en-AU" sz="2000" b="1" dirty="0"/>
              <a:t>Michelangelo's iconic marble statue </a:t>
            </a:r>
            <a:r>
              <a:rPr lang="en-AU" sz="2800" b="1" i="1" dirty="0"/>
              <a:t>David</a:t>
            </a:r>
            <a:r>
              <a:rPr lang="en-AU" sz="2000" b="1" dirty="0"/>
              <a:t>.     Florence's Galleria dell' Accademia. </a:t>
            </a:r>
          </a:p>
        </p:txBody>
      </p:sp>
    </p:spTree>
    <p:extLst>
      <p:ext uri="{BB962C8B-B14F-4D97-AF65-F5344CB8AC3E}">
        <p14:creationId xmlns:p14="http://schemas.microsoft.com/office/powerpoint/2010/main" val="34800320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CBEDB5-0EB5-400D-B830-91059D93E182}"/>
              </a:ext>
            </a:extLst>
          </p:cNvPr>
          <p:cNvSpPr txBox="1"/>
          <p:nvPr/>
        </p:nvSpPr>
        <p:spPr>
          <a:xfrm rot="21222023">
            <a:off x="1168731" y="1454977"/>
            <a:ext cx="8138565" cy="1569660"/>
          </a:xfrm>
          <a:prstGeom prst="rect">
            <a:avLst/>
          </a:prstGeom>
          <a:noFill/>
        </p:spPr>
        <p:txBody>
          <a:bodyPr wrap="square" rtlCol="0">
            <a:spAutoFit/>
          </a:bodyPr>
          <a:lstStyle/>
          <a:p>
            <a:r>
              <a:rPr lang="en-GB" sz="9600" dirty="0">
                <a:latin typeface="Chiller" panose="04020404031007020602" pitchFamily="82" charset="0"/>
              </a:rPr>
              <a:t>Enough is enough</a:t>
            </a:r>
            <a:endParaRPr lang="en-AU" sz="9600" dirty="0">
              <a:latin typeface="Chiller" panose="04020404031007020602" pitchFamily="82" charset="0"/>
            </a:endParaRPr>
          </a:p>
        </p:txBody>
      </p:sp>
    </p:spTree>
    <p:extLst>
      <p:ext uri="{BB962C8B-B14F-4D97-AF65-F5344CB8AC3E}">
        <p14:creationId xmlns:p14="http://schemas.microsoft.com/office/powerpoint/2010/main" val="30281076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CBEDB5-0EB5-400D-B830-91059D93E182}"/>
              </a:ext>
            </a:extLst>
          </p:cNvPr>
          <p:cNvSpPr txBox="1"/>
          <p:nvPr/>
        </p:nvSpPr>
        <p:spPr>
          <a:xfrm rot="21222023">
            <a:off x="1148235" y="1306721"/>
            <a:ext cx="6778924" cy="1569660"/>
          </a:xfrm>
          <a:prstGeom prst="rect">
            <a:avLst/>
          </a:prstGeom>
          <a:noFill/>
        </p:spPr>
        <p:txBody>
          <a:bodyPr wrap="square" rtlCol="0">
            <a:spAutoFit/>
          </a:bodyPr>
          <a:lstStyle/>
          <a:p>
            <a:r>
              <a:rPr lang="en-GB" sz="9600" dirty="0">
                <a:latin typeface="Chiller" panose="04020404031007020602" pitchFamily="82" charset="0"/>
              </a:rPr>
              <a:t>Enough is enough</a:t>
            </a:r>
            <a:endParaRPr lang="en-AU" sz="9600" dirty="0">
              <a:latin typeface="Chiller" panose="04020404031007020602" pitchFamily="82" charset="0"/>
            </a:endParaRPr>
          </a:p>
        </p:txBody>
      </p:sp>
      <p:sp>
        <p:nvSpPr>
          <p:cNvPr id="3" name="TextBox 2">
            <a:extLst>
              <a:ext uri="{FF2B5EF4-FFF2-40B4-BE49-F238E27FC236}">
                <a16:creationId xmlns:a16="http://schemas.microsoft.com/office/drawing/2014/main" id="{130A0D65-9675-412F-8F48-0DEC46D37174}"/>
              </a:ext>
            </a:extLst>
          </p:cNvPr>
          <p:cNvSpPr txBox="1"/>
          <p:nvPr/>
        </p:nvSpPr>
        <p:spPr>
          <a:xfrm rot="21222023">
            <a:off x="1337115" y="1492161"/>
            <a:ext cx="6778924" cy="1569660"/>
          </a:xfrm>
          <a:prstGeom prst="rect">
            <a:avLst/>
          </a:prstGeom>
          <a:noFill/>
        </p:spPr>
        <p:txBody>
          <a:bodyPr wrap="square" rtlCol="0">
            <a:spAutoFit/>
          </a:bodyPr>
          <a:lstStyle/>
          <a:p>
            <a:r>
              <a:rPr lang="en-GB" sz="9600" dirty="0">
                <a:latin typeface="Chiller" panose="04020404031007020602" pitchFamily="82" charset="0"/>
              </a:rPr>
              <a:t>Enough is enough</a:t>
            </a:r>
            <a:endParaRPr lang="en-AU" sz="9600" dirty="0">
              <a:latin typeface="Chiller" panose="04020404031007020602" pitchFamily="82" charset="0"/>
            </a:endParaRPr>
          </a:p>
        </p:txBody>
      </p:sp>
      <p:sp>
        <p:nvSpPr>
          <p:cNvPr id="4" name="TextBox 3">
            <a:extLst>
              <a:ext uri="{FF2B5EF4-FFF2-40B4-BE49-F238E27FC236}">
                <a16:creationId xmlns:a16="http://schemas.microsoft.com/office/drawing/2014/main" id="{F51E0A6E-157B-4187-A7B8-34F6E7733E3E}"/>
              </a:ext>
            </a:extLst>
          </p:cNvPr>
          <p:cNvSpPr txBox="1"/>
          <p:nvPr/>
        </p:nvSpPr>
        <p:spPr>
          <a:xfrm rot="21222023">
            <a:off x="1697154" y="1995979"/>
            <a:ext cx="6778924" cy="1569660"/>
          </a:xfrm>
          <a:prstGeom prst="rect">
            <a:avLst/>
          </a:prstGeom>
          <a:noFill/>
        </p:spPr>
        <p:txBody>
          <a:bodyPr wrap="square" rtlCol="0">
            <a:spAutoFit/>
          </a:bodyPr>
          <a:lstStyle/>
          <a:p>
            <a:r>
              <a:rPr lang="en-GB" sz="9600" dirty="0">
                <a:latin typeface="Chiller" panose="04020404031007020602" pitchFamily="82" charset="0"/>
              </a:rPr>
              <a:t>Enough is enough</a:t>
            </a:r>
            <a:endParaRPr lang="en-AU" sz="9600" dirty="0">
              <a:latin typeface="Chiller" panose="04020404031007020602" pitchFamily="82" charset="0"/>
            </a:endParaRPr>
          </a:p>
        </p:txBody>
      </p:sp>
      <p:sp>
        <p:nvSpPr>
          <p:cNvPr id="5" name="TextBox 4">
            <a:extLst>
              <a:ext uri="{FF2B5EF4-FFF2-40B4-BE49-F238E27FC236}">
                <a16:creationId xmlns:a16="http://schemas.microsoft.com/office/drawing/2014/main" id="{DB73FD59-FA81-4D7A-AC67-49F6106656FE}"/>
              </a:ext>
            </a:extLst>
          </p:cNvPr>
          <p:cNvSpPr txBox="1"/>
          <p:nvPr/>
        </p:nvSpPr>
        <p:spPr>
          <a:xfrm rot="21222023">
            <a:off x="815167" y="2644169"/>
            <a:ext cx="6778924" cy="1569660"/>
          </a:xfrm>
          <a:prstGeom prst="rect">
            <a:avLst/>
          </a:prstGeom>
          <a:noFill/>
        </p:spPr>
        <p:txBody>
          <a:bodyPr wrap="square" rtlCol="0">
            <a:spAutoFit/>
          </a:bodyPr>
          <a:lstStyle/>
          <a:p>
            <a:r>
              <a:rPr lang="en-GB" sz="9600" dirty="0">
                <a:latin typeface="Chiller" panose="04020404031007020602" pitchFamily="82" charset="0"/>
              </a:rPr>
              <a:t>Enough is enough</a:t>
            </a:r>
            <a:endParaRPr lang="en-AU" sz="9600" dirty="0">
              <a:latin typeface="Chiller" panose="04020404031007020602" pitchFamily="82" charset="0"/>
            </a:endParaRPr>
          </a:p>
        </p:txBody>
      </p:sp>
      <p:sp>
        <p:nvSpPr>
          <p:cNvPr id="6" name="TextBox 5">
            <a:extLst>
              <a:ext uri="{FF2B5EF4-FFF2-40B4-BE49-F238E27FC236}">
                <a16:creationId xmlns:a16="http://schemas.microsoft.com/office/drawing/2014/main" id="{C1410EC6-DD0B-42A6-8BDD-811DED65B288}"/>
              </a:ext>
            </a:extLst>
          </p:cNvPr>
          <p:cNvSpPr txBox="1"/>
          <p:nvPr/>
        </p:nvSpPr>
        <p:spPr>
          <a:xfrm rot="21222023">
            <a:off x="1677898" y="2962548"/>
            <a:ext cx="6778924" cy="1569660"/>
          </a:xfrm>
          <a:prstGeom prst="rect">
            <a:avLst/>
          </a:prstGeom>
          <a:noFill/>
        </p:spPr>
        <p:txBody>
          <a:bodyPr wrap="square" rtlCol="0">
            <a:spAutoFit/>
          </a:bodyPr>
          <a:lstStyle/>
          <a:p>
            <a:r>
              <a:rPr lang="en-GB" sz="9600" dirty="0">
                <a:latin typeface="Chiller" panose="04020404031007020602" pitchFamily="82" charset="0"/>
              </a:rPr>
              <a:t>Enough is enough</a:t>
            </a:r>
            <a:endParaRPr lang="en-AU" sz="9600" dirty="0">
              <a:latin typeface="Chiller" panose="04020404031007020602" pitchFamily="82" charset="0"/>
            </a:endParaRPr>
          </a:p>
        </p:txBody>
      </p:sp>
      <p:sp>
        <p:nvSpPr>
          <p:cNvPr id="7" name="TextBox 6">
            <a:extLst>
              <a:ext uri="{FF2B5EF4-FFF2-40B4-BE49-F238E27FC236}">
                <a16:creationId xmlns:a16="http://schemas.microsoft.com/office/drawing/2014/main" id="{FCFABEEF-8C8E-434F-BF38-632DCFCBE2B1}"/>
              </a:ext>
            </a:extLst>
          </p:cNvPr>
          <p:cNvSpPr txBox="1"/>
          <p:nvPr/>
        </p:nvSpPr>
        <p:spPr>
          <a:xfrm rot="21222023">
            <a:off x="3065307" y="3182517"/>
            <a:ext cx="6778924" cy="1569660"/>
          </a:xfrm>
          <a:prstGeom prst="rect">
            <a:avLst/>
          </a:prstGeom>
          <a:noFill/>
        </p:spPr>
        <p:txBody>
          <a:bodyPr wrap="square" rtlCol="0">
            <a:spAutoFit/>
          </a:bodyPr>
          <a:lstStyle/>
          <a:p>
            <a:r>
              <a:rPr lang="en-GB" sz="9600" dirty="0">
                <a:latin typeface="Chiller" panose="04020404031007020602" pitchFamily="82" charset="0"/>
              </a:rPr>
              <a:t>Enough is enough</a:t>
            </a:r>
            <a:endParaRPr lang="en-AU" sz="9600" dirty="0">
              <a:latin typeface="Chiller" panose="04020404031007020602" pitchFamily="82" charset="0"/>
            </a:endParaRPr>
          </a:p>
        </p:txBody>
      </p:sp>
      <p:sp>
        <p:nvSpPr>
          <p:cNvPr id="8" name="TextBox 7">
            <a:extLst>
              <a:ext uri="{FF2B5EF4-FFF2-40B4-BE49-F238E27FC236}">
                <a16:creationId xmlns:a16="http://schemas.microsoft.com/office/drawing/2014/main" id="{793794D7-FD65-42C9-B77A-045763956354}"/>
              </a:ext>
            </a:extLst>
          </p:cNvPr>
          <p:cNvSpPr txBox="1"/>
          <p:nvPr/>
        </p:nvSpPr>
        <p:spPr>
          <a:xfrm rot="21222023">
            <a:off x="1658642" y="3880059"/>
            <a:ext cx="6778924" cy="1569660"/>
          </a:xfrm>
          <a:prstGeom prst="rect">
            <a:avLst/>
          </a:prstGeom>
          <a:noFill/>
        </p:spPr>
        <p:txBody>
          <a:bodyPr wrap="square" rtlCol="0">
            <a:spAutoFit/>
          </a:bodyPr>
          <a:lstStyle/>
          <a:p>
            <a:r>
              <a:rPr lang="en-GB" sz="9600" dirty="0">
                <a:latin typeface="Chiller" panose="04020404031007020602" pitchFamily="82" charset="0"/>
              </a:rPr>
              <a:t>Enough is enough</a:t>
            </a:r>
            <a:endParaRPr lang="en-AU" sz="9600" dirty="0">
              <a:latin typeface="Chiller" panose="04020404031007020602" pitchFamily="82" charset="0"/>
            </a:endParaRPr>
          </a:p>
        </p:txBody>
      </p:sp>
      <p:sp>
        <p:nvSpPr>
          <p:cNvPr id="9" name="TextBox 8">
            <a:extLst>
              <a:ext uri="{FF2B5EF4-FFF2-40B4-BE49-F238E27FC236}">
                <a16:creationId xmlns:a16="http://schemas.microsoft.com/office/drawing/2014/main" id="{3D7310B5-12D7-49B5-A99D-3150232A7F52}"/>
              </a:ext>
            </a:extLst>
          </p:cNvPr>
          <p:cNvSpPr txBox="1"/>
          <p:nvPr/>
        </p:nvSpPr>
        <p:spPr>
          <a:xfrm rot="21222023">
            <a:off x="2706537" y="3955368"/>
            <a:ext cx="6778924" cy="1569660"/>
          </a:xfrm>
          <a:prstGeom prst="rect">
            <a:avLst/>
          </a:prstGeom>
          <a:noFill/>
        </p:spPr>
        <p:txBody>
          <a:bodyPr wrap="square" rtlCol="0">
            <a:spAutoFit/>
          </a:bodyPr>
          <a:lstStyle/>
          <a:p>
            <a:r>
              <a:rPr lang="en-GB" sz="9600" dirty="0">
                <a:latin typeface="Chiller" panose="04020404031007020602" pitchFamily="82" charset="0"/>
              </a:rPr>
              <a:t>Enough is enough</a:t>
            </a:r>
            <a:endParaRPr lang="en-AU" sz="9600" dirty="0">
              <a:latin typeface="Chiller" panose="04020404031007020602" pitchFamily="82" charset="0"/>
            </a:endParaRPr>
          </a:p>
        </p:txBody>
      </p:sp>
      <p:sp>
        <p:nvSpPr>
          <p:cNvPr id="10" name="TextBox 9">
            <a:extLst>
              <a:ext uri="{FF2B5EF4-FFF2-40B4-BE49-F238E27FC236}">
                <a16:creationId xmlns:a16="http://schemas.microsoft.com/office/drawing/2014/main" id="{4EF7B4EB-3B0D-4C48-879A-631C48E06623}"/>
              </a:ext>
            </a:extLst>
          </p:cNvPr>
          <p:cNvSpPr txBox="1"/>
          <p:nvPr/>
        </p:nvSpPr>
        <p:spPr>
          <a:xfrm rot="21222023">
            <a:off x="2748759" y="4704159"/>
            <a:ext cx="6778924" cy="1569660"/>
          </a:xfrm>
          <a:prstGeom prst="rect">
            <a:avLst/>
          </a:prstGeom>
          <a:noFill/>
        </p:spPr>
        <p:txBody>
          <a:bodyPr wrap="square" rtlCol="0">
            <a:spAutoFit/>
          </a:bodyPr>
          <a:lstStyle/>
          <a:p>
            <a:r>
              <a:rPr lang="en-GB" sz="9600" dirty="0">
                <a:latin typeface="Chiller" panose="04020404031007020602" pitchFamily="82" charset="0"/>
              </a:rPr>
              <a:t>Enough is enough</a:t>
            </a:r>
            <a:endParaRPr lang="en-AU" sz="9600" dirty="0">
              <a:latin typeface="Chiller" panose="04020404031007020602" pitchFamily="82" charset="0"/>
            </a:endParaRPr>
          </a:p>
        </p:txBody>
      </p:sp>
      <p:sp>
        <p:nvSpPr>
          <p:cNvPr id="11" name="TextBox 10">
            <a:extLst>
              <a:ext uri="{FF2B5EF4-FFF2-40B4-BE49-F238E27FC236}">
                <a16:creationId xmlns:a16="http://schemas.microsoft.com/office/drawing/2014/main" id="{DB538A66-9B7B-4618-9233-16A18EE2C9FF}"/>
              </a:ext>
            </a:extLst>
          </p:cNvPr>
          <p:cNvSpPr txBox="1"/>
          <p:nvPr/>
        </p:nvSpPr>
        <p:spPr>
          <a:xfrm rot="21222023">
            <a:off x="4074690" y="5177753"/>
            <a:ext cx="6778924" cy="1569660"/>
          </a:xfrm>
          <a:prstGeom prst="rect">
            <a:avLst/>
          </a:prstGeom>
          <a:noFill/>
        </p:spPr>
        <p:txBody>
          <a:bodyPr wrap="square" rtlCol="0">
            <a:spAutoFit/>
          </a:bodyPr>
          <a:lstStyle/>
          <a:p>
            <a:r>
              <a:rPr lang="en-GB" sz="9600" dirty="0">
                <a:latin typeface="Chiller" panose="04020404031007020602" pitchFamily="82" charset="0"/>
              </a:rPr>
              <a:t>Enough is enough</a:t>
            </a:r>
            <a:endParaRPr lang="en-AU" sz="9600" dirty="0">
              <a:latin typeface="Chiller" panose="04020404031007020602" pitchFamily="82" charset="0"/>
            </a:endParaRPr>
          </a:p>
        </p:txBody>
      </p:sp>
      <p:sp>
        <p:nvSpPr>
          <p:cNvPr id="12" name="TextBox 11">
            <a:extLst>
              <a:ext uri="{FF2B5EF4-FFF2-40B4-BE49-F238E27FC236}">
                <a16:creationId xmlns:a16="http://schemas.microsoft.com/office/drawing/2014/main" id="{688B7D1C-A71B-4943-BFEF-40DAD0D8A59A}"/>
              </a:ext>
            </a:extLst>
          </p:cNvPr>
          <p:cNvSpPr txBox="1"/>
          <p:nvPr/>
        </p:nvSpPr>
        <p:spPr>
          <a:xfrm rot="21222023">
            <a:off x="2662284" y="492073"/>
            <a:ext cx="6778924" cy="1569660"/>
          </a:xfrm>
          <a:prstGeom prst="rect">
            <a:avLst/>
          </a:prstGeom>
          <a:noFill/>
        </p:spPr>
        <p:txBody>
          <a:bodyPr wrap="square" rtlCol="0">
            <a:spAutoFit/>
          </a:bodyPr>
          <a:lstStyle/>
          <a:p>
            <a:r>
              <a:rPr lang="en-GB" sz="9600" dirty="0">
                <a:latin typeface="Chiller" panose="04020404031007020602" pitchFamily="82" charset="0"/>
              </a:rPr>
              <a:t>Enough is enough</a:t>
            </a:r>
            <a:endParaRPr lang="en-AU" sz="9600" dirty="0">
              <a:latin typeface="Chiller" panose="04020404031007020602" pitchFamily="82" charset="0"/>
            </a:endParaRPr>
          </a:p>
        </p:txBody>
      </p:sp>
    </p:spTree>
    <p:extLst>
      <p:ext uri="{BB962C8B-B14F-4D97-AF65-F5344CB8AC3E}">
        <p14:creationId xmlns:p14="http://schemas.microsoft.com/office/powerpoint/2010/main" val="15416357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C6340-DCAC-4001-BED6-F88F77726CCC}"/>
              </a:ext>
            </a:extLst>
          </p:cNvPr>
          <p:cNvSpPr>
            <a:spLocks noGrp="1"/>
          </p:cNvSpPr>
          <p:nvPr>
            <p:ph type="title" idx="4294967295"/>
          </p:nvPr>
        </p:nvSpPr>
        <p:spPr>
          <a:xfrm>
            <a:off x="1981200" y="0"/>
            <a:ext cx="8229600" cy="6178550"/>
          </a:xfrm>
        </p:spPr>
        <p:txBody>
          <a:bodyPr/>
          <a:lstStyle/>
          <a:p>
            <a:pPr algn="l"/>
            <a:r>
              <a:rPr lang="en-AU" sz="3600" b="1" dirty="0">
                <a:effectLst/>
              </a:rPr>
              <a:t>God of freedom, God of justice,</a:t>
            </a:r>
            <a:br>
              <a:rPr lang="en-AU" sz="3600" b="1" dirty="0">
                <a:effectLst/>
              </a:rPr>
            </a:br>
            <a:r>
              <a:rPr lang="en-AU" sz="3600" b="1" dirty="0">
                <a:effectLst/>
              </a:rPr>
              <a:t>you whose love is strong as death,</a:t>
            </a:r>
            <a:br>
              <a:rPr lang="en-AU" sz="3600" b="1" dirty="0">
                <a:effectLst/>
              </a:rPr>
            </a:br>
            <a:r>
              <a:rPr lang="en-AU" sz="3600" b="1" dirty="0">
                <a:effectLst/>
              </a:rPr>
              <a:t>you who saw the dark of prison,</a:t>
            </a:r>
            <a:br>
              <a:rPr lang="en-AU" sz="3600" b="1" dirty="0">
                <a:effectLst/>
              </a:rPr>
            </a:br>
            <a:r>
              <a:rPr lang="en-AU" sz="3600" b="1" dirty="0">
                <a:effectLst/>
              </a:rPr>
              <a:t>you who knew the price of faith --      </a:t>
            </a:r>
            <a:br>
              <a:rPr lang="en-AU" sz="3600" b="1" dirty="0">
                <a:effectLst/>
              </a:rPr>
            </a:br>
            <a:r>
              <a:rPr lang="en-AU" sz="3600" b="1" dirty="0">
                <a:effectLst/>
              </a:rPr>
              <a:t>touch our world of sad oppression       </a:t>
            </a:r>
            <a:br>
              <a:rPr lang="en-AU" sz="3600" b="1" dirty="0">
                <a:effectLst/>
              </a:rPr>
            </a:br>
            <a:r>
              <a:rPr lang="en-AU" sz="3600" b="1" dirty="0">
                <a:effectLst/>
              </a:rPr>
              <a:t>with your Spirit's healing breath. </a:t>
            </a:r>
            <a:endParaRPr lang="en-AU" sz="3600" dirty="0">
              <a:solidFill>
                <a:schemeClr val="tx2">
                  <a:lumMod val="60000"/>
                  <a:lumOff val="40000"/>
                </a:schemeClr>
              </a:solidFill>
            </a:endParaRPr>
          </a:p>
        </p:txBody>
      </p:sp>
    </p:spTree>
    <p:extLst>
      <p:ext uri="{BB962C8B-B14F-4D97-AF65-F5344CB8AC3E}">
        <p14:creationId xmlns:p14="http://schemas.microsoft.com/office/powerpoint/2010/main" val="3871840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7A1A2-7AEE-4D99-8686-C503D91EF6EC}"/>
              </a:ext>
            </a:extLst>
          </p:cNvPr>
          <p:cNvSpPr>
            <a:spLocks noGrp="1"/>
          </p:cNvSpPr>
          <p:nvPr>
            <p:ph type="title" idx="4294967295"/>
          </p:nvPr>
        </p:nvSpPr>
        <p:spPr/>
        <p:txBody>
          <a:bodyPr/>
          <a:lstStyle/>
          <a:p>
            <a:pPr algn="l"/>
            <a:r>
              <a:rPr lang="en-AU" sz="3600" b="1" dirty="0">
                <a:effectLst/>
              </a:rPr>
              <a:t>Rid the earth of torture's terror,</a:t>
            </a:r>
            <a:br>
              <a:rPr lang="en-AU" sz="3600" b="1" dirty="0">
                <a:effectLst/>
              </a:rPr>
            </a:br>
            <a:r>
              <a:rPr lang="en-AU" sz="3600" b="1" dirty="0">
                <a:effectLst/>
              </a:rPr>
              <a:t>you whose hands were nailed to wood;</a:t>
            </a:r>
            <a:br>
              <a:rPr lang="en-AU" sz="3600" b="1" dirty="0">
                <a:effectLst/>
              </a:rPr>
            </a:br>
            <a:r>
              <a:rPr lang="en-AU" sz="3600" b="1" dirty="0">
                <a:effectLst/>
              </a:rPr>
              <a:t>hear the cries of pain and protest,</a:t>
            </a:r>
            <a:br>
              <a:rPr lang="en-AU" sz="3600" b="1" dirty="0">
                <a:effectLst/>
              </a:rPr>
            </a:br>
            <a:r>
              <a:rPr lang="en-AU" sz="3600" b="1" dirty="0">
                <a:effectLst/>
              </a:rPr>
              <a:t>you who shed the tears and blood --      </a:t>
            </a:r>
            <a:br>
              <a:rPr lang="en-AU" sz="3600" b="1" dirty="0">
                <a:effectLst/>
              </a:rPr>
            </a:br>
            <a:r>
              <a:rPr lang="en-AU" sz="3600" b="1" dirty="0">
                <a:effectLst/>
              </a:rPr>
              <a:t>move in us the power of pity       </a:t>
            </a:r>
            <a:br>
              <a:rPr lang="en-AU" sz="3600" b="1" dirty="0">
                <a:effectLst/>
              </a:rPr>
            </a:br>
            <a:r>
              <a:rPr lang="en-AU" sz="3600" b="1" dirty="0">
                <a:effectLst/>
              </a:rPr>
              <a:t>restless for the common good. </a:t>
            </a:r>
            <a:endParaRPr lang="en-AU" sz="3600" dirty="0"/>
          </a:p>
        </p:txBody>
      </p:sp>
    </p:spTree>
    <p:extLst>
      <p:ext uri="{BB962C8B-B14F-4D97-AF65-F5344CB8AC3E}">
        <p14:creationId xmlns:p14="http://schemas.microsoft.com/office/powerpoint/2010/main" val="1012548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01A3E-B3FF-4CEE-828B-E46D6F42FC64}"/>
              </a:ext>
            </a:extLst>
          </p:cNvPr>
          <p:cNvSpPr>
            <a:spLocks noGrp="1"/>
          </p:cNvSpPr>
          <p:nvPr>
            <p:ph type="title"/>
          </p:nvPr>
        </p:nvSpPr>
        <p:spPr>
          <a:xfrm>
            <a:off x="1774825" y="274638"/>
            <a:ext cx="8642350" cy="6323012"/>
          </a:xfrm>
        </p:spPr>
        <p:txBody>
          <a:bodyPr/>
          <a:lstStyle/>
          <a:p>
            <a:pPr eaLnBrk="1" hangingPunct="1">
              <a:defRPr/>
            </a:pPr>
            <a:br>
              <a:rPr lang="en-AU" sz="3600" dirty="0"/>
            </a:br>
            <a:r>
              <a:rPr lang="en-AU" sz="3600" dirty="0"/>
              <a:t>There is only one God,</a:t>
            </a:r>
            <a:br>
              <a:rPr lang="en-AU" sz="3600" dirty="0"/>
            </a:br>
            <a:r>
              <a:rPr lang="en-AU" sz="3600" dirty="0"/>
              <a:t>There is only one King</a:t>
            </a:r>
            <a:br>
              <a:rPr lang="en-AU" sz="3600" dirty="0"/>
            </a:br>
            <a:r>
              <a:rPr lang="en-AU" sz="3600" dirty="0"/>
              <a:t>There is only one Body,</a:t>
            </a:r>
            <a:br>
              <a:rPr lang="en-AU" sz="3600" dirty="0"/>
            </a:br>
            <a:r>
              <a:rPr lang="en-AU" sz="3600" dirty="0"/>
              <a:t>That is why we sing.</a:t>
            </a:r>
            <a:endParaRPr lang="en-AU" dirty="0"/>
          </a:p>
        </p:txBody>
      </p:sp>
    </p:spTree>
    <p:extLst>
      <p:ext uri="{BB962C8B-B14F-4D97-AF65-F5344CB8AC3E}">
        <p14:creationId xmlns:p14="http://schemas.microsoft.com/office/powerpoint/2010/main" val="6653902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BD1FB-DBAA-4BBE-8016-25A71825D213}"/>
              </a:ext>
            </a:extLst>
          </p:cNvPr>
          <p:cNvSpPr>
            <a:spLocks noGrp="1"/>
          </p:cNvSpPr>
          <p:nvPr>
            <p:ph type="title" idx="4294967295"/>
          </p:nvPr>
        </p:nvSpPr>
        <p:spPr/>
        <p:txBody>
          <a:bodyPr/>
          <a:lstStyle/>
          <a:p>
            <a:pPr algn="l"/>
            <a:r>
              <a:rPr lang="en-AU" sz="3600" b="1" dirty="0">
                <a:effectLst/>
              </a:rPr>
              <a:t>Make in us a captive conscience</a:t>
            </a:r>
            <a:br>
              <a:rPr lang="en-AU" sz="3600" b="1" dirty="0">
                <a:effectLst/>
              </a:rPr>
            </a:br>
            <a:r>
              <a:rPr lang="en-AU" sz="3600" b="1" dirty="0">
                <a:effectLst/>
              </a:rPr>
              <a:t>quick to hear, to act, to plead;</a:t>
            </a:r>
            <a:br>
              <a:rPr lang="en-AU" sz="3600" b="1" dirty="0">
                <a:effectLst/>
              </a:rPr>
            </a:br>
            <a:r>
              <a:rPr lang="en-AU" sz="3600" b="1" dirty="0">
                <a:effectLst/>
              </a:rPr>
              <a:t>make us truly sisters, brothers</a:t>
            </a:r>
            <a:br>
              <a:rPr lang="en-AU" sz="3600" b="1" dirty="0">
                <a:effectLst/>
              </a:rPr>
            </a:br>
            <a:r>
              <a:rPr lang="en-AU" sz="3600" b="1" dirty="0">
                <a:effectLst/>
              </a:rPr>
              <a:t>of whatever race or creed --       </a:t>
            </a:r>
            <a:br>
              <a:rPr lang="en-AU" sz="3600" b="1" dirty="0">
                <a:effectLst/>
              </a:rPr>
            </a:br>
            <a:r>
              <a:rPr lang="en-AU" sz="3600" b="1" dirty="0">
                <a:effectLst/>
              </a:rPr>
              <a:t>teach us to be fully human,       </a:t>
            </a:r>
            <a:br>
              <a:rPr lang="en-AU" sz="3600" b="1" dirty="0">
                <a:effectLst/>
              </a:rPr>
            </a:br>
            <a:r>
              <a:rPr lang="en-AU" sz="3600" b="1" dirty="0">
                <a:effectLst/>
              </a:rPr>
              <a:t>open to each other's needs.</a:t>
            </a:r>
            <a:br>
              <a:rPr lang="en-AU" sz="3600" b="1" dirty="0">
                <a:effectLst/>
              </a:rPr>
            </a:br>
            <a:br>
              <a:rPr lang="en-AU" sz="3600" b="1" dirty="0">
                <a:effectLst/>
              </a:rPr>
            </a:br>
            <a:r>
              <a:rPr lang="en-AU" sz="3600" b="1" dirty="0">
                <a:solidFill>
                  <a:srgbClr val="0070C0"/>
                </a:solidFill>
                <a:effectLst/>
              </a:rPr>
              <a:t>Shirley </a:t>
            </a:r>
            <a:r>
              <a:rPr lang="en-AU" sz="3600" b="1" dirty="0" err="1">
                <a:solidFill>
                  <a:srgbClr val="0070C0"/>
                </a:solidFill>
                <a:effectLst/>
              </a:rPr>
              <a:t>Erena</a:t>
            </a:r>
            <a:r>
              <a:rPr lang="en-AU" sz="3600" b="1" dirty="0">
                <a:solidFill>
                  <a:srgbClr val="0070C0"/>
                </a:solidFill>
                <a:effectLst/>
              </a:rPr>
              <a:t> Murray </a:t>
            </a:r>
            <a:r>
              <a:rPr lang="en-AU" sz="3600" dirty="0">
                <a:solidFill>
                  <a:schemeClr val="tx2">
                    <a:lumMod val="60000"/>
                    <a:lumOff val="40000"/>
                  </a:schemeClr>
                </a:solidFill>
                <a:effectLst/>
                <a:sym typeface="Wingdings" panose="05000000000000000000" pitchFamily="2" charset="2"/>
              </a:rPr>
              <a:t></a:t>
            </a:r>
            <a:endParaRPr lang="en-AU" sz="3600" dirty="0"/>
          </a:p>
        </p:txBody>
      </p:sp>
    </p:spTree>
    <p:extLst>
      <p:ext uri="{BB962C8B-B14F-4D97-AF65-F5344CB8AC3E}">
        <p14:creationId xmlns:p14="http://schemas.microsoft.com/office/powerpoint/2010/main" val="36975952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www.spiritseasons.com/client20/clipart/1189.jpg">
            <a:extLst>
              <a:ext uri="{FF2B5EF4-FFF2-40B4-BE49-F238E27FC236}">
                <a16:creationId xmlns:a16="http://schemas.microsoft.com/office/drawing/2014/main" id="{30625A33-E7CF-4E2E-ADB4-6DC94E604886}"/>
              </a:ext>
            </a:extLst>
          </p:cNvPr>
          <p:cNvPicPr>
            <a:picLocks noChangeAspect="1" noChangeArrowheads="1"/>
          </p:cNvPicPr>
          <p:nvPr/>
        </p:nvPicPr>
        <p:blipFill>
          <a:blip r:embed="rId2"/>
          <a:srcRect/>
          <a:stretch>
            <a:fillRect/>
          </a:stretch>
        </p:blipFill>
        <p:spPr bwMode="auto">
          <a:xfrm>
            <a:off x="1524000" y="6351"/>
            <a:ext cx="9144000" cy="6664325"/>
          </a:xfrm>
          <a:prstGeom prst="rect">
            <a:avLst/>
          </a:prstGeom>
          <a:solidFill>
            <a:schemeClr val="accent2">
              <a:lumMod val="20000"/>
              <a:lumOff val="80000"/>
            </a:schemeClr>
          </a:solid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
            <a:extLst>
              <a:ext uri="{FF2B5EF4-FFF2-40B4-BE49-F238E27FC236}">
                <a16:creationId xmlns:a16="http://schemas.microsoft.com/office/drawing/2014/main" id="{A390D1D6-78A3-4F9B-92D4-B32E28B90CFE}"/>
              </a:ext>
            </a:extLst>
          </p:cNvPr>
          <p:cNvSpPr txBox="1">
            <a:spLocks noChangeArrowheads="1"/>
          </p:cNvSpPr>
          <p:nvPr/>
        </p:nvSpPr>
        <p:spPr bwMode="auto">
          <a:xfrm>
            <a:off x="1958976" y="295276"/>
            <a:ext cx="8507413" cy="66501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9pPr>
          </a:lstStyle>
          <a:p>
            <a:pPr eaLnBrk="1" hangingPunct="1">
              <a:spcBef>
                <a:spcPct val="0"/>
              </a:spcBef>
              <a:buClrTx/>
              <a:buFontTx/>
              <a:buNone/>
            </a:pPr>
            <a:r>
              <a:rPr lang="en-US" altLang="en-US"/>
              <a:t>Lord’s Prayer</a:t>
            </a:r>
          </a:p>
          <a:p>
            <a:pPr eaLnBrk="1" hangingPunct="1">
              <a:spcBef>
                <a:spcPct val="0"/>
              </a:spcBef>
              <a:buClrTx/>
              <a:buFontTx/>
              <a:buNone/>
            </a:pPr>
            <a:endParaRPr lang="en-US" altLang="en-US" sz="1000"/>
          </a:p>
          <a:p>
            <a:pPr eaLnBrk="1" hangingPunct="1">
              <a:spcBef>
                <a:spcPct val="0"/>
              </a:spcBef>
              <a:buClrTx/>
              <a:buFontTx/>
              <a:buNone/>
            </a:pPr>
            <a:r>
              <a:rPr lang="en-US" altLang="en-US" b="1"/>
              <a:t>Our Father in Heaven, </a:t>
            </a:r>
          </a:p>
          <a:p>
            <a:pPr eaLnBrk="1" hangingPunct="1">
              <a:spcBef>
                <a:spcPct val="0"/>
              </a:spcBef>
              <a:buClrTx/>
              <a:buFontTx/>
              <a:buNone/>
            </a:pPr>
            <a:r>
              <a:rPr lang="en-US" altLang="en-US" b="1"/>
              <a:t>	Hallowed be your name,</a:t>
            </a:r>
          </a:p>
          <a:p>
            <a:pPr eaLnBrk="1" hangingPunct="1">
              <a:spcBef>
                <a:spcPct val="0"/>
              </a:spcBef>
              <a:buClrTx/>
              <a:buFontTx/>
              <a:buNone/>
            </a:pPr>
            <a:r>
              <a:rPr lang="en-US" altLang="en-US" b="1"/>
              <a:t>	your kingdom come, </a:t>
            </a:r>
          </a:p>
          <a:p>
            <a:pPr eaLnBrk="1" hangingPunct="1">
              <a:spcBef>
                <a:spcPct val="0"/>
              </a:spcBef>
              <a:buClrTx/>
              <a:buFontTx/>
              <a:buNone/>
            </a:pPr>
            <a:r>
              <a:rPr lang="en-US" altLang="en-US" b="1"/>
              <a:t>	your will be done, on earth as in heaven.</a:t>
            </a:r>
          </a:p>
          <a:p>
            <a:pPr eaLnBrk="1" hangingPunct="1">
              <a:spcBef>
                <a:spcPct val="0"/>
              </a:spcBef>
              <a:buClrTx/>
              <a:buFontTx/>
              <a:buNone/>
            </a:pPr>
            <a:r>
              <a:rPr lang="en-US" altLang="en-US" b="1"/>
              <a:t>Give us today our daily bread.</a:t>
            </a:r>
          </a:p>
          <a:p>
            <a:pPr eaLnBrk="1" hangingPunct="1">
              <a:spcBef>
                <a:spcPct val="0"/>
              </a:spcBef>
              <a:buClrTx/>
              <a:buFontTx/>
              <a:buNone/>
            </a:pPr>
            <a:r>
              <a:rPr lang="en-US" altLang="en-US" b="1"/>
              <a:t>Forgive our sins </a:t>
            </a:r>
          </a:p>
          <a:p>
            <a:pPr eaLnBrk="1" hangingPunct="1">
              <a:spcBef>
                <a:spcPct val="0"/>
              </a:spcBef>
              <a:buClrTx/>
              <a:buFontTx/>
              <a:buNone/>
            </a:pPr>
            <a:r>
              <a:rPr lang="en-US" altLang="en-US" b="1"/>
              <a:t>	as we forgive those who sin against us.</a:t>
            </a:r>
          </a:p>
          <a:p>
            <a:pPr eaLnBrk="1" hangingPunct="1">
              <a:spcBef>
                <a:spcPct val="0"/>
              </a:spcBef>
              <a:buClrTx/>
              <a:buFontTx/>
              <a:buNone/>
            </a:pPr>
            <a:r>
              <a:rPr lang="en-US" altLang="en-US" b="1"/>
              <a:t>Save us from the time of trial </a:t>
            </a:r>
          </a:p>
          <a:p>
            <a:pPr eaLnBrk="1" hangingPunct="1">
              <a:spcBef>
                <a:spcPct val="0"/>
              </a:spcBef>
              <a:buClrTx/>
              <a:buFontTx/>
              <a:buNone/>
            </a:pPr>
            <a:r>
              <a:rPr lang="en-US" altLang="en-US" b="1"/>
              <a:t>	and deliver us from evil.</a:t>
            </a:r>
          </a:p>
          <a:p>
            <a:pPr eaLnBrk="1" hangingPunct="1">
              <a:spcBef>
                <a:spcPct val="0"/>
              </a:spcBef>
              <a:buClrTx/>
              <a:buFontTx/>
              <a:buNone/>
            </a:pPr>
            <a:r>
              <a:rPr lang="en-US" altLang="en-US" b="1"/>
              <a:t>For the Kingdom, the power, </a:t>
            </a:r>
          </a:p>
          <a:p>
            <a:pPr eaLnBrk="1" hangingPunct="1">
              <a:spcBef>
                <a:spcPct val="0"/>
              </a:spcBef>
              <a:buClrTx/>
              <a:buFontTx/>
              <a:buNone/>
            </a:pPr>
            <a:r>
              <a:rPr lang="en-US" altLang="en-US" b="1"/>
              <a:t>and the glory are yours now and forever. Amen</a:t>
            </a:r>
          </a:p>
          <a:p>
            <a:pPr eaLnBrk="1" hangingPunct="1">
              <a:spcBef>
                <a:spcPct val="0"/>
              </a:spcBef>
              <a:buClrTx/>
              <a:buFontTx/>
              <a:buNone/>
            </a:pPr>
            <a:endParaRPr lang="en-US" altLang="en-US" b="1"/>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4">
            <a:extLst>
              <a:ext uri="{FF2B5EF4-FFF2-40B4-BE49-F238E27FC236}">
                <a16:creationId xmlns:a16="http://schemas.microsoft.com/office/drawing/2014/main" id="{16FF17C5-0AEF-4732-A8A4-DE694555FBAB}"/>
              </a:ext>
            </a:extLst>
          </p:cNvPr>
          <p:cNvGraphicFramePr>
            <a:graphicFrameLocks noChangeAspect="1"/>
          </p:cNvGraphicFramePr>
          <p:nvPr>
            <p:extLst>
              <p:ext uri="{D42A27DB-BD31-4B8C-83A1-F6EECF244321}">
                <p14:modId xmlns:p14="http://schemas.microsoft.com/office/powerpoint/2010/main" val="1720576128"/>
              </p:ext>
            </p:extLst>
          </p:nvPr>
        </p:nvGraphicFramePr>
        <p:xfrm>
          <a:off x="1493838" y="185738"/>
          <a:ext cx="8761412" cy="6573837"/>
        </p:xfrm>
        <a:graphic>
          <a:graphicData uri="http://schemas.openxmlformats.org/presentationml/2006/ole">
            <mc:AlternateContent xmlns:mc="http://schemas.openxmlformats.org/markup-compatibility/2006">
              <mc:Choice xmlns:v="urn:schemas-microsoft-com:vml" Requires="v">
                <p:oleObj spid="_x0000_s9226" name="Slide" r:id="rId3" imgW="6678453" imgH="5008015" progId="PowerPoint.Slide.8">
                  <p:embed/>
                </p:oleObj>
              </mc:Choice>
              <mc:Fallback>
                <p:oleObj name="Slide" r:id="rId3" imgW="6678453" imgH="5008015" progId="PowerPoint.Slide.8">
                  <p:embed/>
                  <p:pic>
                    <p:nvPicPr>
                      <p:cNvPr id="2050" name="Object 4">
                        <a:extLst>
                          <a:ext uri="{FF2B5EF4-FFF2-40B4-BE49-F238E27FC236}">
                            <a16:creationId xmlns:a16="http://schemas.microsoft.com/office/drawing/2014/main" id="{16FF17C5-0AEF-4732-A8A4-DE694555FBAB}"/>
                          </a:ext>
                        </a:extLst>
                      </p:cNvPr>
                      <p:cNvPicPr>
                        <a:picLocks noChangeAspect="1" noChangeArrowheads="1"/>
                      </p:cNvPicPr>
                      <p:nvPr/>
                    </p:nvPicPr>
                    <p:blipFill>
                      <a:blip r:embed="rId4"/>
                      <a:srcRect/>
                      <a:stretch>
                        <a:fillRect/>
                      </a:stretch>
                    </p:blipFill>
                    <p:spPr bwMode="auto">
                      <a:xfrm>
                        <a:off x="1493838" y="185738"/>
                        <a:ext cx="8761412" cy="6573837"/>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6489361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BCD8D7-2A7D-41C6-85EC-EAC65003EAF2}"/>
              </a:ext>
            </a:extLst>
          </p:cNvPr>
          <p:cNvPicPr>
            <a:picLocks noChangeAspect="1"/>
          </p:cNvPicPr>
          <p:nvPr/>
        </p:nvPicPr>
        <p:blipFill>
          <a:blip r:embed="rId2"/>
          <a:stretch>
            <a:fillRect/>
          </a:stretch>
        </p:blipFill>
        <p:spPr>
          <a:xfrm>
            <a:off x="79405" y="68477"/>
            <a:ext cx="12065267" cy="6789523"/>
          </a:xfrm>
          <a:prstGeom prst="rect">
            <a:avLst/>
          </a:prstGeom>
        </p:spPr>
      </p:pic>
      <p:sp>
        <p:nvSpPr>
          <p:cNvPr id="57347" name="Text Box 3">
            <a:extLst>
              <a:ext uri="{FF2B5EF4-FFF2-40B4-BE49-F238E27FC236}">
                <a16:creationId xmlns:a16="http://schemas.microsoft.com/office/drawing/2014/main" id="{28AD3674-0292-4853-AC53-1C2FB50FD5A3}"/>
              </a:ext>
            </a:extLst>
          </p:cNvPr>
          <p:cNvSpPr txBox="1">
            <a:spLocks noChangeArrowheads="1"/>
          </p:cNvSpPr>
          <p:nvPr/>
        </p:nvSpPr>
        <p:spPr bwMode="auto">
          <a:xfrm>
            <a:off x="2423592" y="5301208"/>
            <a:ext cx="6985000" cy="1200329"/>
          </a:xfrm>
          <a:prstGeom prst="rect">
            <a:avLst/>
          </a:prstGeom>
          <a:noFill/>
          <a:ln w="9525">
            <a:noFill/>
            <a:miter lim="800000"/>
            <a:headEnd/>
            <a:tailEnd/>
          </a:ln>
          <a:effectLst/>
        </p:spPr>
        <p:txBody>
          <a:bodyPr>
            <a:spAutoFit/>
          </a:bodyPr>
          <a:lstStyle/>
          <a:p>
            <a:pPr algn="ctr" eaLnBrk="1" fontAlgn="auto" hangingPunct="1">
              <a:spcBef>
                <a:spcPct val="50000"/>
              </a:spcBef>
              <a:spcAft>
                <a:spcPts val="0"/>
              </a:spcAft>
              <a:defRPr/>
            </a:pPr>
            <a:r>
              <a:rPr lang="en-US" sz="3600" dirty="0">
                <a:effectLst>
                  <a:outerShdw blurRad="38100" dist="38100" dir="2700000" algn="tl">
                    <a:srgbClr val="000000"/>
                  </a:outerShdw>
                </a:effectLst>
                <a:latin typeface="+mn-lt"/>
                <a:cs typeface="+mn-cs"/>
              </a:rPr>
              <a:t>Please follow us over for a drink and a chat after the service</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B88A6-7D7B-4454-A890-FDA235AE36E0}"/>
              </a:ext>
            </a:extLst>
          </p:cNvPr>
          <p:cNvSpPr>
            <a:spLocks noGrp="1"/>
          </p:cNvSpPr>
          <p:nvPr>
            <p:ph type="title"/>
          </p:nvPr>
        </p:nvSpPr>
        <p:spPr>
          <a:xfrm>
            <a:off x="1981200" y="274638"/>
            <a:ext cx="8229600" cy="6107112"/>
          </a:xfrm>
        </p:spPr>
        <p:txBody>
          <a:bodyPr rtlCol="0">
            <a:noAutofit/>
          </a:bodyPr>
          <a:lstStyle/>
          <a:p>
            <a:pPr fontAlgn="auto">
              <a:spcAft>
                <a:spcPts val="0"/>
              </a:spcAft>
              <a:defRPr/>
            </a:pPr>
            <a:r>
              <a:rPr lang="en-GB" sz="3600" dirty="0"/>
              <a:t>Bind us together, Lord</a:t>
            </a:r>
            <a:br>
              <a:rPr lang="en-AU" sz="3600" dirty="0"/>
            </a:br>
            <a:r>
              <a:rPr lang="en-AU" sz="3600" dirty="0"/>
              <a:t>Bind us together</a:t>
            </a:r>
            <a:br>
              <a:rPr lang="en-AU" sz="3600" dirty="0"/>
            </a:br>
            <a:r>
              <a:rPr lang="en-AU" sz="3600" dirty="0"/>
              <a:t>With cords that cannot be broken</a:t>
            </a:r>
            <a:br>
              <a:rPr lang="en-AU" sz="3600" dirty="0"/>
            </a:br>
            <a:r>
              <a:rPr lang="en-AU" sz="3600" dirty="0"/>
              <a:t>Bind us together, Lord</a:t>
            </a:r>
            <a:br>
              <a:rPr lang="en-AU" sz="3600" dirty="0"/>
            </a:br>
            <a:r>
              <a:rPr lang="en-AU" sz="3600" dirty="0"/>
              <a:t>Bind us together</a:t>
            </a:r>
            <a:br>
              <a:rPr lang="en-AU" sz="3600" dirty="0"/>
            </a:br>
            <a:r>
              <a:rPr lang="en-AU" sz="3600" dirty="0"/>
              <a:t>Bind us together in Love</a:t>
            </a:r>
          </a:p>
        </p:txBody>
      </p:sp>
      <p:pic>
        <p:nvPicPr>
          <p:cNvPr id="4099" name="Picture 2" descr="Image result for knot">
            <a:extLst>
              <a:ext uri="{FF2B5EF4-FFF2-40B4-BE49-F238E27FC236}">
                <a16:creationId xmlns:a16="http://schemas.microsoft.com/office/drawing/2014/main" id="{0BDBDD7B-04AD-4CA5-9442-796B82BB4A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6320" y="4297362"/>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8289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C54AD-6CF4-4464-B9F8-159FAAAFA4CC}"/>
              </a:ext>
            </a:extLst>
          </p:cNvPr>
          <p:cNvSpPr>
            <a:spLocks noGrp="1"/>
          </p:cNvSpPr>
          <p:nvPr>
            <p:ph type="title"/>
          </p:nvPr>
        </p:nvSpPr>
        <p:spPr>
          <a:xfrm>
            <a:off x="1774825" y="274638"/>
            <a:ext cx="8642350" cy="6323012"/>
          </a:xfrm>
        </p:spPr>
        <p:txBody>
          <a:bodyPr/>
          <a:lstStyle/>
          <a:p>
            <a:pPr eaLnBrk="1" hangingPunct="1">
              <a:defRPr/>
            </a:pPr>
            <a:br>
              <a:rPr lang="en-AU" sz="3600" dirty="0"/>
            </a:br>
            <a:r>
              <a:rPr lang="en-AU" sz="3600" dirty="0"/>
              <a:t>Fit for the glory of God,</a:t>
            </a:r>
            <a:br>
              <a:rPr lang="en-AU" sz="3600" dirty="0"/>
            </a:br>
            <a:r>
              <a:rPr lang="en-AU" sz="3600" dirty="0"/>
              <a:t>Purchased by His precious Blood</a:t>
            </a:r>
            <a:br>
              <a:rPr lang="en-AU" sz="3600" dirty="0"/>
            </a:br>
            <a:r>
              <a:rPr lang="en-AU" sz="3600" dirty="0"/>
              <a:t>Born with the right to be free</a:t>
            </a:r>
            <a:br>
              <a:rPr lang="en-AU" sz="3600" dirty="0"/>
            </a:br>
            <a:r>
              <a:rPr lang="en-AU" sz="3600" dirty="0"/>
              <a:t>Jesus the victory has won.</a:t>
            </a:r>
            <a:endParaRPr lang="en-AU" dirty="0"/>
          </a:p>
        </p:txBody>
      </p:sp>
    </p:spTree>
    <p:extLst>
      <p:ext uri="{BB962C8B-B14F-4D97-AF65-F5344CB8AC3E}">
        <p14:creationId xmlns:p14="http://schemas.microsoft.com/office/powerpoint/2010/main" val="193493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E65FF-102A-4E3D-87B0-D16973F5BD71}"/>
              </a:ext>
            </a:extLst>
          </p:cNvPr>
          <p:cNvSpPr>
            <a:spLocks noGrp="1"/>
          </p:cNvSpPr>
          <p:nvPr>
            <p:ph type="title"/>
          </p:nvPr>
        </p:nvSpPr>
        <p:spPr>
          <a:xfrm>
            <a:off x="1981200" y="274638"/>
            <a:ext cx="8229600" cy="6107112"/>
          </a:xfrm>
        </p:spPr>
        <p:txBody>
          <a:bodyPr rtlCol="0">
            <a:noAutofit/>
          </a:bodyPr>
          <a:lstStyle/>
          <a:p>
            <a:pPr fontAlgn="auto">
              <a:spcAft>
                <a:spcPts val="0"/>
              </a:spcAft>
              <a:defRPr/>
            </a:pPr>
            <a:r>
              <a:rPr lang="en-GB" sz="3600" dirty="0"/>
              <a:t>Bind us together, Lord</a:t>
            </a:r>
            <a:br>
              <a:rPr lang="en-AU" sz="3600" dirty="0"/>
            </a:br>
            <a:r>
              <a:rPr lang="en-AU" sz="3600" dirty="0"/>
              <a:t>Bind us together</a:t>
            </a:r>
            <a:br>
              <a:rPr lang="en-AU" sz="3600" dirty="0"/>
            </a:br>
            <a:r>
              <a:rPr lang="en-AU" sz="3600" dirty="0"/>
              <a:t>With cords that cannot be broken</a:t>
            </a:r>
            <a:br>
              <a:rPr lang="en-AU" sz="3600" dirty="0"/>
            </a:br>
            <a:r>
              <a:rPr lang="en-AU" sz="3600" dirty="0"/>
              <a:t>Bind us together, Lord</a:t>
            </a:r>
            <a:br>
              <a:rPr lang="en-AU" sz="3600" dirty="0"/>
            </a:br>
            <a:r>
              <a:rPr lang="en-AU" sz="3600" dirty="0"/>
              <a:t>Bind us together</a:t>
            </a:r>
            <a:br>
              <a:rPr lang="en-AU" sz="3600" dirty="0"/>
            </a:br>
            <a:r>
              <a:rPr lang="en-AU" sz="3600" dirty="0"/>
              <a:t>Bind us together in Love</a:t>
            </a:r>
          </a:p>
        </p:txBody>
      </p:sp>
      <p:pic>
        <p:nvPicPr>
          <p:cNvPr id="6147" name="Picture 2" descr="Image result for knot">
            <a:extLst>
              <a:ext uri="{FF2B5EF4-FFF2-40B4-BE49-F238E27FC236}">
                <a16:creationId xmlns:a16="http://schemas.microsoft.com/office/drawing/2014/main" id="{AF696E26-582D-4172-8355-CBBDFA479C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6320" y="4311604"/>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0055468"/>
      </p:ext>
    </p:extLst>
  </p:cSld>
  <p:clrMapOvr>
    <a:masterClrMapping/>
  </p:clrMapOvr>
</p:sld>
</file>

<file path=ppt/theme/theme1.xml><?xml version="1.0" encoding="utf-8"?>
<a:theme xmlns:a="http://schemas.openxmlformats.org/drawingml/2006/main" name="Presentation_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630CC4FC-9D26-40B6-8C0D-3F1A52AA2364}" vid="{361FD38F-E699-434F-8EDC-BFC93BA0E0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Presentation6</Template>
  <TotalTime>832</TotalTime>
  <Words>3704</Words>
  <Application>Microsoft Office PowerPoint</Application>
  <PresentationFormat>Widescreen</PresentationFormat>
  <Paragraphs>126</Paragraphs>
  <Slides>64</Slides>
  <Notes>3</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75" baseType="lpstr">
      <vt:lpstr>ＭＳ Ｐゴシック</vt:lpstr>
      <vt:lpstr>Arial</vt:lpstr>
      <vt:lpstr>Calibri</vt:lpstr>
      <vt:lpstr>Cambria</vt:lpstr>
      <vt:lpstr>Chiller</vt:lpstr>
      <vt:lpstr>Comic Sans MS</vt:lpstr>
      <vt:lpstr>Courier</vt:lpstr>
      <vt:lpstr>Times New Roman</vt:lpstr>
      <vt:lpstr>Wingdings</vt:lpstr>
      <vt:lpstr>Presentation_3</vt:lpstr>
      <vt:lpstr>Slide</vt:lpstr>
      <vt:lpstr>PowerPoint Presentation</vt:lpstr>
      <vt:lpstr>PowerPoint Presentation</vt:lpstr>
      <vt:lpstr>PowerPoint Presentation</vt:lpstr>
      <vt:lpstr>God is good. God’s love endures forever.  God is good. Nothing shall separate us from the love of God.  God is good. Let us worship with songs of joy and thanksgiving. </vt:lpstr>
      <vt:lpstr>Bind us together, Lord Bind us together With cords that cannot be broken Bind us together, Lord Bind us together Bind us together in Love</vt:lpstr>
      <vt:lpstr> There is only one God, There is only one King There is only one Body, That is why we sing.</vt:lpstr>
      <vt:lpstr>Bind us together, Lord Bind us together With cords that cannot be broken Bind us together, Lord Bind us together Bind us together in Love</vt:lpstr>
      <vt:lpstr> Fit for the glory of God, Purchased by His precious Blood Born with the right to be free Jesus the victory has won.</vt:lpstr>
      <vt:lpstr>Bind us together, Lord Bind us together With cords that cannot be broken Bind us together, Lord Bind us together Bind us together in Love</vt:lpstr>
      <vt:lpstr> We are the family of God We are the promise divine We are God's chosen desire We are the glorious new wine.</vt:lpstr>
      <vt:lpstr>Bind us together, Lord Bind us together With cords that cannot be broken Bind us together, Lord Bind us together Bind us together in Love  SIS 185   F  F (extra verse 3 from SOF NB ‘Lord’ inc second last line</vt:lpstr>
      <vt:lpstr>PowerPoint Presentation</vt:lpstr>
      <vt:lpstr>2 Samuel 11:1-15 NIV David and Bathsheba In the spring, at the time when kings go off to war, David sent Joab out with the king’s men and the whole Israelite army. They destroyed the Ammonites and besieged Rabbah. But David remained in Jerusalem. One evening David got up from his bed and walked around on the roof of the palace. From the roof he saw a woman bathing. The woman was very beautiful, and David sent someone to find out about her. The man said, “She is Bathsheba, the daughter of Eliam and the wife of Uriah the Hittite.” </vt:lpstr>
      <vt:lpstr>Then David sent messengers to get her. She came to him, and he slept with her. (Now she was purifying herself from her monthly uncleanness.) Then she went back home. The woman conceived and sent word to David, saying, “I am pregnant.” So David sent this word to Joab: “Send me Uriah the Hittite.” And Joab sent him to David. When Uriah came to him, David asked him how Joab was, how the soldiers were and how the war was going. Then David said to Uriah, “Go down to your house and wash your feet.” So Uriah left the palace, and a gift from the king was sent after him. But Uriah slept at the entrance to the palace with all his master’s servants and did not go down to his house.</vt:lpstr>
      <vt:lpstr>David was told, “Uriah did not go home.” So he asked Uriah, “Haven’t you just come from a military campaign? Why didn’t you go home?” Uriah said to David, “The ark and Israel and Judah are staying in tents, and my commander Joab and my lord’s men are camped in the open country. How could I go to my house to eat and drink and make love to my wife? As surely as you live, I will not do such a thing!”</vt:lpstr>
      <vt:lpstr>Then David said to him, “Stay here one more day, and tomorrow I will send you back.” So Uriah remained in Jerusalem that day and the next. At David’s invitation, he ate and drank with him, and David made him drunk. But in the evening Uriah went out to sleep on his mat among his master’s servants; he did not go home. In the morning David wrote a letter to Joab and sent it with Uriah. In it he wrote, “Put Uriah out in front where the fighting is fiercest. Then withdraw from him so he will be struck down and die.” </vt:lpstr>
      <vt:lpstr>PowerPoint Presentation</vt:lpstr>
      <vt:lpstr>Psalm 14 For the director of music. Of David. The fool says in his heart,     “There is no God.” They are corrupt, their deeds are vile;     there is no one who does good. The Lord looks down from heaven     on all mankind to see if there are any who understand,     any who seek God.</vt:lpstr>
      <vt:lpstr>All have turned away, all have become corrupt;     there is no one who does good, not even one. Do all these evildoers know nothing? They devour my people as though eating bread;     they never call on the Lord. But there they are, overwhelmed with dread,     for God is present in the company of the righteous. You evildoers frustrate the plans of the poor,     but the Lord is their refuge. Oh, that salvation for Israel would come out of Zion!     When the Lord restores his people,     let Jacob rejoice and Israel be glad!  (NIV)</vt:lpstr>
      <vt:lpstr>Ephesians 3:14-21  NIV A Prayer for the Ephesians For this reason I kneel before the Father, from whom every family in heaven and on earth derives its name. I pray that out of his glorious riches he may strengthen you with power through his Spirit in your inner being, so that Christ may dwell in your hearts through faith. And I pray that you, being rooted and established in love, may have power, together with all the Lord’s holy people, to grasp how wide and long and high and deep is the love of Christ, and to know this love that surpasses knowledge—that you may be filled to the measure of all the fullness of God.</vt:lpstr>
      <vt:lpstr>Now to him who is able to do immeasurably more than all we ask or imagine, according to his power that is at work within us, to him be glory in the church and in Christ Jesus throughout all generations, for ever and ever! Amen. </vt:lpstr>
      <vt:lpstr>John 6:1-21  NIV   Jesus Feeds the Five Thousand Some time after this, Jesus crossed to the far shore of the Sea of Galilee (that is, the Sea of Tiberias), and a great crowd of people followed him because they saw the signs he had performed by healing the sick. Then Jesus went up on a mountainside and sat down with his disciples. The Jewish Passover Festival was near. When Jesus looked up and saw a great crowd coming toward him, he said to Philip, “Where shall we buy bread for these people to eat?” He asked this only to test him, for he already had in mind what he was going to do.</vt:lpstr>
      <vt:lpstr>Philip answered him, “It would take more than half a year’s wages to buy enough bread for each one to have a bite!” Another of his disciples, Andrew, Simon Peter’s brother, spoke up, “Here is a boy with five small barley loaves and two small fish, but how far will they go among so many?” Jesus said, “Have the people sit down.” There was plenty of grass in that place, and they sat down (about five thousand men were there). Jesus then took the loaves, gave thanks, and distributed to those who were seated as much as they wanted. He did the same with the fish.</vt:lpstr>
      <vt:lpstr>When they had all had enough to eat, he said to his disciples, “Gather the pieces that are left over. Let nothing be wasted.” So they gathered them and filled twelve baskets with the pieces of the five barley loaves left over by those who had eaten. After the people saw the sign Jesus performed, they began to say, “Surely this is the Prophet who is to come into the world.” Jesus, knowing that they intended to come and make him king by force, withdrew again to a mountain by himself.</vt:lpstr>
      <vt:lpstr>Jesus Walks on the Water When evening came, his disciples went down to the lake, where they got into a boat and set off across the lake for Capernaum. By now it was dark, and Jesus had not yet joined them. A strong wind was blowing and the waters grew rough. When they had rowed about three or four miles, they saw Jesus approaching the boat, walking on the water; and they were frightened. But he said to them, “It is I; don’t be afraid.” Then they were willing to take him into the boat, and immediately the boat reached the shore where they were heading.</vt:lpstr>
      <vt:lpstr>PowerPoint Presentation</vt:lpstr>
      <vt:lpstr>Prayer of confession</vt:lpstr>
      <vt:lpstr>WORDS OF ASSURANCE  God’s forgiveness is offered to all. The promise of Christ is that we can live freely and forgiven through his saving grace. So, let us  declare–   Our sins are forgiven.  Thanks be to God.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Samuel 11:1-15 NIV David and Bathsheba In the spring, at the time when kings go off to war, David sent Joab out with the king’s men and the whole Israelite army. They destroyed the Ammonites and besieged Rabbah. But David remained in Jerusalem. One evening David got up from his bed and walked around on the roof of the palace. From the roof he saw a woman bathing. The woman was very beautiful, and David sent someone to find out about her. The man said, “She is Bathsheba, the daughter of Eliam and the wife of Uriah the Hittite.” </vt:lpstr>
      <vt:lpstr>Then David sent messengers to get her. She came to him, and he slept with her. (Now she was purifying herself from her monthly uncleanness.) Then she went back home. The woman conceived and sent word to David, saying, “I am pregnant.” So David sent this word to Joab: “Send me Uriah the Hittite.” And Joab sent him to David. When Uriah came to him, David asked him how Joab was, how the soldiers were and how the war was going. Then David said to Uriah, “Go down to your house and wash your feet.” So Uriah left the palace, and a gift from the king was sent after him. But Uriah slept at the entrance to the palace with all his master’s servants and did not go down to his house.</vt:lpstr>
      <vt:lpstr>David was told, “Uriah did not go home.” So he asked Uriah, “Haven’t you just come from a military campaign? Why didn’t you go home?” Uriah said to David, “The ark and Israel and Judah are staying in tents, and my commander Joab and my lord’s men are camped in the open country. How could I go to my house to eat and drink and make love to my wife? As surely as you live, I will not do such a thing!”</vt:lpstr>
      <vt:lpstr>Then David said to him, “Stay here one more day, and tomorrow I will send you back.” So Uriah remained in Jerusalem that day and the next. At David’s invitation, he ate and drank with him, and David made him drunk. But in the evening Uriah went out to sleep on his mat among his master’s servants; he did not go home. In the morning David wrote a letter to Joab and sent it with Uriah. In it he wrote, “Put Uriah out in front where the fighting is fiercest. Then withdraw from him so he will be struck down and die.” </vt:lpstr>
      <vt:lpstr>Psalm 14 For the director of music. Of David. The fool says in his heart,     “There is no God.” They are corrupt, their deeds are vile;     there is no one who does good. The Lord looks down from heaven     on all mankind to see if there are any who understand,     any who seek God.</vt:lpstr>
      <vt:lpstr>All have turned away, all have become corrupt;     there is no one who does good, not even one. Do all these evildoers know nothing? They devour my people as though eating bread;     they never call on the Lord. But there they are, overwhelmed with dread,     for God is present in the company of the righteous. You evildoers frustrate the plans of the poor,     but the Lord is their refuge. Oh, that salvation for Israel would come out of Zion!     When the Lord restores his people,     let Jacob rejoice and Israel be glad!  (NIV)</vt:lpstr>
      <vt:lpstr>Ephesians 3:14-21  NIV A Prayer for the Ephesians For this reason I kneel before the Father, from whom every family in heaven and on earth derives its name. I pray that out of his glorious riches he may strengthen you with power through his Spirit in your inner being, so that Christ may dwell in your hearts through faith. And I pray that you, being rooted and established in love, may have power, together with all the Lord’s holy people, to grasp how wide and long and high and deep is the love of Christ, and to know this love that surpasses knowledge—that you may be filled to the measure of all the fullness of God.</vt:lpstr>
      <vt:lpstr>Now to him who is able to do immeasurably more than all we ask or imagine, according to his power that is at work within us, to him be glory in the church and in Christ Jesus throughout all generations, for ever and ever! Amen. </vt:lpstr>
      <vt:lpstr>PowerPoint Presentation</vt:lpstr>
      <vt:lpstr>John 6:1-21  NIV   Jesus Feeds the Five Thousand Some time after this, Jesus crossed to the far shore of the Sea of Galilee (that is, the Sea of Tiberias), and a great crowd of people followed him because they saw the signs he had performed by healing the sick. Then Jesus went up on a mountainside and sat down with his disciples. The Jewish Passover Festival was near. When Jesus looked up and saw a great crowd coming toward him, he said to Philip, “Where shall we buy bread for these people to eat?” He asked this only to test him, for he already had in mind what he was going to do.</vt:lpstr>
      <vt:lpstr>Philip answered him, “It would take more than half a year’s wages to buy enough bread for each one to have a bite!” Another of his disciples, Andrew, Simon Peter’s brother, spoke up, “Here is a boy with five small barley loaves and two small fish, but how far will they go among so many?” Jesus said, “Have the people sit down.” There was plenty of grass in that place, and they sat down (about five thousand men were there). Jesus then took the loaves, gave thanks, and distributed to those who were seated as much as they wanted. He did the same with the fish.</vt:lpstr>
      <vt:lpstr>When they had all had enough to eat, he said to his disciples, “Gather the pieces that are left over. Let nothing be wasted.” So they gathered them and filled twelve baskets with the pieces of the five barley loaves left over by those who had eaten. After the people saw the sign Jesus performed, they began to say, “Surely this is the Prophet who is to come into the world.” Jesus, knowing that they intended to come and make him king by force, withdrew again to a mountain by himself.</vt:lpstr>
      <vt:lpstr>Jesus Walks on the Water When evening came, his disciples went down to the lake, where they got into a boat and set off across the lake for Capernaum. By now it was dark, and Jesus had not yet joined them. A strong wind was blowing and the waters grew rough. When they had rowed about three or four miles, they saw Jesus approaching the boat, walking on the water; and they were frightened. But he said to them, “It is I; don’t be afraid.” Then they were willing to take him into the boat, and immediately the boat reached the shore where they were heading.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God of freedom, God of justice, you whose love is strong as death, you who saw the dark of prison, you who knew the price of faith --       touch our world of sad oppression        with your Spirit's healing breath. </vt:lpstr>
      <vt:lpstr>Rid the earth of torture's terror, you whose hands were nailed to wood; hear the cries of pain and protest, you who shed the tears and blood --       move in us the power of pity        restless for the common good. </vt:lpstr>
      <vt:lpstr>Make in us a captive conscience quick to hear, to act, to plead; make us truly sisters, brothers of whatever race or creed --        teach us to be fully human,        open to each other's needs.  Shirley Erena Murray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and Pam</dc:creator>
  <cp:lastModifiedBy>Peter and Pam</cp:lastModifiedBy>
  <cp:revision>17</cp:revision>
  <dcterms:created xsi:type="dcterms:W3CDTF">2024-07-22T14:20:23Z</dcterms:created>
  <dcterms:modified xsi:type="dcterms:W3CDTF">2024-07-27T10:10:05Z</dcterms:modified>
</cp:coreProperties>
</file>