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61" r:id="rId4"/>
    <p:sldId id="265" r:id="rId5"/>
    <p:sldId id="257" r:id="rId6"/>
    <p:sldId id="258" r:id="rId7"/>
    <p:sldId id="266" r:id="rId8"/>
    <p:sldId id="269" r:id="rId9"/>
    <p:sldId id="262" r:id="rId10"/>
    <p:sldId id="264" r:id="rId11"/>
  </p:sldIdLst>
  <p:sldSz cx="12192000" cy="6858000"/>
  <p:notesSz cx="6858000" cy="9144000"/>
  <p:defaultTextStyle>
    <a:defPPr>
      <a:defRPr lang="en-AU"/>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88" autoAdjust="0"/>
    <p:restoredTop sz="86388" autoAdjust="0"/>
  </p:normalViewPr>
  <p:slideViewPr>
    <p:cSldViewPr snapToGrid="0">
      <p:cViewPr varScale="1">
        <p:scale>
          <a:sx n="55" d="100"/>
          <a:sy n="55" d="100"/>
        </p:scale>
        <p:origin x="48" y="42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1A2DF6B-69F4-46CA-9E48-D3E5BA3C547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ltLang="en-US"/>
          </a:p>
        </p:txBody>
      </p:sp>
      <p:sp>
        <p:nvSpPr>
          <p:cNvPr id="3075" name="Rectangle 3">
            <a:extLst>
              <a:ext uri="{FF2B5EF4-FFF2-40B4-BE49-F238E27FC236}">
                <a16:creationId xmlns:a16="http://schemas.microsoft.com/office/drawing/2014/main" id="{2780ABFB-E6FD-4BC1-BDE6-7CD71A475F7A}"/>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ltLang="en-US"/>
          </a:p>
        </p:txBody>
      </p:sp>
      <p:sp>
        <p:nvSpPr>
          <p:cNvPr id="3076" name="Rectangle 4">
            <a:extLst>
              <a:ext uri="{FF2B5EF4-FFF2-40B4-BE49-F238E27FC236}">
                <a16:creationId xmlns:a16="http://schemas.microsoft.com/office/drawing/2014/main" id="{BD8CE22D-4B38-4608-B13B-94ED81824F26}"/>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36290560-66D8-41D1-BDB8-458AA3B31306}"/>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3078" name="Rectangle 6">
            <a:extLst>
              <a:ext uri="{FF2B5EF4-FFF2-40B4-BE49-F238E27FC236}">
                <a16:creationId xmlns:a16="http://schemas.microsoft.com/office/drawing/2014/main" id="{581DA46F-2F1E-4E38-AB57-B4936F264EB7}"/>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ltLang="en-US"/>
          </a:p>
        </p:txBody>
      </p:sp>
      <p:sp>
        <p:nvSpPr>
          <p:cNvPr id="3079" name="Rectangle 7">
            <a:extLst>
              <a:ext uri="{FF2B5EF4-FFF2-40B4-BE49-F238E27FC236}">
                <a16:creationId xmlns:a16="http://schemas.microsoft.com/office/drawing/2014/main" id="{FBCF14A9-6149-42B0-93B0-CCB61E68C4DA}"/>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A71FE2E-E5EA-4362-A15F-28699C0642C7}" type="slidenum">
              <a:rPr lang="en-AU" altLang="en-US"/>
              <a:pPr/>
              <a:t>‹#›</a:t>
            </a:fld>
            <a:endParaRPr lang="en-AU"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EF1471E-C095-4700-BCB1-45D0740638AF}"/>
              </a:ext>
            </a:extLst>
          </p:cNvPr>
          <p:cNvSpPr>
            <a:spLocks noGrp="1" noChangeArrowheads="1"/>
          </p:cNvSpPr>
          <p:nvPr>
            <p:ph type="sldNum" sz="quarter" idx="5"/>
          </p:nvPr>
        </p:nvSpPr>
        <p:spPr>
          <a:ln/>
        </p:spPr>
        <p:txBody>
          <a:bodyPr/>
          <a:lstStyle/>
          <a:p>
            <a:fld id="{00EE3D96-8C32-4EFD-B914-B19FBC461096}" type="slidenum">
              <a:rPr lang="en-AU" altLang="en-US"/>
              <a:pPr/>
              <a:t>1</a:t>
            </a:fld>
            <a:endParaRPr lang="en-AU" altLang="en-US"/>
          </a:p>
        </p:txBody>
      </p:sp>
      <p:sp>
        <p:nvSpPr>
          <p:cNvPr id="4098" name="Rectangle 2">
            <a:extLst>
              <a:ext uri="{FF2B5EF4-FFF2-40B4-BE49-F238E27FC236}">
                <a16:creationId xmlns:a16="http://schemas.microsoft.com/office/drawing/2014/main" id="{396D14AF-FE46-4500-AFB3-53654C359624}"/>
              </a:ext>
            </a:extLst>
          </p:cNvPr>
          <p:cNvSpPr>
            <a:spLocks noGrp="1" noRot="1" noChangeAspect="1" noChangeArrowheads="1" noTextEdit="1"/>
          </p:cNvSpPr>
          <p:nvPr>
            <p:ph type="sldImg"/>
          </p:nvPr>
        </p:nvSpPr>
        <p:spPr>
          <a:xfrm>
            <a:off x="381000" y="685800"/>
            <a:ext cx="6096000" cy="3429000"/>
          </a:xfrm>
          <a:ln/>
        </p:spPr>
      </p:sp>
      <p:sp>
        <p:nvSpPr>
          <p:cNvPr id="4099" name="Rectangle 3">
            <a:extLst>
              <a:ext uri="{FF2B5EF4-FFF2-40B4-BE49-F238E27FC236}">
                <a16:creationId xmlns:a16="http://schemas.microsoft.com/office/drawing/2014/main" id="{1E794883-E1B5-4C2B-9ED1-D2A6F86E805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EF1471E-C095-4700-BCB1-45D0740638AF}"/>
              </a:ext>
            </a:extLst>
          </p:cNvPr>
          <p:cNvSpPr>
            <a:spLocks noGrp="1" noChangeArrowheads="1"/>
          </p:cNvSpPr>
          <p:nvPr>
            <p:ph type="sldNum" sz="quarter" idx="5"/>
          </p:nvPr>
        </p:nvSpPr>
        <p:spPr>
          <a:ln/>
        </p:spPr>
        <p:txBody>
          <a:bodyPr/>
          <a:lstStyle/>
          <a:p>
            <a:fld id="{00EE3D96-8C32-4EFD-B914-B19FBC461096}" type="slidenum">
              <a:rPr lang="en-AU" altLang="en-US"/>
              <a:pPr/>
              <a:t>7</a:t>
            </a:fld>
            <a:endParaRPr lang="en-AU" altLang="en-US"/>
          </a:p>
        </p:txBody>
      </p:sp>
      <p:sp>
        <p:nvSpPr>
          <p:cNvPr id="4098" name="Rectangle 2">
            <a:extLst>
              <a:ext uri="{FF2B5EF4-FFF2-40B4-BE49-F238E27FC236}">
                <a16:creationId xmlns:a16="http://schemas.microsoft.com/office/drawing/2014/main" id="{396D14AF-FE46-4500-AFB3-53654C359624}"/>
              </a:ext>
            </a:extLst>
          </p:cNvPr>
          <p:cNvSpPr>
            <a:spLocks noGrp="1" noRot="1" noChangeAspect="1" noChangeArrowheads="1" noTextEdit="1"/>
          </p:cNvSpPr>
          <p:nvPr>
            <p:ph type="sldImg"/>
          </p:nvPr>
        </p:nvSpPr>
        <p:spPr>
          <a:xfrm>
            <a:off x="381000" y="685800"/>
            <a:ext cx="6096000" cy="3429000"/>
          </a:xfrm>
          <a:ln/>
        </p:spPr>
      </p:sp>
      <p:sp>
        <p:nvSpPr>
          <p:cNvPr id="4099" name="Rectangle 3">
            <a:extLst>
              <a:ext uri="{FF2B5EF4-FFF2-40B4-BE49-F238E27FC236}">
                <a16:creationId xmlns:a16="http://schemas.microsoft.com/office/drawing/2014/main" id="{1E794883-E1B5-4C2B-9ED1-D2A6F86E8051}"/>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16118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EF1471E-C095-4700-BCB1-45D0740638AF}"/>
              </a:ext>
            </a:extLst>
          </p:cNvPr>
          <p:cNvSpPr>
            <a:spLocks noGrp="1" noChangeArrowheads="1"/>
          </p:cNvSpPr>
          <p:nvPr>
            <p:ph type="sldNum" sz="quarter" idx="5"/>
          </p:nvPr>
        </p:nvSpPr>
        <p:spPr>
          <a:ln/>
        </p:spPr>
        <p:txBody>
          <a:bodyPr/>
          <a:lstStyle/>
          <a:p>
            <a:fld id="{00EE3D96-8C32-4EFD-B914-B19FBC461096}" type="slidenum">
              <a:rPr lang="en-AU" altLang="en-US"/>
              <a:pPr/>
              <a:t>8</a:t>
            </a:fld>
            <a:endParaRPr lang="en-AU" altLang="en-US"/>
          </a:p>
        </p:txBody>
      </p:sp>
      <p:sp>
        <p:nvSpPr>
          <p:cNvPr id="4098" name="Rectangle 2">
            <a:extLst>
              <a:ext uri="{FF2B5EF4-FFF2-40B4-BE49-F238E27FC236}">
                <a16:creationId xmlns:a16="http://schemas.microsoft.com/office/drawing/2014/main" id="{396D14AF-FE46-4500-AFB3-53654C359624}"/>
              </a:ext>
            </a:extLst>
          </p:cNvPr>
          <p:cNvSpPr>
            <a:spLocks noGrp="1" noRot="1" noChangeAspect="1" noChangeArrowheads="1" noTextEdit="1"/>
          </p:cNvSpPr>
          <p:nvPr>
            <p:ph type="sldImg"/>
          </p:nvPr>
        </p:nvSpPr>
        <p:spPr>
          <a:xfrm>
            <a:off x="381000" y="685800"/>
            <a:ext cx="6096000" cy="3429000"/>
          </a:xfrm>
          <a:ln/>
        </p:spPr>
      </p:sp>
      <p:sp>
        <p:nvSpPr>
          <p:cNvPr id="4099" name="Rectangle 3">
            <a:extLst>
              <a:ext uri="{FF2B5EF4-FFF2-40B4-BE49-F238E27FC236}">
                <a16:creationId xmlns:a16="http://schemas.microsoft.com/office/drawing/2014/main" id="{1E794883-E1B5-4C2B-9ED1-D2A6F86E8051}"/>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67729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3703-941C-43E5-B3FC-9E8292BB37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AB0C700-1D5D-438A-B41A-7CF1989633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A64E333-EF99-4D24-91FB-7B6CD62A6343}"/>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a16="http://schemas.microsoft.com/office/drawing/2014/main" id="{2B9700CB-E946-46F0-B886-75AD06514B3E}"/>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6" name="Slide Number Placeholder 5">
            <a:extLst>
              <a:ext uri="{FF2B5EF4-FFF2-40B4-BE49-F238E27FC236}">
                <a16:creationId xmlns:a16="http://schemas.microsoft.com/office/drawing/2014/main" id="{10AD256A-1265-489F-847D-C4DDC17B2CF6}"/>
              </a:ext>
            </a:extLst>
          </p:cNvPr>
          <p:cNvSpPr>
            <a:spLocks noGrp="1"/>
          </p:cNvSpPr>
          <p:nvPr>
            <p:ph type="sldNum" sz="quarter" idx="12"/>
          </p:nvPr>
        </p:nvSpPr>
        <p:spPr/>
        <p:txBody>
          <a:bodyPr/>
          <a:lstStyle>
            <a:lvl1pPr>
              <a:defRPr/>
            </a:lvl1pPr>
          </a:lstStyle>
          <a:p>
            <a:fld id="{DC7FB5DB-31A1-4ED0-8403-C0D35536DA11}" type="slidenum">
              <a:rPr lang="en-AU" altLang="en-US"/>
              <a:pPr/>
              <a:t>‹#›</a:t>
            </a:fld>
            <a:endParaRPr lang="en-AU" altLang="en-US"/>
          </a:p>
        </p:txBody>
      </p:sp>
    </p:spTree>
    <p:extLst>
      <p:ext uri="{BB962C8B-B14F-4D97-AF65-F5344CB8AC3E}">
        <p14:creationId xmlns:p14="http://schemas.microsoft.com/office/powerpoint/2010/main" val="7349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D622-751E-4F8F-8BBC-233FBE09986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CF07163-591D-4731-87BC-A548353CCBC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0A6D50-62EA-4925-B7D8-5E49881C11F2}"/>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a16="http://schemas.microsoft.com/office/drawing/2014/main" id="{9818F7F9-1BF2-4D58-9718-608DB2A32CEE}"/>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6" name="Slide Number Placeholder 5">
            <a:extLst>
              <a:ext uri="{FF2B5EF4-FFF2-40B4-BE49-F238E27FC236}">
                <a16:creationId xmlns:a16="http://schemas.microsoft.com/office/drawing/2014/main" id="{D1DAB800-FD9A-4A70-A361-315E15E40F84}"/>
              </a:ext>
            </a:extLst>
          </p:cNvPr>
          <p:cNvSpPr>
            <a:spLocks noGrp="1"/>
          </p:cNvSpPr>
          <p:nvPr>
            <p:ph type="sldNum" sz="quarter" idx="12"/>
          </p:nvPr>
        </p:nvSpPr>
        <p:spPr/>
        <p:txBody>
          <a:bodyPr/>
          <a:lstStyle>
            <a:lvl1pPr>
              <a:defRPr/>
            </a:lvl1pPr>
          </a:lstStyle>
          <a:p>
            <a:fld id="{2B854F54-2746-43F5-B3A3-534B926423B9}" type="slidenum">
              <a:rPr lang="en-AU" altLang="en-US"/>
              <a:pPr/>
              <a:t>‹#›</a:t>
            </a:fld>
            <a:endParaRPr lang="en-AU" altLang="en-US"/>
          </a:p>
        </p:txBody>
      </p:sp>
    </p:spTree>
    <p:extLst>
      <p:ext uri="{BB962C8B-B14F-4D97-AF65-F5344CB8AC3E}">
        <p14:creationId xmlns:p14="http://schemas.microsoft.com/office/powerpoint/2010/main" val="82590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58EFD7-7760-4A39-BCE5-E8FEB9058127}"/>
              </a:ext>
            </a:extLst>
          </p:cNvPr>
          <p:cNvSpPr>
            <a:spLocks noGrp="1"/>
          </p:cNvSpPr>
          <p:nvPr>
            <p:ph type="title" orient="vert"/>
          </p:nvPr>
        </p:nvSpPr>
        <p:spPr>
          <a:xfrm>
            <a:off x="8686800" y="609600"/>
            <a:ext cx="2590800" cy="5486400"/>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F9360D6-5302-4993-9201-25A8DAC49E0B}"/>
              </a:ext>
            </a:extLst>
          </p:cNvPr>
          <p:cNvSpPr>
            <a:spLocks noGrp="1"/>
          </p:cNvSpPr>
          <p:nvPr>
            <p:ph type="body" orient="vert" idx="1"/>
          </p:nvPr>
        </p:nvSpPr>
        <p:spPr>
          <a:xfrm>
            <a:off x="914400" y="609600"/>
            <a:ext cx="75692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E89CEA2-4A85-406A-8E79-4E6C09766E08}"/>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a16="http://schemas.microsoft.com/office/drawing/2014/main" id="{77C994F0-8F45-4517-87AB-77F1F1FEA63C}"/>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6" name="Slide Number Placeholder 5">
            <a:extLst>
              <a:ext uri="{FF2B5EF4-FFF2-40B4-BE49-F238E27FC236}">
                <a16:creationId xmlns:a16="http://schemas.microsoft.com/office/drawing/2014/main" id="{B374776C-0289-4DE5-83DF-4533D838B968}"/>
              </a:ext>
            </a:extLst>
          </p:cNvPr>
          <p:cNvSpPr>
            <a:spLocks noGrp="1"/>
          </p:cNvSpPr>
          <p:nvPr>
            <p:ph type="sldNum" sz="quarter" idx="12"/>
          </p:nvPr>
        </p:nvSpPr>
        <p:spPr/>
        <p:txBody>
          <a:bodyPr/>
          <a:lstStyle>
            <a:lvl1pPr>
              <a:defRPr/>
            </a:lvl1pPr>
          </a:lstStyle>
          <a:p>
            <a:fld id="{9F3559DD-27A5-46DB-8C18-8C968FEB5DFD}" type="slidenum">
              <a:rPr lang="en-AU" altLang="en-US"/>
              <a:pPr/>
              <a:t>‹#›</a:t>
            </a:fld>
            <a:endParaRPr lang="en-AU" altLang="en-US"/>
          </a:p>
        </p:txBody>
      </p:sp>
    </p:spTree>
    <p:extLst>
      <p:ext uri="{BB962C8B-B14F-4D97-AF65-F5344CB8AC3E}">
        <p14:creationId xmlns:p14="http://schemas.microsoft.com/office/powerpoint/2010/main" val="310825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55FE-3294-430D-80CE-229A17AE9E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E83A66C-87C0-407D-8B81-E959856681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82F83EC-409E-4F2D-A086-0EA66E9967BA}"/>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a16="http://schemas.microsoft.com/office/drawing/2014/main" id="{F8EB6AFC-76DB-4D51-BCA9-601FCE615CB0}"/>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6" name="Slide Number Placeholder 5">
            <a:extLst>
              <a:ext uri="{FF2B5EF4-FFF2-40B4-BE49-F238E27FC236}">
                <a16:creationId xmlns:a16="http://schemas.microsoft.com/office/drawing/2014/main" id="{06D3CA38-9E73-4A64-A7E2-6419456603D0}"/>
              </a:ext>
            </a:extLst>
          </p:cNvPr>
          <p:cNvSpPr>
            <a:spLocks noGrp="1"/>
          </p:cNvSpPr>
          <p:nvPr>
            <p:ph type="sldNum" sz="quarter" idx="12"/>
          </p:nvPr>
        </p:nvSpPr>
        <p:spPr/>
        <p:txBody>
          <a:bodyPr/>
          <a:lstStyle>
            <a:lvl1pPr>
              <a:defRPr/>
            </a:lvl1pPr>
          </a:lstStyle>
          <a:p>
            <a:fld id="{AB7DA787-EE00-42A6-9255-3BC167F2923B}" type="slidenum">
              <a:rPr lang="en-AU" altLang="en-US"/>
              <a:pPr/>
              <a:t>‹#›</a:t>
            </a:fld>
            <a:endParaRPr lang="en-AU" altLang="en-US"/>
          </a:p>
        </p:txBody>
      </p:sp>
    </p:spTree>
    <p:extLst>
      <p:ext uri="{BB962C8B-B14F-4D97-AF65-F5344CB8AC3E}">
        <p14:creationId xmlns:p14="http://schemas.microsoft.com/office/powerpoint/2010/main" val="293971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1EF4-2221-47B4-A5E3-08C37B594F79}"/>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06EFDF6-43B1-4872-B2D5-FE68B91B3504}"/>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885B0C30-3005-40C3-A2C8-D912EFA6FFFA}"/>
              </a:ext>
            </a:extLst>
          </p:cNvPr>
          <p:cNvSpPr>
            <a:spLocks noGrp="1"/>
          </p:cNvSpPr>
          <p:nvPr>
            <p:ph type="dt" sz="half" idx="10"/>
          </p:nvPr>
        </p:nvSpPr>
        <p:spPr/>
        <p:txBody>
          <a:bodyPr/>
          <a:lstStyle>
            <a:lvl1pPr>
              <a:defRPr/>
            </a:lvl1pPr>
          </a:lstStyle>
          <a:p>
            <a:endParaRPr lang="en-AU" altLang="en-US"/>
          </a:p>
        </p:txBody>
      </p:sp>
      <p:sp>
        <p:nvSpPr>
          <p:cNvPr id="5" name="Footer Placeholder 4">
            <a:extLst>
              <a:ext uri="{FF2B5EF4-FFF2-40B4-BE49-F238E27FC236}">
                <a16:creationId xmlns:a16="http://schemas.microsoft.com/office/drawing/2014/main" id="{5F345314-4FE1-400A-AF02-E999C4AED4EC}"/>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6" name="Slide Number Placeholder 5">
            <a:extLst>
              <a:ext uri="{FF2B5EF4-FFF2-40B4-BE49-F238E27FC236}">
                <a16:creationId xmlns:a16="http://schemas.microsoft.com/office/drawing/2014/main" id="{73742FC9-9C6B-41FF-8DC4-9FCBBC99FCEC}"/>
              </a:ext>
            </a:extLst>
          </p:cNvPr>
          <p:cNvSpPr>
            <a:spLocks noGrp="1"/>
          </p:cNvSpPr>
          <p:nvPr>
            <p:ph type="sldNum" sz="quarter" idx="12"/>
          </p:nvPr>
        </p:nvSpPr>
        <p:spPr/>
        <p:txBody>
          <a:bodyPr/>
          <a:lstStyle>
            <a:lvl1pPr>
              <a:defRPr/>
            </a:lvl1pPr>
          </a:lstStyle>
          <a:p>
            <a:fld id="{5B94EF52-9D9C-4152-88D1-A4499D98553A}" type="slidenum">
              <a:rPr lang="en-AU" altLang="en-US"/>
              <a:pPr/>
              <a:t>‹#›</a:t>
            </a:fld>
            <a:endParaRPr lang="en-AU" altLang="en-US"/>
          </a:p>
        </p:txBody>
      </p:sp>
    </p:spTree>
    <p:extLst>
      <p:ext uri="{BB962C8B-B14F-4D97-AF65-F5344CB8AC3E}">
        <p14:creationId xmlns:p14="http://schemas.microsoft.com/office/powerpoint/2010/main" val="45053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2CC1E-B915-4455-9F5A-322B867DDDD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06A9E8C-8864-461A-90BA-93891BC81075}"/>
              </a:ext>
            </a:extLst>
          </p:cNvPr>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D1F75E7-4C80-4DFA-98DF-E7E2722525C0}"/>
              </a:ext>
            </a:extLst>
          </p:cNvPr>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9A1D69B-3F04-42A9-8BF4-067607425AE3}"/>
              </a:ext>
            </a:extLst>
          </p:cNvPr>
          <p:cNvSpPr>
            <a:spLocks noGrp="1"/>
          </p:cNvSpPr>
          <p:nvPr>
            <p:ph type="dt" sz="half" idx="10"/>
          </p:nvPr>
        </p:nvSpPr>
        <p:spPr/>
        <p:txBody>
          <a:bodyPr/>
          <a:lstStyle>
            <a:lvl1pPr>
              <a:defRPr/>
            </a:lvl1pPr>
          </a:lstStyle>
          <a:p>
            <a:endParaRPr lang="en-AU" altLang="en-US"/>
          </a:p>
        </p:txBody>
      </p:sp>
      <p:sp>
        <p:nvSpPr>
          <p:cNvPr id="6" name="Footer Placeholder 5">
            <a:extLst>
              <a:ext uri="{FF2B5EF4-FFF2-40B4-BE49-F238E27FC236}">
                <a16:creationId xmlns:a16="http://schemas.microsoft.com/office/drawing/2014/main" id="{BA56C75A-BDD1-41A5-89A5-F8EE5324C248}"/>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7" name="Slide Number Placeholder 6">
            <a:extLst>
              <a:ext uri="{FF2B5EF4-FFF2-40B4-BE49-F238E27FC236}">
                <a16:creationId xmlns:a16="http://schemas.microsoft.com/office/drawing/2014/main" id="{9C717397-0E04-484E-A31E-2E6B985E4CCB}"/>
              </a:ext>
            </a:extLst>
          </p:cNvPr>
          <p:cNvSpPr>
            <a:spLocks noGrp="1"/>
          </p:cNvSpPr>
          <p:nvPr>
            <p:ph type="sldNum" sz="quarter" idx="12"/>
          </p:nvPr>
        </p:nvSpPr>
        <p:spPr/>
        <p:txBody>
          <a:bodyPr/>
          <a:lstStyle>
            <a:lvl1pPr>
              <a:defRPr/>
            </a:lvl1pPr>
          </a:lstStyle>
          <a:p>
            <a:fld id="{F7A5BE84-86C1-44ED-9FFF-BAD0A2F4B586}" type="slidenum">
              <a:rPr lang="en-AU" altLang="en-US"/>
              <a:pPr/>
              <a:t>‹#›</a:t>
            </a:fld>
            <a:endParaRPr lang="en-AU" altLang="en-US"/>
          </a:p>
        </p:txBody>
      </p:sp>
    </p:spTree>
    <p:extLst>
      <p:ext uri="{BB962C8B-B14F-4D97-AF65-F5344CB8AC3E}">
        <p14:creationId xmlns:p14="http://schemas.microsoft.com/office/powerpoint/2010/main" val="1206378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D8647-A776-473F-B4AB-929B107CAA9F}"/>
              </a:ext>
            </a:extLst>
          </p:cNvPr>
          <p:cNvSpPr>
            <a:spLocks noGrp="1"/>
          </p:cNvSpPr>
          <p:nvPr>
            <p:ph type="title"/>
          </p:nvPr>
        </p:nvSpPr>
        <p:spPr>
          <a:xfrm>
            <a:off x="840317" y="365126"/>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84DC04D-C290-4301-BB0C-39B3B6C9C0BD}"/>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5FD3CAF-6A91-45A5-9E53-A59F45B3100A}"/>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98E7091-2C87-4903-A77F-11E34650AF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4A2E49-C91A-4765-B1B1-0CC6EA3C64BC}"/>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E787BF4-C761-470B-8BCF-D4D35AFADD46}"/>
              </a:ext>
            </a:extLst>
          </p:cNvPr>
          <p:cNvSpPr>
            <a:spLocks noGrp="1"/>
          </p:cNvSpPr>
          <p:nvPr>
            <p:ph type="dt" sz="half" idx="10"/>
          </p:nvPr>
        </p:nvSpPr>
        <p:spPr/>
        <p:txBody>
          <a:bodyPr/>
          <a:lstStyle>
            <a:lvl1pPr>
              <a:defRPr/>
            </a:lvl1pPr>
          </a:lstStyle>
          <a:p>
            <a:endParaRPr lang="en-AU" altLang="en-US"/>
          </a:p>
        </p:txBody>
      </p:sp>
      <p:sp>
        <p:nvSpPr>
          <p:cNvPr id="8" name="Footer Placeholder 7">
            <a:extLst>
              <a:ext uri="{FF2B5EF4-FFF2-40B4-BE49-F238E27FC236}">
                <a16:creationId xmlns:a16="http://schemas.microsoft.com/office/drawing/2014/main" id="{31A9C221-1898-4F02-A07C-E6357CD386F9}"/>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9" name="Slide Number Placeholder 8">
            <a:extLst>
              <a:ext uri="{FF2B5EF4-FFF2-40B4-BE49-F238E27FC236}">
                <a16:creationId xmlns:a16="http://schemas.microsoft.com/office/drawing/2014/main" id="{0CAB8C7E-F11C-4A19-BD45-4F3C6AA29DDE}"/>
              </a:ext>
            </a:extLst>
          </p:cNvPr>
          <p:cNvSpPr>
            <a:spLocks noGrp="1"/>
          </p:cNvSpPr>
          <p:nvPr>
            <p:ph type="sldNum" sz="quarter" idx="12"/>
          </p:nvPr>
        </p:nvSpPr>
        <p:spPr/>
        <p:txBody>
          <a:bodyPr/>
          <a:lstStyle>
            <a:lvl1pPr>
              <a:defRPr/>
            </a:lvl1pPr>
          </a:lstStyle>
          <a:p>
            <a:fld id="{C7B6630F-EE2E-4727-9878-DEBCF15AF369}" type="slidenum">
              <a:rPr lang="en-AU" altLang="en-US"/>
              <a:pPr/>
              <a:t>‹#›</a:t>
            </a:fld>
            <a:endParaRPr lang="en-AU" altLang="en-US"/>
          </a:p>
        </p:txBody>
      </p:sp>
    </p:spTree>
    <p:extLst>
      <p:ext uri="{BB962C8B-B14F-4D97-AF65-F5344CB8AC3E}">
        <p14:creationId xmlns:p14="http://schemas.microsoft.com/office/powerpoint/2010/main" val="371384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04F6-F684-4669-A346-F1D661D15FF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7542E0A-4AF1-4101-B300-635670D45112}"/>
              </a:ext>
            </a:extLst>
          </p:cNvPr>
          <p:cNvSpPr>
            <a:spLocks noGrp="1"/>
          </p:cNvSpPr>
          <p:nvPr>
            <p:ph type="dt" sz="half" idx="10"/>
          </p:nvPr>
        </p:nvSpPr>
        <p:spPr/>
        <p:txBody>
          <a:bodyPr/>
          <a:lstStyle>
            <a:lvl1pPr>
              <a:defRPr/>
            </a:lvl1pPr>
          </a:lstStyle>
          <a:p>
            <a:endParaRPr lang="en-AU" altLang="en-US"/>
          </a:p>
        </p:txBody>
      </p:sp>
      <p:sp>
        <p:nvSpPr>
          <p:cNvPr id="4" name="Footer Placeholder 3">
            <a:extLst>
              <a:ext uri="{FF2B5EF4-FFF2-40B4-BE49-F238E27FC236}">
                <a16:creationId xmlns:a16="http://schemas.microsoft.com/office/drawing/2014/main" id="{E580923C-3DAA-4AC2-9FEF-D54DD5352909}"/>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5" name="Slide Number Placeholder 4">
            <a:extLst>
              <a:ext uri="{FF2B5EF4-FFF2-40B4-BE49-F238E27FC236}">
                <a16:creationId xmlns:a16="http://schemas.microsoft.com/office/drawing/2014/main" id="{65BC0C99-3507-4414-B1D8-183D5A132608}"/>
              </a:ext>
            </a:extLst>
          </p:cNvPr>
          <p:cNvSpPr>
            <a:spLocks noGrp="1"/>
          </p:cNvSpPr>
          <p:nvPr>
            <p:ph type="sldNum" sz="quarter" idx="12"/>
          </p:nvPr>
        </p:nvSpPr>
        <p:spPr/>
        <p:txBody>
          <a:bodyPr/>
          <a:lstStyle>
            <a:lvl1pPr>
              <a:defRPr/>
            </a:lvl1pPr>
          </a:lstStyle>
          <a:p>
            <a:fld id="{03F5AD0D-3C2D-4086-B7BD-D0649C186459}" type="slidenum">
              <a:rPr lang="en-AU" altLang="en-US"/>
              <a:pPr/>
              <a:t>‹#›</a:t>
            </a:fld>
            <a:endParaRPr lang="en-AU" altLang="en-US"/>
          </a:p>
        </p:txBody>
      </p:sp>
    </p:spTree>
    <p:extLst>
      <p:ext uri="{BB962C8B-B14F-4D97-AF65-F5344CB8AC3E}">
        <p14:creationId xmlns:p14="http://schemas.microsoft.com/office/powerpoint/2010/main" val="75272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874526-4900-41B6-9B95-E50A9BDB9589}"/>
              </a:ext>
            </a:extLst>
          </p:cNvPr>
          <p:cNvSpPr>
            <a:spLocks noGrp="1"/>
          </p:cNvSpPr>
          <p:nvPr>
            <p:ph type="dt" sz="half" idx="10"/>
          </p:nvPr>
        </p:nvSpPr>
        <p:spPr/>
        <p:txBody>
          <a:bodyPr/>
          <a:lstStyle>
            <a:lvl1pPr>
              <a:defRPr/>
            </a:lvl1pPr>
          </a:lstStyle>
          <a:p>
            <a:endParaRPr lang="en-AU" altLang="en-US"/>
          </a:p>
        </p:txBody>
      </p:sp>
      <p:sp>
        <p:nvSpPr>
          <p:cNvPr id="3" name="Footer Placeholder 2">
            <a:extLst>
              <a:ext uri="{FF2B5EF4-FFF2-40B4-BE49-F238E27FC236}">
                <a16:creationId xmlns:a16="http://schemas.microsoft.com/office/drawing/2014/main" id="{FFC83C6C-461E-4101-B819-CEBB203443C6}"/>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4" name="Slide Number Placeholder 3">
            <a:extLst>
              <a:ext uri="{FF2B5EF4-FFF2-40B4-BE49-F238E27FC236}">
                <a16:creationId xmlns:a16="http://schemas.microsoft.com/office/drawing/2014/main" id="{C8E7C8BD-05AB-47C5-ADC5-6254CE7DE0BC}"/>
              </a:ext>
            </a:extLst>
          </p:cNvPr>
          <p:cNvSpPr>
            <a:spLocks noGrp="1"/>
          </p:cNvSpPr>
          <p:nvPr>
            <p:ph type="sldNum" sz="quarter" idx="12"/>
          </p:nvPr>
        </p:nvSpPr>
        <p:spPr/>
        <p:txBody>
          <a:bodyPr/>
          <a:lstStyle>
            <a:lvl1pPr>
              <a:defRPr/>
            </a:lvl1pPr>
          </a:lstStyle>
          <a:p>
            <a:fld id="{1BAE5310-1146-4871-B7E0-33E09DAFB772}" type="slidenum">
              <a:rPr lang="en-AU" altLang="en-US"/>
              <a:pPr/>
              <a:t>‹#›</a:t>
            </a:fld>
            <a:endParaRPr lang="en-AU" altLang="en-US"/>
          </a:p>
        </p:txBody>
      </p:sp>
    </p:spTree>
    <p:extLst>
      <p:ext uri="{BB962C8B-B14F-4D97-AF65-F5344CB8AC3E}">
        <p14:creationId xmlns:p14="http://schemas.microsoft.com/office/powerpoint/2010/main" val="291237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A432-3F37-43FE-BC89-B1931E23D38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5A4C519-48E1-46D5-AEAC-F56137BC9111}"/>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007ACEE-0213-45C4-8A52-23D1A243F66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6305216-3838-45A8-8511-441A19933395}"/>
              </a:ext>
            </a:extLst>
          </p:cNvPr>
          <p:cNvSpPr>
            <a:spLocks noGrp="1"/>
          </p:cNvSpPr>
          <p:nvPr>
            <p:ph type="dt" sz="half" idx="10"/>
          </p:nvPr>
        </p:nvSpPr>
        <p:spPr/>
        <p:txBody>
          <a:bodyPr/>
          <a:lstStyle>
            <a:lvl1pPr>
              <a:defRPr/>
            </a:lvl1pPr>
          </a:lstStyle>
          <a:p>
            <a:endParaRPr lang="en-AU" altLang="en-US"/>
          </a:p>
        </p:txBody>
      </p:sp>
      <p:sp>
        <p:nvSpPr>
          <p:cNvPr id="6" name="Footer Placeholder 5">
            <a:extLst>
              <a:ext uri="{FF2B5EF4-FFF2-40B4-BE49-F238E27FC236}">
                <a16:creationId xmlns:a16="http://schemas.microsoft.com/office/drawing/2014/main" id="{84412A48-9568-4972-B31E-6F3B3010AF89}"/>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7" name="Slide Number Placeholder 6">
            <a:extLst>
              <a:ext uri="{FF2B5EF4-FFF2-40B4-BE49-F238E27FC236}">
                <a16:creationId xmlns:a16="http://schemas.microsoft.com/office/drawing/2014/main" id="{406383BB-E3B3-42B3-B864-9EA8A2245512}"/>
              </a:ext>
            </a:extLst>
          </p:cNvPr>
          <p:cNvSpPr>
            <a:spLocks noGrp="1"/>
          </p:cNvSpPr>
          <p:nvPr>
            <p:ph type="sldNum" sz="quarter" idx="12"/>
          </p:nvPr>
        </p:nvSpPr>
        <p:spPr/>
        <p:txBody>
          <a:bodyPr/>
          <a:lstStyle>
            <a:lvl1pPr>
              <a:defRPr/>
            </a:lvl1pPr>
          </a:lstStyle>
          <a:p>
            <a:fld id="{926708F1-8E31-46E6-A191-CDCCDAEF12C6}" type="slidenum">
              <a:rPr lang="en-AU" altLang="en-US"/>
              <a:pPr/>
              <a:t>‹#›</a:t>
            </a:fld>
            <a:endParaRPr lang="en-AU" altLang="en-US"/>
          </a:p>
        </p:txBody>
      </p:sp>
    </p:spTree>
    <p:extLst>
      <p:ext uri="{BB962C8B-B14F-4D97-AF65-F5344CB8AC3E}">
        <p14:creationId xmlns:p14="http://schemas.microsoft.com/office/powerpoint/2010/main" val="167624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0AE0D-71AB-4C15-BA58-4985B4B62C5F}"/>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9683134C-4195-4D9E-AD1F-1282DD90C815}"/>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DEA50C4B-5DF3-4120-A991-B74B84EC42D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BD9CB6-2C87-48DB-AC72-26385C0288D3}"/>
              </a:ext>
            </a:extLst>
          </p:cNvPr>
          <p:cNvSpPr>
            <a:spLocks noGrp="1"/>
          </p:cNvSpPr>
          <p:nvPr>
            <p:ph type="dt" sz="half" idx="10"/>
          </p:nvPr>
        </p:nvSpPr>
        <p:spPr/>
        <p:txBody>
          <a:bodyPr/>
          <a:lstStyle>
            <a:lvl1pPr>
              <a:defRPr/>
            </a:lvl1pPr>
          </a:lstStyle>
          <a:p>
            <a:endParaRPr lang="en-AU" altLang="en-US"/>
          </a:p>
        </p:txBody>
      </p:sp>
      <p:sp>
        <p:nvSpPr>
          <p:cNvPr id="6" name="Footer Placeholder 5">
            <a:extLst>
              <a:ext uri="{FF2B5EF4-FFF2-40B4-BE49-F238E27FC236}">
                <a16:creationId xmlns:a16="http://schemas.microsoft.com/office/drawing/2014/main" id="{CD1C2D81-9016-44BF-AB3C-9D225CE56E65}"/>
              </a:ext>
            </a:extLst>
          </p:cNvPr>
          <p:cNvSpPr>
            <a:spLocks noGrp="1"/>
          </p:cNvSpPr>
          <p:nvPr>
            <p:ph type="ftr" sz="quarter" idx="11"/>
          </p:nvPr>
        </p:nvSpPr>
        <p:spPr/>
        <p:txBody>
          <a:bodyPr/>
          <a:lstStyle>
            <a:lvl1pPr>
              <a:defRPr/>
            </a:lvl1pPr>
          </a:lstStyle>
          <a:p>
            <a:r>
              <a:rPr lang="en-AU" altLang="en-US"/>
              <a:t>Used with permission.  CCLI Lic No  222909</a:t>
            </a:r>
          </a:p>
        </p:txBody>
      </p:sp>
      <p:sp>
        <p:nvSpPr>
          <p:cNvPr id="7" name="Slide Number Placeholder 6">
            <a:extLst>
              <a:ext uri="{FF2B5EF4-FFF2-40B4-BE49-F238E27FC236}">
                <a16:creationId xmlns:a16="http://schemas.microsoft.com/office/drawing/2014/main" id="{F4E668E7-F8B8-47B0-8DE1-7B510B5DDE20}"/>
              </a:ext>
            </a:extLst>
          </p:cNvPr>
          <p:cNvSpPr>
            <a:spLocks noGrp="1"/>
          </p:cNvSpPr>
          <p:nvPr>
            <p:ph type="sldNum" sz="quarter" idx="12"/>
          </p:nvPr>
        </p:nvSpPr>
        <p:spPr/>
        <p:txBody>
          <a:bodyPr/>
          <a:lstStyle>
            <a:lvl1pPr>
              <a:defRPr/>
            </a:lvl1pPr>
          </a:lstStyle>
          <a:p>
            <a:fld id="{7FD34533-6B76-437D-A877-CBC7E082B150}" type="slidenum">
              <a:rPr lang="en-AU" altLang="en-US"/>
              <a:pPr/>
              <a:t>‹#›</a:t>
            </a:fld>
            <a:endParaRPr lang="en-AU" altLang="en-US"/>
          </a:p>
        </p:txBody>
      </p:sp>
    </p:spTree>
    <p:extLst>
      <p:ext uri="{BB962C8B-B14F-4D97-AF65-F5344CB8AC3E}">
        <p14:creationId xmlns:p14="http://schemas.microsoft.com/office/powerpoint/2010/main" val="410853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296306B-23C4-492F-B18B-84680D5D8752}"/>
              </a:ext>
            </a:extLst>
          </p:cNvPr>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Rectangle 3">
            <a:extLst>
              <a:ext uri="{FF2B5EF4-FFF2-40B4-BE49-F238E27FC236}">
                <a16:creationId xmlns:a16="http://schemas.microsoft.com/office/drawing/2014/main" id="{B7DFDD93-319B-48BE-8D6B-53A1125C284F}"/>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1028" name="Rectangle 4">
            <a:extLst>
              <a:ext uri="{FF2B5EF4-FFF2-40B4-BE49-F238E27FC236}">
                <a16:creationId xmlns:a16="http://schemas.microsoft.com/office/drawing/2014/main" id="{B3B61316-AE48-4F6B-BF61-51EED6067913}"/>
              </a:ext>
            </a:extLst>
          </p:cNvPr>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AU" altLang="en-US"/>
          </a:p>
        </p:txBody>
      </p:sp>
      <p:sp>
        <p:nvSpPr>
          <p:cNvPr id="1029" name="Rectangle 5">
            <a:extLst>
              <a:ext uri="{FF2B5EF4-FFF2-40B4-BE49-F238E27FC236}">
                <a16:creationId xmlns:a16="http://schemas.microsoft.com/office/drawing/2014/main" id="{1483766D-22B9-42FF-AD91-809BD3EA5DA5}"/>
              </a:ext>
            </a:extLst>
          </p:cNvPr>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AU" altLang="en-US"/>
              <a:t>Used with permission.  CCLI Lic No  222909</a:t>
            </a:r>
          </a:p>
        </p:txBody>
      </p:sp>
      <p:sp>
        <p:nvSpPr>
          <p:cNvPr id="1030" name="Rectangle 6">
            <a:extLst>
              <a:ext uri="{FF2B5EF4-FFF2-40B4-BE49-F238E27FC236}">
                <a16:creationId xmlns:a16="http://schemas.microsoft.com/office/drawing/2014/main" id="{72879C4C-3CB8-4B8E-9B40-D5C18A9150B4}"/>
              </a:ext>
            </a:extLst>
          </p:cNvPr>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09803FE-9A3C-404D-A2D8-9F9449437A1A}"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E4584C9-7285-4325-A68C-D43DF03F2961}"/>
              </a:ext>
            </a:extLst>
          </p:cNvPr>
          <p:cNvSpPr>
            <a:spLocks noGrp="1"/>
          </p:cNvSpPr>
          <p:nvPr>
            <p:ph type="sldNum" sz="quarter" idx="12"/>
          </p:nvPr>
        </p:nvSpPr>
        <p:spPr/>
        <p:txBody>
          <a:bodyPr/>
          <a:lstStyle/>
          <a:p>
            <a:fld id="{89983901-6597-4B55-B3C3-B7AC369CB3E7}" type="slidenum">
              <a:rPr lang="en-AU" altLang="en-US"/>
              <a:pPr/>
              <a:t>1</a:t>
            </a:fld>
            <a:endParaRPr lang="en-AU" altLang="en-US"/>
          </a:p>
        </p:txBody>
      </p:sp>
      <p:sp>
        <p:nvSpPr>
          <p:cNvPr id="2052" name="Text Box 4">
            <a:extLst>
              <a:ext uri="{FF2B5EF4-FFF2-40B4-BE49-F238E27FC236}">
                <a16:creationId xmlns:a16="http://schemas.microsoft.com/office/drawing/2014/main" id="{802BD5F0-998C-4FDF-8CEF-BDA675E12588}"/>
              </a:ext>
            </a:extLst>
          </p:cNvPr>
          <p:cNvSpPr txBox="1">
            <a:spLocks noChangeArrowheads="1"/>
          </p:cNvSpPr>
          <p:nvPr/>
        </p:nvSpPr>
        <p:spPr bwMode="auto">
          <a:xfrm>
            <a:off x="2133600" y="33397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5400" b="1" dirty="0"/>
              <a:t>"It's not what it seems"</a:t>
            </a:r>
            <a:endParaRPr lang="en-AU" altLang="en-US" sz="5400" b="1" dirty="0">
              <a:effectLst>
                <a:outerShdw blurRad="38100" dist="38100" dir="2700000" algn="tl">
                  <a:srgbClr val="C0C0C0"/>
                </a:outerShdw>
              </a:effectLst>
              <a:latin typeface="Comic Sans MS" panose="030F0702030302020204" pitchFamily="66" charset="0"/>
            </a:endParaRPr>
          </a:p>
        </p:txBody>
      </p:sp>
      <p:sp>
        <p:nvSpPr>
          <p:cNvPr id="2054" name="Text Box 6">
            <a:extLst>
              <a:ext uri="{FF2B5EF4-FFF2-40B4-BE49-F238E27FC236}">
                <a16:creationId xmlns:a16="http://schemas.microsoft.com/office/drawing/2014/main" id="{5C97221E-424B-4BED-B5CE-80923B65A9CE}"/>
              </a:ext>
            </a:extLst>
          </p:cNvPr>
          <p:cNvSpPr txBox="1">
            <a:spLocks noChangeArrowheads="1"/>
          </p:cNvSpPr>
          <p:nvPr/>
        </p:nvSpPr>
        <p:spPr bwMode="auto">
          <a:xfrm>
            <a:off x="7086600" y="2286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pic>
        <p:nvPicPr>
          <p:cNvPr id="5" name="Picture 4">
            <a:extLst>
              <a:ext uri="{FF2B5EF4-FFF2-40B4-BE49-F238E27FC236}">
                <a16:creationId xmlns:a16="http://schemas.microsoft.com/office/drawing/2014/main" id="{07C732E9-334E-4D83-8E32-52A5BDAD3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9583" y="1828800"/>
            <a:ext cx="7315200" cy="4876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AD2BD6D-6D57-4C79-B661-7E041082E950}"/>
              </a:ext>
            </a:extLst>
          </p:cNvPr>
          <p:cNvSpPr>
            <a:spLocks noGrp="1"/>
          </p:cNvSpPr>
          <p:nvPr>
            <p:ph type="sldNum" sz="quarter" idx="12"/>
          </p:nvPr>
        </p:nvSpPr>
        <p:spPr/>
        <p:txBody>
          <a:bodyPr/>
          <a:lstStyle/>
          <a:p>
            <a:fld id="{AB7DA787-EE00-42A6-9255-3BC167F2923B}" type="slidenum">
              <a:rPr lang="en-AU" altLang="en-US" smtClean="0"/>
              <a:pPr/>
              <a:t>10</a:t>
            </a:fld>
            <a:endParaRPr lang="en-AU" altLang="en-US"/>
          </a:p>
        </p:txBody>
      </p:sp>
      <p:pic>
        <p:nvPicPr>
          <p:cNvPr id="8" name="Picture 7">
            <a:extLst>
              <a:ext uri="{FF2B5EF4-FFF2-40B4-BE49-F238E27FC236}">
                <a16:creationId xmlns:a16="http://schemas.microsoft.com/office/drawing/2014/main" id="{D8E104C2-1885-46BA-A0BB-4EDC538CF8F4}"/>
              </a:ext>
            </a:extLst>
          </p:cNvPr>
          <p:cNvPicPr>
            <a:picLocks noChangeAspect="1"/>
          </p:cNvPicPr>
          <p:nvPr/>
        </p:nvPicPr>
        <p:blipFill rotWithShape="1">
          <a:blip r:embed="rId2">
            <a:extLst>
              <a:ext uri="{28A0092B-C50C-407E-A947-70E740481C1C}">
                <a14:useLocalDpi xmlns:a14="http://schemas.microsoft.com/office/drawing/2010/main" val="0"/>
              </a:ext>
            </a:extLst>
          </a:blip>
          <a:srcRect l="43035" t="23374" r="31699" b="75"/>
          <a:stretch/>
        </p:blipFill>
        <p:spPr>
          <a:xfrm>
            <a:off x="8271162" y="267051"/>
            <a:ext cx="2743202" cy="6233314"/>
          </a:xfrm>
          <a:prstGeom prst="rect">
            <a:avLst/>
          </a:prstGeom>
        </p:spPr>
      </p:pic>
      <p:pic>
        <p:nvPicPr>
          <p:cNvPr id="3" name="Picture 2">
            <a:extLst>
              <a:ext uri="{FF2B5EF4-FFF2-40B4-BE49-F238E27FC236}">
                <a16:creationId xmlns:a16="http://schemas.microsoft.com/office/drawing/2014/main" id="{0FF9C96A-7441-4EC0-A1F9-31BA85056564}"/>
              </a:ext>
            </a:extLst>
          </p:cNvPr>
          <p:cNvPicPr>
            <a:picLocks noChangeAspect="1"/>
          </p:cNvPicPr>
          <p:nvPr/>
        </p:nvPicPr>
        <p:blipFill rotWithShape="1">
          <a:blip r:embed="rId3">
            <a:extLst>
              <a:ext uri="{28A0092B-C50C-407E-A947-70E740481C1C}">
                <a14:useLocalDpi xmlns:a14="http://schemas.microsoft.com/office/drawing/2010/main" val="0"/>
              </a:ext>
            </a:extLst>
          </a:blip>
          <a:srcRect l="43940" t="-1919" r="3575" b="1919"/>
          <a:stretch/>
        </p:blipFill>
        <p:spPr>
          <a:xfrm>
            <a:off x="478911" y="348084"/>
            <a:ext cx="5999019" cy="6000750"/>
          </a:xfrm>
          <a:prstGeom prst="rect">
            <a:avLst/>
          </a:prstGeom>
        </p:spPr>
      </p:pic>
    </p:spTree>
    <p:extLst>
      <p:ext uri="{BB962C8B-B14F-4D97-AF65-F5344CB8AC3E}">
        <p14:creationId xmlns:p14="http://schemas.microsoft.com/office/powerpoint/2010/main" val="152770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AD2BD6D-6D57-4C79-B661-7E041082E950}"/>
              </a:ext>
            </a:extLst>
          </p:cNvPr>
          <p:cNvSpPr>
            <a:spLocks noGrp="1"/>
          </p:cNvSpPr>
          <p:nvPr>
            <p:ph type="sldNum" sz="quarter" idx="12"/>
          </p:nvPr>
        </p:nvSpPr>
        <p:spPr/>
        <p:txBody>
          <a:bodyPr/>
          <a:lstStyle/>
          <a:p>
            <a:fld id="{AB7DA787-EE00-42A6-9255-3BC167F2923B}" type="slidenum">
              <a:rPr lang="en-AU" altLang="en-US" smtClean="0"/>
              <a:pPr/>
              <a:t>2</a:t>
            </a:fld>
            <a:endParaRPr lang="en-AU" altLang="en-US"/>
          </a:p>
        </p:txBody>
      </p:sp>
      <p:pic>
        <p:nvPicPr>
          <p:cNvPr id="6" name="Picture 5">
            <a:extLst>
              <a:ext uri="{FF2B5EF4-FFF2-40B4-BE49-F238E27FC236}">
                <a16:creationId xmlns:a16="http://schemas.microsoft.com/office/drawing/2014/main" id="{B6B076D5-941A-4B6A-B83F-B420D1F910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902" y="1051059"/>
            <a:ext cx="3171208" cy="4755882"/>
          </a:xfrm>
          <a:prstGeom prst="rect">
            <a:avLst/>
          </a:prstGeom>
        </p:spPr>
      </p:pic>
    </p:spTree>
    <p:extLst>
      <p:ext uri="{BB962C8B-B14F-4D97-AF65-F5344CB8AC3E}">
        <p14:creationId xmlns:p14="http://schemas.microsoft.com/office/powerpoint/2010/main" val="8336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8B784-40F6-4113-8FB4-9A2E8DD5B345}"/>
              </a:ext>
            </a:extLst>
          </p:cNvPr>
          <p:cNvSpPr>
            <a:spLocks noGrp="1"/>
          </p:cNvSpPr>
          <p:nvPr>
            <p:ph type="title"/>
          </p:nvPr>
        </p:nvSpPr>
        <p:spPr/>
        <p:txBody>
          <a:bodyPr/>
          <a:lstStyle/>
          <a:p>
            <a:endParaRPr lang="en-AU" dirty="0"/>
          </a:p>
        </p:txBody>
      </p:sp>
      <p:sp>
        <p:nvSpPr>
          <p:cNvPr id="5" name="Slide Number Placeholder 4">
            <a:extLst>
              <a:ext uri="{FF2B5EF4-FFF2-40B4-BE49-F238E27FC236}">
                <a16:creationId xmlns:a16="http://schemas.microsoft.com/office/drawing/2014/main" id="{76E16570-970A-48DC-A623-31FDB05FEC98}"/>
              </a:ext>
            </a:extLst>
          </p:cNvPr>
          <p:cNvSpPr>
            <a:spLocks noGrp="1"/>
          </p:cNvSpPr>
          <p:nvPr>
            <p:ph type="sldNum" sz="quarter" idx="12"/>
          </p:nvPr>
        </p:nvSpPr>
        <p:spPr/>
        <p:txBody>
          <a:bodyPr/>
          <a:lstStyle/>
          <a:p>
            <a:fld id="{AB7DA787-EE00-42A6-9255-3BC167F2923B}" type="slidenum">
              <a:rPr lang="en-AU" altLang="en-US" smtClean="0"/>
              <a:pPr/>
              <a:t>3</a:t>
            </a:fld>
            <a:endParaRPr lang="en-AU" altLang="en-US"/>
          </a:p>
        </p:txBody>
      </p:sp>
      <p:pic>
        <p:nvPicPr>
          <p:cNvPr id="7" name="Picture 6">
            <a:extLst>
              <a:ext uri="{FF2B5EF4-FFF2-40B4-BE49-F238E27FC236}">
                <a16:creationId xmlns:a16="http://schemas.microsoft.com/office/drawing/2014/main" id="{B2C1E19C-C3B0-4D7A-AF51-B8B149832F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0224"/>
            <a:ext cx="12209303" cy="5036338"/>
          </a:xfrm>
          <a:prstGeom prst="rect">
            <a:avLst/>
          </a:prstGeom>
        </p:spPr>
      </p:pic>
    </p:spTree>
    <p:extLst>
      <p:ext uri="{BB962C8B-B14F-4D97-AF65-F5344CB8AC3E}">
        <p14:creationId xmlns:p14="http://schemas.microsoft.com/office/powerpoint/2010/main" val="2162285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AD2BD6D-6D57-4C79-B661-7E041082E950}"/>
              </a:ext>
            </a:extLst>
          </p:cNvPr>
          <p:cNvSpPr>
            <a:spLocks noGrp="1"/>
          </p:cNvSpPr>
          <p:nvPr>
            <p:ph type="sldNum" sz="quarter" idx="12"/>
          </p:nvPr>
        </p:nvSpPr>
        <p:spPr/>
        <p:txBody>
          <a:bodyPr/>
          <a:lstStyle/>
          <a:p>
            <a:fld id="{AB7DA787-EE00-42A6-9255-3BC167F2923B}" type="slidenum">
              <a:rPr lang="en-AU" altLang="en-US" smtClean="0"/>
              <a:pPr/>
              <a:t>4</a:t>
            </a:fld>
            <a:endParaRPr lang="en-AU" altLang="en-US"/>
          </a:p>
        </p:txBody>
      </p:sp>
      <p:pic>
        <p:nvPicPr>
          <p:cNvPr id="6" name="Picture 5">
            <a:extLst>
              <a:ext uri="{FF2B5EF4-FFF2-40B4-BE49-F238E27FC236}">
                <a16:creationId xmlns:a16="http://schemas.microsoft.com/office/drawing/2014/main" id="{B6B076D5-941A-4B6A-B83F-B420D1F910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065" y="1714500"/>
            <a:ext cx="2286447" cy="3429000"/>
          </a:xfrm>
          <a:prstGeom prst="rect">
            <a:avLst/>
          </a:prstGeom>
        </p:spPr>
      </p:pic>
      <p:pic>
        <p:nvPicPr>
          <p:cNvPr id="8" name="Picture 7">
            <a:extLst>
              <a:ext uri="{FF2B5EF4-FFF2-40B4-BE49-F238E27FC236}">
                <a16:creationId xmlns:a16="http://schemas.microsoft.com/office/drawing/2014/main" id="{D8E104C2-1885-46BA-A0BB-4EDC538CF8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5280" y="334573"/>
            <a:ext cx="8318834" cy="6239126"/>
          </a:xfrm>
          <a:prstGeom prst="rect">
            <a:avLst/>
          </a:prstGeom>
        </p:spPr>
      </p:pic>
    </p:spTree>
    <p:extLst>
      <p:ext uri="{BB962C8B-B14F-4D97-AF65-F5344CB8AC3E}">
        <p14:creationId xmlns:p14="http://schemas.microsoft.com/office/powerpoint/2010/main" val="208352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BC7970-D79F-4B9C-B038-B8870BF9D4D8}"/>
              </a:ext>
            </a:extLst>
          </p:cNvPr>
          <p:cNvSpPr>
            <a:spLocks noGrp="1"/>
          </p:cNvSpPr>
          <p:nvPr>
            <p:ph type="sldNum" sz="quarter" idx="12"/>
          </p:nvPr>
        </p:nvSpPr>
        <p:spPr/>
        <p:txBody>
          <a:bodyPr/>
          <a:lstStyle/>
          <a:p>
            <a:fld id="{1BAE5310-1146-4871-B7E0-33E09DAFB772}" type="slidenum">
              <a:rPr lang="en-AU" altLang="en-US" smtClean="0"/>
              <a:pPr/>
              <a:t>5</a:t>
            </a:fld>
            <a:endParaRPr lang="en-AU" altLang="en-US"/>
          </a:p>
        </p:txBody>
      </p:sp>
      <p:sp>
        <p:nvSpPr>
          <p:cNvPr id="4" name="Rectangle 3">
            <a:extLst>
              <a:ext uri="{FF2B5EF4-FFF2-40B4-BE49-F238E27FC236}">
                <a16:creationId xmlns:a16="http://schemas.microsoft.com/office/drawing/2014/main" id="{2F3654E2-BF83-4DD0-8B61-519F424346CF}"/>
              </a:ext>
            </a:extLst>
          </p:cNvPr>
          <p:cNvSpPr/>
          <p:nvPr/>
        </p:nvSpPr>
        <p:spPr>
          <a:xfrm>
            <a:off x="3048000" y="428179"/>
            <a:ext cx="7184020" cy="6370975"/>
          </a:xfrm>
          <a:prstGeom prst="rect">
            <a:avLst/>
          </a:prstGeom>
        </p:spPr>
        <p:txBody>
          <a:bodyPr wrap="square">
            <a:spAutoFit/>
          </a:bodyPr>
          <a:lstStyle/>
          <a:p>
            <a:r>
              <a:rPr lang="en-AU" sz="4800" b="1" dirty="0">
                <a:latin typeface="Pristina" panose="03060402040406080204" pitchFamily="66" charset="0"/>
                <a:ea typeface="Times New Roman" panose="02020603050405020304" pitchFamily="18" charset="0"/>
              </a:rPr>
              <a:t>Thus says the Lord GOD:</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I myself will take a sprig</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from the lofty top of a cedar;</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I will set it out.</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I will break off a tender one</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from the topmost of its young twigs;</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I myself will plant it</a:t>
            </a:r>
            <a:br>
              <a:rPr lang="en-AU" sz="4800" b="1" dirty="0">
                <a:latin typeface="Pristina" panose="03060402040406080204" pitchFamily="66" charset="0"/>
                <a:ea typeface="Times New Roman" panose="02020603050405020304" pitchFamily="18" charset="0"/>
              </a:rPr>
            </a:br>
            <a:r>
              <a:rPr lang="en-AU" sz="4800" b="1" dirty="0">
                <a:latin typeface="Pristina" panose="03060402040406080204" pitchFamily="66" charset="0"/>
                <a:ea typeface="Times New Roman" panose="02020603050405020304" pitchFamily="18" charset="0"/>
              </a:rPr>
              <a:t>on a high and lofty mountain.</a:t>
            </a:r>
            <a:br>
              <a:rPr lang="en-AU" b="1" dirty="0">
                <a:latin typeface="Pristina" panose="03060402040406080204" pitchFamily="66" charset="0"/>
                <a:ea typeface="Times New Roman" panose="02020603050405020304" pitchFamily="18" charset="0"/>
              </a:rPr>
            </a:br>
            <a:endParaRPr lang="en-AU" b="1" dirty="0">
              <a:latin typeface="Pristina" panose="03060402040406080204" pitchFamily="66" charset="0"/>
              <a:ea typeface="Times New Roman" panose="02020603050405020304" pitchFamily="18" charset="0"/>
            </a:endParaRPr>
          </a:p>
        </p:txBody>
      </p:sp>
    </p:spTree>
    <p:extLst>
      <p:ext uri="{BB962C8B-B14F-4D97-AF65-F5344CB8AC3E}">
        <p14:creationId xmlns:p14="http://schemas.microsoft.com/office/powerpoint/2010/main" val="333900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2076-4FD0-48B1-BBED-6A08A7A28FED}"/>
              </a:ext>
            </a:extLst>
          </p:cNvPr>
          <p:cNvSpPr>
            <a:spLocks noGrp="1"/>
          </p:cNvSpPr>
          <p:nvPr>
            <p:ph type="ctrTitle"/>
          </p:nvPr>
        </p:nvSpPr>
        <p:spPr>
          <a:xfrm>
            <a:off x="1524000" y="152401"/>
            <a:ext cx="9144000" cy="6213676"/>
          </a:xfrm>
        </p:spPr>
        <p:txBody>
          <a:bodyPr/>
          <a:lstStyle/>
          <a:p>
            <a:r>
              <a:rPr lang="en-AU" sz="4400" b="1" dirty="0">
                <a:latin typeface="Pristina" panose="03060402040406080204" pitchFamily="66" charset="0"/>
                <a:ea typeface="Times New Roman" panose="02020603050405020304" pitchFamily="18" charset="0"/>
              </a:rPr>
              <a:t>On the mountain height of Israel</a:t>
            </a:r>
            <a:br>
              <a:rPr lang="en-AU" sz="4400" b="1" dirty="0">
                <a:latin typeface="Pristina" panose="03060402040406080204" pitchFamily="66" charset="0"/>
                <a:ea typeface="Times New Roman" panose="02020603050405020304" pitchFamily="18" charset="0"/>
              </a:rPr>
            </a:br>
            <a:r>
              <a:rPr lang="en-AU" sz="4400" b="1" dirty="0">
                <a:latin typeface="Pristina" panose="03060402040406080204" pitchFamily="66" charset="0"/>
                <a:ea typeface="Times New Roman" panose="02020603050405020304" pitchFamily="18" charset="0"/>
              </a:rPr>
              <a:t>I will plant it,</a:t>
            </a:r>
            <a:br>
              <a:rPr lang="en-AU" sz="4400" b="1" dirty="0">
                <a:latin typeface="Pristina" panose="03060402040406080204" pitchFamily="66" charset="0"/>
                <a:ea typeface="Times New Roman" panose="02020603050405020304" pitchFamily="18" charset="0"/>
              </a:rPr>
            </a:br>
            <a:r>
              <a:rPr lang="en-AU" sz="4400" b="1" dirty="0">
                <a:latin typeface="Pristina" panose="03060402040406080204" pitchFamily="66" charset="0"/>
                <a:ea typeface="Times New Roman" panose="02020603050405020304" pitchFamily="18" charset="0"/>
              </a:rPr>
              <a:t>in order that it may produce boughs and bear fruit,</a:t>
            </a:r>
            <a:br>
              <a:rPr lang="en-AU" sz="4400" b="1" dirty="0">
                <a:latin typeface="Pristina" panose="03060402040406080204" pitchFamily="66" charset="0"/>
                <a:ea typeface="Times New Roman" panose="02020603050405020304" pitchFamily="18" charset="0"/>
              </a:rPr>
            </a:br>
            <a:r>
              <a:rPr lang="en-AU" sz="4400" b="1" dirty="0">
                <a:latin typeface="Pristina" panose="03060402040406080204" pitchFamily="66" charset="0"/>
                <a:ea typeface="Times New Roman" panose="02020603050405020304" pitchFamily="18" charset="0"/>
              </a:rPr>
              <a:t>and become a noble cedar.</a:t>
            </a:r>
            <a:br>
              <a:rPr lang="en-AU" sz="4400" b="1" dirty="0">
                <a:latin typeface="Pristina" panose="03060402040406080204" pitchFamily="66" charset="0"/>
                <a:ea typeface="Times New Roman" panose="02020603050405020304" pitchFamily="18" charset="0"/>
              </a:rPr>
            </a:br>
            <a:r>
              <a:rPr lang="en-AU" sz="4400" b="1" dirty="0">
                <a:latin typeface="Pristina" panose="03060402040406080204" pitchFamily="66" charset="0"/>
                <a:ea typeface="Times New Roman" panose="02020603050405020304" pitchFamily="18" charset="0"/>
              </a:rPr>
              <a:t>Under it every kind of bird will live;</a:t>
            </a:r>
            <a:br>
              <a:rPr lang="en-AU" sz="4400" b="1" dirty="0">
                <a:latin typeface="Pristina" panose="03060402040406080204" pitchFamily="66" charset="0"/>
                <a:ea typeface="Times New Roman" panose="02020603050405020304" pitchFamily="18" charset="0"/>
              </a:rPr>
            </a:br>
            <a:r>
              <a:rPr lang="en-AU" sz="4400" b="1" dirty="0">
                <a:latin typeface="Pristina" panose="03060402040406080204" pitchFamily="66" charset="0"/>
                <a:ea typeface="Times New Roman" panose="02020603050405020304" pitchFamily="18" charset="0"/>
              </a:rPr>
              <a:t>in the shade of its branches will nest</a:t>
            </a:r>
            <a:br>
              <a:rPr lang="en-AU" sz="4400" b="1" dirty="0">
                <a:latin typeface="Pristina" panose="03060402040406080204" pitchFamily="66" charset="0"/>
                <a:ea typeface="Times New Roman" panose="02020603050405020304" pitchFamily="18" charset="0"/>
              </a:rPr>
            </a:br>
            <a:r>
              <a:rPr lang="en-AU" sz="4400" b="1" dirty="0">
                <a:latin typeface="Pristina" panose="03060402040406080204" pitchFamily="66" charset="0"/>
                <a:ea typeface="Times New Roman" panose="02020603050405020304" pitchFamily="18" charset="0"/>
              </a:rPr>
              <a:t>winged creatures of every kind.</a:t>
            </a:r>
            <a:br>
              <a:rPr lang="en-AU" sz="4400" b="1" dirty="0">
                <a:latin typeface="Pristina" panose="03060402040406080204" pitchFamily="66" charset="0"/>
                <a:ea typeface="Times New Roman" panose="02020603050405020304" pitchFamily="18" charset="0"/>
              </a:rPr>
            </a:br>
            <a:r>
              <a:rPr lang="en-GB" sz="4400" b="1" dirty="0">
                <a:latin typeface="Arial" panose="020B0604020202020204" pitchFamily="34" charset="0"/>
                <a:ea typeface="Times New Roman" panose="02020603050405020304" pitchFamily="18" charset="0"/>
                <a:cs typeface="Arial" panose="020B0604020202020204" pitchFamily="34" charset="0"/>
              </a:rPr>
              <a:t>Ezekiel 17</a:t>
            </a:r>
            <a:endParaRPr lang="en-AU" sz="4400" dirty="0"/>
          </a:p>
        </p:txBody>
      </p:sp>
      <p:sp>
        <p:nvSpPr>
          <p:cNvPr id="5" name="Slide Number Placeholder 4">
            <a:extLst>
              <a:ext uri="{FF2B5EF4-FFF2-40B4-BE49-F238E27FC236}">
                <a16:creationId xmlns:a16="http://schemas.microsoft.com/office/drawing/2014/main" id="{492ACFEB-E9E9-49B5-AFB8-ACCF9A0C4B21}"/>
              </a:ext>
            </a:extLst>
          </p:cNvPr>
          <p:cNvSpPr>
            <a:spLocks noGrp="1"/>
          </p:cNvSpPr>
          <p:nvPr>
            <p:ph type="sldNum" sz="quarter" idx="12"/>
          </p:nvPr>
        </p:nvSpPr>
        <p:spPr/>
        <p:txBody>
          <a:bodyPr/>
          <a:lstStyle/>
          <a:p>
            <a:fld id="{DC7FB5DB-31A1-4ED0-8403-C0D35536DA11}" type="slidenum">
              <a:rPr lang="en-AU" altLang="en-US" smtClean="0"/>
              <a:pPr/>
              <a:t>6</a:t>
            </a:fld>
            <a:endParaRPr lang="en-AU" altLang="en-US"/>
          </a:p>
        </p:txBody>
      </p:sp>
    </p:spTree>
    <p:extLst>
      <p:ext uri="{BB962C8B-B14F-4D97-AF65-F5344CB8AC3E}">
        <p14:creationId xmlns:p14="http://schemas.microsoft.com/office/powerpoint/2010/main" val="329167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E4584C9-7285-4325-A68C-D43DF03F2961}"/>
              </a:ext>
            </a:extLst>
          </p:cNvPr>
          <p:cNvSpPr>
            <a:spLocks noGrp="1"/>
          </p:cNvSpPr>
          <p:nvPr>
            <p:ph type="sldNum" sz="quarter" idx="12"/>
          </p:nvPr>
        </p:nvSpPr>
        <p:spPr/>
        <p:txBody>
          <a:bodyPr/>
          <a:lstStyle/>
          <a:p>
            <a:fld id="{89983901-6597-4B55-B3C3-B7AC369CB3E7}" type="slidenum">
              <a:rPr lang="en-AU" altLang="en-US"/>
              <a:pPr/>
              <a:t>7</a:t>
            </a:fld>
            <a:endParaRPr lang="en-AU" altLang="en-US"/>
          </a:p>
        </p:txBody>
      </p:sp>
      <p:sp>
        <p:nvSpPr>
          <p:cNvPr id="2052" name="Text Box 4">
            <a:extLst>
              <a:ext uri="{FF2B5EF4-FFF2-40B4-BE49-F238E27FC236}">
                <a16:creationId xmlns:a16="http://schemas.microsoft.com/office/drawing/2014/main" id="{802BD5F0-998C-4FDF-8CEF-BDA675E12588}"/>
              </a:ext>
            </a:extLst>
          </p:cNvPr>
          <p:cNvSpPr txBox="1">
            <a:spLocks noChangeArrowheads="1"/>
          </p:cNvSpPr>
          <p:nvPr/>
        </p:nvSpPr>
        <p:spPr bwMode="auto">
          <a:xfrm>
            <a:off x="914400" y="333970"/>
            <a:ext cx="103632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AU" sz="4800" dirty="0"/>
              <a:t>Mark chapter 4</a:t>
            </a:r>
          </a:p>
          <a:p>
            <a:r>
              <a:rPr lang="en-GB" sz="4800" b="1" dirty="0"/>
              <a:t>It is like a mustard seed, which, when sown upon the ground, is the smallest of all the seeds on earth; yet when it is sown it grows up and becomes the greatest of all shrubs, and puts forth large branches, so that the birds of the air can make nests in its shade.’</a:t>
            </a:r>
            <a:endParaRPr lang="en-AU" altLang="en-US" sz="9600" b="1" dirty="0">
              <a:effectLst>
                <a:outerShdw blurRad="38100" dist="38100" dir="2700000" algn="tl">
                  <a:srgbClr val="C0C0C0"/>
                </a:outerShdw>
              </a:effectLst>
              <a:latin typeface="Comic Sans MS" panose="030F0702030302020204" pitchFamily="66" charset="0"/>
            </a:endParaRPr>
          </a:p>
        </p:txBody>
      </p:sp>
      <p:sp>
        <p:nvSpPr>
          <p:cNvPr id="2054" name="Text Box 6">
            <a:extLst>
              <a:ext uri="{FF2B5EF4-FFF2-40B4-BE49-F238E27FC236}">
                <a16:creationId xmlns:a16="http://schemas.microsoft.com/office/drawing/2014/main" id="{5C97221E-424B-4BED-B5CE-80923B65A9CE}"/>
              </a:ext>
            </a:extLst>
          </p:cNvPr>
          <p:cNvSpPr txBox="1">
            <a:spLocks noChangeArrowheads="1"/>
          </p:cNvSpPr>
          <p:nvPr/>
        </p:nvSpPr>
        <p:spPr bwMode="auto">
          <a:xfrm>
            <a:off x="7086600" y="2286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Tree>
    <p:extLst>
      <p:ext uri="{BB962C8B-B14F-4D97-AF65-F5344CB8AC3E}">
        <p14:creationId xmlns:p14="http://schemas.microsoft.com/office/powerpoint/2010/main" val="339431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E4584C9-7285-4325-A68C-D43DF03F2961}"/>
              </a:ext>
            </a:extLst>
          </p:cNvPr>
          <p:cNvSpPr>
            <a:spLocks noGrp="1"/>
          </p:cNvSpPr>
          <p:nvPr>
            <p:ph type="sldNum" sz="quarter" idx="12"/>
          </p:nvPr>
        </p:nvSpPr>
        <p:spPr/>
        <p:txBody>
          <a:bodyPr/>
          <a:lstStyle/>
          <a:p>
            <a:fld id="{89983901-6597-4B55-B3C3-B7AC369CB3E7}" type="slidenum">
              <a:rPr lang="en-AU" altLang="en-US"/>
              <a:pPr/>
              <a:t>8</a:t>
            </a:fld>
            <a:endParaRPr lang="en-AU" altLang="en-US"/>
          </a:p>
        </p:txBody>
      </p:sp>
      <p:sp>
        <p:nvSpPr>
          <p:cNvPr id="2052" name="Text Box 4">
            <a:extLst>
              <a:ext uri="{FF2B5EF4-FFF2-40B4-BE49-F238E27FC236}">
                <a16:creationId xmlns:a16="http://schemas.microsoft.com/office/drawing/2014/main" id="{802BD5F0-998C-4FDF-8CEF-BDA675E12588}"/>
              </a:ext>
            </a:extLst>
          </p:cNvPr>
          <p:cNvSpPr txBox="1">
            <a:spLocks noChangeArrowheads="1"/>
          </p:cNvSpPr>
          <p:nvPr/>
        </p:nvSpPr>
        <p:spPr bwMode="auto">
          <a:xfrm>
            <a:off x="2133600" y="33397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5400" b="1" dirty="0"/>
              <a:t>"It's not what it seems"</a:t>
            </a:r>
            <a:endParaRPr lang="en-AU" altLang="en-US" sz="5400" b="1" dirty="0">
              <a:effectLst>
                <a:outerShdw blurRad="38100" dist="38100" dir="2700000" algn="tl">
                  <a:srgbClr val="C0C0C0"/>
                </a:outerShdw>
              </a:effectLst>
              <a:latin typeface="Comic Sans MS" panose="030F0702030302020204" pitchFamily="66" charset="0"/>
            </a:endParaRPr>
          </a:p>
        </p:txBody>
      </p:sp>
      <p:sp>
        <p:nvSpPr>
          <p:cNvPr id="2054" name="Text Box 6">
            <a:extLst>
              <a:ext uri="{FF2B5EF4-FFF2-40B4-BE49-F238E27FC236}">
                <a16:creationId xmlns:a16="http://schemas.microsoft.com/office/drawing/2014/main" id="{5C97221E-424B-4BED-B5CE-80923B65A9CE}"/>
              </a:ext>
            </a:extLst>
          </p:cNvPr>
          <p:cNvSpPr txBox="1">
            <a:spLocks noChangeArrowheads="1"/>
          </p:cNvSpPr>
          <p:nvPr/>
        </p:nvSpPr>
        <p:spPr bwMode="auto">
          <a:xfrm>
            <a:off x="7086600" y="2286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pic>
        <p:nvPicPr>
          <p:cNvPr id="5" name="Picture 4">
            <a:extLst>
              <a:ext uri="{FF2B5EF4-FFF2-40B4-BE49-F238E27FC236}">
                <a16:creationId xmlns:a16="http://schemas.microsoft.com/office/drawing/2014/main" id="{07C732E9-334E-4D83-8E32-52A5BDAD3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9583" y="1828800"/>
            <a:ext cx="7315200" cy="4876800"/>
          </a:xfrm>
          <a:prstGeom prst="rect">
            <a:avLst/>
          </a:prstGeom>
        </p:spPr>
      </p:pic>
    </p:spTree>
    <p:extLst>
      <p:ext uri="{BB962C8B-B14F-4D97-AF65-F5344CB8AC3E}">
        <p14:creationId xmlns:p14="http://schemas.microsoft.com/office/powerpoint/2010/main" val="87533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8B784-40F6-4113-8FB4-9A2E8DD5B345}"/>
              </a:ext>
            </a:extLst>
          </p:cNvPr>
          <p:cNvSpPr>
            <a:spLocks noGrp="1"/>
          </p:cNvSpPr>
          <p:nvPr>
            <p:ph type="title"/>
          </p:nvPr>
        </p:nvSpPr>
        <p:spPr>
          <a:xfrm>
            <a:off x="914400" y="609600"/>
            <a:ext cx="10363200" cy="5189316"/>
          </a:xfrm>
        </p:spPr>
        <p:txBody>
          <a:bodyPr/>
          <a:lstStyle/>
          <a:p>
            <a:pPr algn="l"/>
            <a:r>
              <a:rPr lang="en-AU" sz="3200" b="1" i="1" dirty="0"/>
              <a:t>And he died for all, so that those who live might live no longer for themselves, but for him who died and was raised for them. </a:t>
            </a:r>
            <a:br>
              <a:rPr lang="en-AU" sz="3200" b="1" i="1" dirty="0"/>
            </a:br>
            <a:r>
              <a:rPr lang="en-AU" sz="3200" b="1" i="1" dirty="0"/>
              <a:t>From now on, therefore, we regard no one from a human point of view; even though we once knew Christ from a human point of view, we know him no longer in that way. So if anyone is in Christ, there is a new creation: everything old has passed away; see, everything has become new! </a:t>
            </a:r>
            <a:br>
              <a:rPr lang="en-AU" dirty="0"/>
            </a:br>
            <a:r>
              <a:rPr lang="en-AU" dirty="0"/>
              <a:t>I </a:t>
            </a:r>
            <a:r>
              <a:rPr lang="en-AU" dirty="0" err="1"/>
              <a:t>Corinthinans</a:t>
            </a:r>
            <a:r>
              <a:rPr lang="en-AU" dirty="0"/>
              <a:t> 5</a:t>
            </a:r>
            <a:br>
              <a:rPr lang="en-AU" dirty="0"/>
            </a:br>
            <a:endParaRPr lang="en-AU" dirty="0"/>
          </a:p>
        </p:txBody>
      </p:sp>
      <p:sp>
        <p:nvSpPr>
          <p:cNvPr id="5" name="Slide Number Placeholder 4">
            <a:extLst>
              <a:ext uri="{FF2B5EF4-FFF2-40B4-BE49-F238E27FC236}">
                <a16:creationId xmlns:a16="http://schemas.microsoft.com/office/drawing/2014/main" id="{76E16570-970A-48DC-A623-31FDB05FEC98}"/>
              </a:ext>
            </a:extLst>
          </p:cNvPr>
          <p:cNvSpPr>
            <a:spLocks noGrp="1"/>
          </p:cNvSpPr>
          <p:nvPr>
            <p:ph type="sldNum" sz="quarter" idx="12"/>
          </p:nvPr>
        </p:nvSpPr>
        <p:spPr/>
        <p:txBody>
          <a:bodyPr/>
          <a:lstStyle/>
          <a:p>
            <a:fld id="{AB7DA787-EE00-42A6-9255-3BC167F2923B}" type="slidenum">
              <a:rPr lang="en-AU" altLang="en-US" smtClean="0"/>
              <a:pPr/>
              <a:t>9</a:t>
            </a:fld>
            <a:endParaRPr lang="en-AU" altLang="en-US"/>
          </a:p>
        </p:txBody>
      </p:sp>
    </p:spTree>
    <p:extLst>
      <p:ext uri="{BB962C8B-B14F-4D97-AF65-F5344CB8AC3E}">
        <p14:creationId xmlns:p14="http://schemas.microsoft.com/office/powerpoint/2010/main" val="1594831463"/>
      </p:ext>
    </p:extLst>
  </p:cSld>
  <p:clrMapOvr>
    <a:masterClrMapping/>
  </p:clrMapOvr>
</p:sld>
</file>

<file path=ppt/theme/theme1.xml><?xml version="1.0" encoding="utf-8"?>
<a:theme xmlns:a="http://schemas.openxmlformats.org/drawingml/2006/main" name="Office Them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ong template__.potx" id="{F81D563A-A6F3-4B40-A689-95A8AA121342}" vid="{1DD4CF02-AB3D-42C8-9E1F-FC24BC53898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Song template__</Template>
  <TotalTime>343</TotalTime>
  <Words>312</Words>
  <Application>Microsoft Office PowerPoint</Application>
  <PresentationFormat>Widescreen</PresentationFormat>
  <Paragraphs>20</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Comic Sans MS</vt:lpstr>
      <vt:lpstr>Pristina</vt:lpstr>
      <vt:lpstr>Times New Roman</vt:lpstr>
      <vt:lpstr>Office Theme</vt:lpstr>
      <vt:lpstr>PowerPoint Presentation</vt:lpstr>
      <vt:lpstr>PowerPoint Presentation</vt:lpstr>
      <vt:lpstr>PowerPoint Presentation</vt:lpstr>
      <vt:lpstr>PowerPoint Presentation</vt:lpstr>
      <vt:lpstr>PowerPoint Presentation</vt:lpstr>
      <vt:lpstr>On the mountain height of Israel I will plant it, in order that it may produce boughs and bear fruit, and become a noble cedar. Under it every kind of bird will live; in the shade of its branches will nest winged creatures of every kind. Ezekiel 17</vt:lpstr>
      <vt:lpstr>PowerPoint Presentation</vt:lpstr>
      <vt:lpstr>PowerPoint Presentation</vt:lpstr>
      <vt:lpstr>And he died for all, so that those who live might live no longer for themselves, but for him who died and was raised for them.  From now on, therefore, we regard no one from a human point of view; even though we once knew Christ from a human point of view, we know him no longer in that way. So if anyone is in Christ, there is a new creation: everything old has passed away; see, everything has become new!  I Corinthinans 5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and Pam</dc:creator>
  <cp:lastModifiedBy>Peter and Pam</cp:lastModifiedBy>
  <cp:revision>7</cp:revision>
  <dcterms:created xsi:type="dcterms:W3CDTF">2024-06-14T05:41:50Z</dcterms:created>
  <dcterms:modified xsi:type="dcterms:W3CDTF">2024-06-14T11:25:40Z</dcterms:modified>
</cp:coreProperties>
</file>