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70" r:id="rId2"/>
    <p:sldId id="311" r:id="rId3"/>
    <p:sldId id="262" r:id="rId4"/>
    <p:sldId id="257" r:id="rId5"/>
    <p:sldId id="258" r:id="rId6"/>
    <p:sldId id="259" r:id="rId7"/>
    <p:sldId id="260" r:id="rId8"/>
    <p:sldId id="261" r:id="rId9"/>
    <p:sldId id="369" r:id="rId10"/>
    <p:sldId id="263" r:id="rId11"/>
    <p:sldId id="264" r:id="rId12"/>
    <p:sldId id="312" r:id="rId13"/>
    <p:sldId id="359" r:id="rId14"/>
    <p:sldId id="360" r:id="rId15"/>
    <p:sldId id="361" r:id="rId16"/>
    <p:sldId id="325" r:id="rId17"/>
    <p:sldId id="391" r:id="rId18"/>
    <p:sldId id="370" r:id="rId19"/>
    <p:sldId id="371" r:id="rId20"/>
    <p:sldId id="372" r:id="rId21"/>
    <p:sldId id="373" r:id="rId22"/>
    <p:sldId id="392" r:id="rId23"/>
    <p:sldId id="395" r:id="rId24"/>
    <p:sldId id="365" r:id="rId25"/>
    <p:sldId id="366" r:id="rId26"/>
    <p:sldId id="367" r:id="rId27"/>
    <p:sldId id="368" r:id="rId28"/>
    <p:sldId id="393" r:id="rId29"/>
    <p:sldId id="317" r:id="rId30"/>
    <p:sldId id="291" r:id="rId31"/>
    <p:sldId id="374" r:id="rId32"/>
    <p:sldId id="375" r:id="rId33"/>
    <p:sldId id="376" r:id="rId34"/>
    <p:sldId id="390" r:id="rId35"/>
    <p:sldId id="377" r:id="rId36"/>
    <p:sldId id="378" r:id="rId37"/>
    <p:sldId id="379" r:id="rId38"/>
    <p:sldId id="380" r:id="rId39"/>
    <p:sldId id="381" r:id="rId40"/>
    <p:sldId id="382" r:id="rId41"/>
    <p:sldId id="318" r:id="rId42"/>
    <p:sldId id="313" r:id="rId43"/>
    <p:sldId id="356" r:id="rId44"/>
    <p:sldId id="357" r:id="rId45"/>
    <p:sldId id="358" r:id="rId46"/>
    <p:sldId id="362" r:id="rId47"/>
    <p:sldId id="363" r:id="rId48"/>
    <p:sldId id="364" r:id="rId49"/>
    <p:sldId id="394" r:id="rId50"/>
  </p:sldIdLst>
  <p:sldSz cx="12192000" cy="6858000"/>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p:cViewPr varScale="1">
        <p:scale>
          <a:sx n="66" d="100"/>
          <a:sy n="66" d="100"/>
        </p:scale>
        <p:origin x="53" y="115"/>
      </p:cViewPr>
      <p:guideLst>
        <p:guide orient="horz" pos="2160"/>
        <p:guide pos="3840"/>
      </p:guideLst>
    </p:cSldViewPr>
  </p:slideViewPr>
  <p:outlineViewPr>
    <p:cViewPr>
      <p:scale>
        <a:sx n="33" d="100"/>
        <a:sy n="33" d="100"/>
      </p:scale>
      <p:origin x="0" y="-27576"/>
    </p:cViewPr>
  </p:outlineViewPr>
  <p:notesTextViewPr>
    <p:cViewPr>
      <p:scale>
        <a:sx n="100" d="100"/>
        <a:sy n="100" d="100"/>
      </p:scale>
      <p:origin x="0" y="0"/>
    </p:cViewPr>
  </p:notesTextViewPr>
  <p:sorterViewPr>
    <p:cViewPr varScale="1">
      <p:scale>
        <a:sx n="100" d="100"/>
        <a:sy n="100" d="100"/>
      </p:scale>
      <p:origin x="0" y="-827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9B745-A6C0-4790-9062-CFC35726FA9A}" type="datetimeFigureOut">
              <a:rPr lang="en-AU" smtClean="0"/>
              <a:t>9/06/2024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8402E-BE8B-4D2D-8995-4E69B9DDB20C}" type="slidenum">
              <a:rPr lang="en-AU" smtClean="0"/>
              <a:t>‹#›</a:t>
            </a:fld>
            <a:endParaRPr lang="en-AU"/>
          </a:p>
        </p:txBody>
      </p:sp>
    </p:spTree>
    <p:extLst>
      <p:ext uri="{BB962C8B-B14F-4D97-AF65-F5344CB8AC3E}">
        <p14:creationId xmlns:p14="http://schemas.microsoft.com/office/powerpoint/2010/main" val="421420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29955F1-3B0B-4959-B55B-6EA57CCB79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4EE3FD3-2EA7-4B61-AA9B-5F12338604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a:extLst>
              <a:ext uri="{FF2B5EF4-FFF2-40B4-BE49-F238E27FC236}">
                <a16:creationId xmlns:a16="http://schemas.microsoft.com/office/drawing/2014/main" id="{D846E4B4-E933-4F19-B19E-A2C62AA3A1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9B40F4-2004-4171-9260-9A0E4E82BFB6}" type="slidenum">
              <a:rPr lang="en-AU" altLang="en-US" smtClean="0">
                <a:latin typeface="Arial" panose="020B0604020202020204" pitchFamily="34" charset="0"/>
              </a:rPr>
              <a:pPr>
                <a:spcBef>
                  <a:spcPct val="0"/>
                </a:spcBef>
              </a:pPr>
              <a:t>4</a:t>
            </a:fld>
            <a:endParaRPr lang="en-AU" altLang="en-US">
              <a:latin typeface="Arial" panose="020B0604020202020204" pitchFamily="34" charset="0"/>
            </a:endParaRPr>
          </a:p>
        </p:txBody>
      </p:sp>
    </p:spTree>
    <p:extLst>
      <p:ext uri="{BB962C8B-B14F-4D97-AF65-F5344CB8AC3E}">
        <p14:creationId xmlns:p14="http://schemas.microsoft.com/office/powerpoint/2010/main" val="827429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9AA075DE-1813-4B8A-9451-8FAA4D14C3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AAB1C482-62E2-4F65-97EC-13D68717DE52}" type="slidenum">
              <a:rPr lang="en-US" altLang="en-US" smtClean="0">
                <a:latin typeface="Calibri" panose="020F0502020204030204" pitchFamily="34" charset="0"/>
              </a:rPr>
              <a:pPr>
                <a:spcBef>
                  <a:spcPct val="0"/>
                </a:spcBef>
                <a:buClrTx/>
                <a:buFontTx/>
                <a:buNone/>
              </a:pPr>
              <a:t>30</a:t>
            </a:fld>
            <a:endParaRPr lang="en-US" altLang="en-US">
              <a:latin typeface="Calibri" panose="020F0502020204030204" pitchFamily="34" charset="0"/>
            </a:endParaRPr>
          </a:p>
        </p:txBody>
      </p:sp>
      <p:sp>
        <p:nvSpPr>
          <p:cNvPr id="17411" name="Text Box 1">
            <a:extLst>
              <a:ext uri="{FF2B5EF4-FFF2-40B4-BE49-F238E27FC236}">
                <a16:creationId xmlns:a16="http://schemas.microsoft.com/office/drawing/2014/main" id="{A5441272-C31D-4FAB-BAFB-AE4E3C26CA59}"/>
              </a:ext>
            </a:extLst>
          </p:cNvPr>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a:extLst>
              <a:ext uri="{FF2B5EF4-FFF2-40B4-BE49-F238E27FC236}">
                <a16:creationId xmlns:a16="http://schemas.microsoft.com/office/drawing/2014/main" id="{2BAAB472-BDDA-44C2-880C-010752569E0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3" name="Text Box 3">
            <a:extLst>
              <a:ext uri="{FF2B5EF4-FFF2-40B4-BE49-F238E27FC236}">
                <a16:creationId xmlns:a16="http://schemas.microsoft.com/office/drawing/2014/main" id="{CC7CEA0C-91E6-45AE-845A-0C8CD41CF0A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656AB3D-DFE7-4E3C-9BFC-BACDA13189F7}" type="slidenum">
              <a:rPr lang="en-US" altLang="en-US">
                <a:latin typeface="Calibri" panose="020F0502020204030204" pitchFamily="34" charset="0"/>
              </a:rPr>
              <a:pPr algn="r" eaLnBrk="1" hangingPunct="1">
                <a:spcBef>
                  <a:spcPct val="0"/>
                </a:spcBef>
                <a:buClrTx/>
                <a:buFontTx/>
                <a:buNone/>
              </a:pPr>
              <a:t>30</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869B10EB-9D49-4351-A361-E888788E84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81CFB943-49DC-445D-AF00-1293FEB39A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158CAE70-4160-4D50-81E5-B4646278E2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3156B0-2326-4C40-8C34-83A78BB3EC70}" type="slidenum">
              <a:rPr lang="en-AU" altLang="en-US" smtClean="0">
                <a:latin typeface="Arial" panose="020B0604020202020204" pitchFamily="34" charset="0"/>
              </a:rPr>
              <a:pPr>
                <a:spcBef>
                  <a:spcPct val="0"/>
                </a:spcBef>
              </a:pPr>
              <a:t>5</a:t>
            </a:fld>
            <a:endParaRPr lang="en-AU" altLang="en-US">
              <a:latin typeface="Arial" panose="020B0604020202020204" pitchFamily="34" charset="0"/>
            </a:endParaRPr>
          </a:p>
        </p:txBody>
      </p:sp>
    </p:spTree>
    <p:extLst>
      <p:ext uri="{BB962C8B-B14F-4D97-AF65-F5344CB8AC3E}">
        <p14:creationId xmlns:p14="http://schemas.microsoft.com/office/powerpoint/2010/main" val="758364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5747D8E4-E5E6-4D02-B1E1-8EC9859937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6CF97DD7-5CFB-4470-BE0E-A164BD2B4F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BB7B2A72-4E82-49F1-88A1-690B8372EB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48ED13-6985-4B2C-8978-302A086E0205}" type="slidenum">
              <a:rPr lang="en-AU" altLang="en-US" smtClean="0">
                <a:latin typeface="Arial" panose="020B0604020202020204" pitchFamily="34" charset="0"/>
              </a:rPr>
              <a:pPr>
                <a:spcBef>
                  <a:spcPct val="0"/>
                </a:spcBef>
              </a:pPr>
              <a:t>6</a:t>
            </a:fld>
            <a:endParaRPr lang="en-AU" altLang="en-US">
              <a:latin typeface="Arial" panose="020B0604020202020204" pitchFamily="34" charset="0"/>
            </a:endParaRPr>
          </a:p>
        </p:txBody>
      </p:sp>
    </p:spTree>
    <p:extLst>
      <p:ext uri="{BB962C8B-B14F-4D97-AF65-F5344CB8AC3E}">
        <p14:creationId xmlns:p14="http://schemas.microsoft.com/office/powerpoint/2010/main" val="399902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EC8CA379-8743-4922-B487-0944799DB3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A3B7B6E7-3105-4887-A6A7-2366520CDB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1338EBA2-6B24-4A94-A29B-5C9C08381F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1EAB0E-33AE-49EB-B9B5-80910C2E6627}" type="slidenum">
              <a:rPr lang="en-AU" altLang="en-US" smtClean="0">
                <a:latin typeface="Arial" panose="020B0604020202020204" pitchFamily="34" charset="0"/>
              </a:rPr>
              <a:pPr>
                <a:spcBef>
                  <a:spcPct val="0"/>
                </a:spcBef>
              </a:pPr>
              <a:t>7</a:t>
            </a:fld>
            <a:endParaRPr lang="en-AU" altLang="en-US">
              <a:latin typeface="Arial" panose="020B0604020202020204" pitchFamily="34" charset="0"/>
            </a:endParaRPr>
          </a:p>
        </p:txBody>
      </p:sp>
    </p:spTree>
    <p:extLst>
      <p:ext uri="{BB962C8B-B14F-4D97-AF65-F5344CB8AC3E}">
        <p14:creationId xmlns:p14="http://schemas.microsoft.com/office/powerpoint/2010/main" val="2808229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76DF5D37-7C4B-48D0-9600-E984BF52A2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C57C0AC0-D404-4552-9D61-7460A7428F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1329B4EE-1EE6-4441-86A8-8CC815A9E3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24705B-74EB-4FA3-B3A8-B353486EF989}" type="slidenum">
              <a:rPr lang="en-AU" altLang="en-US" smtClean="0">
                <a:latin typeface="Arial" panose="020B0604020202020204" pitchFamily="34" charset="0"/>
              </a:rPr>
              <a:pPr>
                <a:spcBef>
                  <a:spcPct val="0"/>
                </a:spcBef>
              </a:pPr>
              <a:t>8</a:t>
            </a:fld>
            <a:endParaRPr lang="en-AU" altLang="en-US">
              <a:latin typeface="Arial" panose="020B0604020202020204" pitchFamily="34" charset="0"/>
            </a:endParaRPr>
          </a:p>
        </p:txBody>
      </p:sp>
    </p:spTree>
    <p:extLst>
      <p:ext uri="{BB962C8B-B14F-4D97-AF65-F5344CB8AC3E}">
        <p14:creationId xmlns:p14="http://schemas.microsoft.com/office/powerpoint/2010/main" val="2993474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400C864-09F6-4874-AAE5-27C37DFCC2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0DEC8F42-3BC6-4049-A108-C675A5AB08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AACEF66E-EE83-446F-B181-724788ACE2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5C8ABF-E455-4EBD-8FB4-3BF922DE1003}" type="slidenum">
              <a:rPr lang="en-AU" altLang="en-US" smtClean="0">
                <a:latin typeface="Arial" panose="020B0604020202020204" pitchFamily="34" charset="0"/>
              </a:rPr>
              <a:pPr>
                <a:spcBef>
                  <a:spcPct val="0"/>
                </a:spcBef>
              </a:pPr>
              <a:t>9</a:t>
            </a:fld>
            <a:endParaRPr lang="en-AU" altLang="en-US">
              <a:latin typeface="Arial" panose="020B0604020202020204" pitchFamily="34" charset="0"/>
            </a:endParaRPr>
          </a:p>
        </p:txBody>
      </p:sp>
    </p:spTree>
    <p:extLst>
      <p:ext uri="{BB962C8B-B14F-4D97-AF65-F5344CB8AC3E}">
        <p14:creationId xmlns:p14="http://schemas.microsoft.com/office/powerpoint/2010/main" val="2225896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497E4AF-80B0-44F5-A8F8-6DF071B756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17F256E-DC30-4CE1-B23E-493071505B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5CDD311C-73F0-47DC-A704-283E8FDA7C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B827F0-B768-42CC-927C-CC502481B061}" type="slidenum">
              <a:rPr lang="en-AU" altLang="en-US" smtClean="0">
                <a:latin typeface="Arial" panose="020B0604020202020204" pitchFamily="34" charset="0"/>
              </a:rPr>
              <a:pPr>
                <a:spcBef>
                  <a:spcPct val="0"/>
                </a:spcBef>
              </a:pPr>
              <a:t>10</a:t>
            </a:fld>
            <a:endParaRPr lang="en-AU" altLang="en-US">
              <a:latin typeface="Arial" panose="020B0604020202020204" pitchFamily="34" charset="0"/>
            </a:endParaRPr>
          </a:p>
        </p:txBody>
      </p:sp>
    </p:spTree>
    <p:extLst>
      <p:ext uri="{BB962C8B-B14F-4D97-AF65-F5344CB8AC3E}">
        <p14:creationId xmlns:p14="http://schemas.microsoft.com/office/powerpoint/2010/main" val="1409343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0F44870-449E-4F25-9733-D8FB74568A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C99CFE1C-EB9A-44EF-AB3D-65EBB60539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9EDE411A-3801-46D4-8B30-68E12876CD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7C8BE9-419C-4FE0-B114-3134F66A64FF}" type="slidenum">
              <a:rPr lang="en-AU" altLang="en-US" smtClean="0">
                <a:latin typeface="Arial" panose="020B0604020202020204" pitchFamily="34" charset="0"/>
              </a:rPr>
              <a:pPr>
                <a:spcBef>
                  <a:spcPct val="0"/>
                </a:spcBef>
              </a:pPr>
              <a:t>11</a:t>
            </a:fld>
            <a:endParaRPr lang="en-AU" altLang="en-US">
              <a:latin typeface="Arial" panose="020B0604020202020204" pitchFamily="34" charset="0"/>
            </a:endParaRPr>
          </a:p>
        </p:txBody>
      </p:sp>
    </p:spTree>
    <p:extLst>
      <p:ext uri="{BB962C8B-B14F-4D97-AF65-F5344CB8AC3E}">
        <p14:creationId xmlns:p14="http://schemas.microsoft.com/office/powerpoint/2010/main" val="289573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88402E-BE8B-4D2D-8995-4E69B9DDB20C}" type="slidenum">
              <a:rPr lang="en-AU" smtClean="0"/>
              <a:t>19</a:t>
            </a:fld>
            <a:endParaRPr lang="en-AU"/>
          </a:p>
        </p:txBody>
      </p:sp>
    </p:spTree>
    <p:extLst>
      <p:ext uri="{BB962C8B-B14F-4D97-AF65-F5344CB8AC3E}">
        <p14:creationId xmlns:p14="http://schemas.microsoft.com/office/powerpoint/2010/main" val="283502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8641"/>
            <a:ext cx="10363200" cy="6264695"/>
          </a:xfrm>
        </p:spPr>
        <p:txBody>
          <a:bodyPr/>
          <a:lstStyle>
            <a:lvl1pPr algn="l">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1F52768-6708-438C-B5FA-5AD3140ADBAE}"/>
              </a:ext>
            </a:extLst>
          </p:cNvPr>
          <p:cNvSpPr>
            <a:spLocks noGrp="1"/>
          </p:cNvSpPr>
          <p:nvPr>
            <p:ph type="dt" sz="half" idx="10"/>
          </p:nvPr>
        </p:nvSpPr>
        <p:spPr/>
        <p:txBody>
          <a:bodyPr/>
          <a:lstStyle>
            <a:lvl1pPr>
              <a:defRPr/>
            </a:lvl1pPr>
          </a:lstStyle>
          <a:p>
            <a:pPr>
              <a:defRPr/>
            </a:pPr>
            <a:fld id="{1C1B4064-C10A-43AC-92EE-FA9C258A82BF}" type="datetimeFigureOut">
              <a:rPr lang="en-AU"/>
              <a:pPr>
                <a:defRPr/>
              </a:pPr>
              <a:t>9/06/2024</a:t>
            </a:fld>
            <a:endParaRPr lang="en-AU"/>
          </a:p>
        </p:txBody>
      </p:sp>
      <p:sp>
        <p:nvSpPr>
          <p:cNvPr id="4" name="Footer Placeholder 4">
            <a:extLst>
              <a:ext uri="{FF2B5EF4-FFF2-40B4-BE49-F238E27FC236}">
                <a16:creationId xmlns:a16="http://schemas.microsoft.com/office/drawing/2014/main" id="{D12E526D-70ED-4F2F-9B74-B23280BD80DE}"/>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BC720956-88D5-4639-8CA7-1648CC6892DA}"/>
              </a:ext>
            </a:extLst>
          </p:cNvPr>
          <p:cNvSpPr>
            <a:spLocks noGrp="1"/>
          </p:cNvSpPr>
          <p:nvPr>
            <p:ph type="sldNum" sz="quarter" idx="12"/>
          </p:nvPr>
        </p:nvSpPr>
        <p:spPr/>
        <p:txBody>
          <a:bodyPr/>
          <a:lstStyle>
            <a:lvl1pPr>
              <a:defRPr/>
            </a:lvl1pPr>
          </a:lstStyle>
          <a:p>
            <a:pPr>
              <a:defRPr/>
            </a:pPr>
            <a:fld id="{5986425D-9040-4985-9BA4-CF4F3E1EA39F}" type="slidenum">
              <a:rPr lang="en-AU" altLang="en-US"/>
              <a:pPr>
                <a:defRPr/>
              </a:pPr>
              <a:t>‹#›</a:t>
            </a:fld>
            <a:endParaRPr lang="en-AU" altLang="en-US"/>
          </a:p>
        </p:txBody>
      </p:sp>
    </p:spTree>
    <p:extLst>
      <p:ext uri="{BB962C8B-B14F-4D97-AF65-F5344CB8AC3E}">
        <p14:creationId xmlns:p14="http://schemas.microsoft.com/office/powerpoint/2010/main" val="128937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6706CA-D920-4C44-BE97-7AD56F3F9BF4}"/>
              </a:ext>
            </a:extLst>
          </p:cNvPr>
          <p:cNvSpPr>
            <a:spLocks noGrp="1"/>
          </p:cNvSpPr>
          <p:nvPr>
            <p:ph type="dt" sz="half" idx="10"/>
          </p:nvPr>
        </p:nvSpPr>
        <p:spPr/>
        <p:txBody>
          <a:bodyPr/>
          <a:lstStyle>
            <a:lvl1pPr>
              <a:defRPr/>
            </a:lvl1pPr>
          </a:lstStyle>
          <a:p>
            <a:pPr>
              <a:defRPr/>
            </a:pPr>
            <a:fld id="{0CD443CB-418A-46E4-9CC0-F23B9CDD0879}" type="datetimeFigureOut">
              <a:rPr lang="en-AU"/>
              <a:pPr>
                <a:defRPr/>
              </a:pPr>
              <a:t>9/06/2024</a:t>
            </a:fld>
            <a:endParaRPr lang="en-AU"/>
          </a:p>
        </p:txBody>
      </p:sp>
      <p:sp>
        <p:nvSpPr>
          <p:cNvPr id="5" name="Footer Placeholder 4">
            <a:extLst>
              <a:ext uri="{FF2B5EF4-FFF2-40B4-BE49-F238E27FC236}">
                <a16:creationId xmlns:a16="http://schemas.microsoft.com/office/drawing/2014/main" id="{B9B567D9-DDAE-4EE3-86FA-AA297F5F666C}"/>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9558E9C-4EEB-47F8-910C-25DA3685607C}"/>
              </a:ext>
            </a:extLst>
          </p:cNvPr>
          <p:cNvSpPr>
            <a:spLocks noGrp="1"/>
          </p:cNvSpPr>
          <p:nvPr>
            <p:ph type="sldNum" sz="quarter" idx="12"/>
          </p:nvPr>
        </p:nvSpPr>
        <p:spPr/>
        <p:txBody>
          <a:bodyPr/>
          <a:lstStyle>
            <a:lvl1pPr>
              <a:defRPr/>
            </a:lvl1pPr>
          </a:lstStyle>
          <a:p>
            <a:pPr>
              <a:defRPr/>
            </a:pPr>
            <a:fld id="{6D2FC3F6-FC3A-4CD0-8A3D-A8ADD214124E}" type="slidenum">
              <a:rPr lang="en-AU" altLang="en-US"/>
              <a:pPr>
                <a:defRPr/>
              </a:pPr>
              <a:t>‹#›</a:t>
            </a:fld>
            <a:endParaRPr lang="en-AU" altLang="en-US"/>
          </a:p>
        </p:txBody>
      </p:sp>
    </p:spTree>
    <p:extLst>
      <p:ext uri="{BB962C8B-B14F-4D97-AF65-F5344CB8AC3E}">
        <p14:creationId xmlns:p14="http://schemas.microsoft.com/office/powerpoint/2010/main" val="137011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8756334-FF63-4819-80EE-259962208F15}"/>
              </a:ext>
            </a:extLst>
          </p:cNvPr>
          <p:cNvSpPr>
            <a:spLocks noGrp="1"/>
          </p:cNvSpPr>
          <p:nvPr>
            <p:ph type="dt" sz="half" idx="10"/>
          </p:nvPr>
        </p:nvSpPr>
        <p:spPr/>
        <p:txBody>
          <a:bodyPr/>
          <a:lstStyle>
            <a:lvl1pPr>
              <a:defRPr/>
            </a:lvl1pPr>
          </a:lstStyle>
          <a:p>
            <a:pPr>
              <a:defRPr/>
            </a:pPr>
            <a:fld id="{D48CE605-C971-4C99-AB13-42EA85949E6B}" type="datetimeFigureOut">
              <a:rPr lang="en-AU"/>
              <a:pPr>
                <a:defRPr/>
              </a:pPr>
              <a:t>9/06/2024</a:t>
            </a:fld>
            <a:endParaRPr lang="en-AU"/>
          </a:p>
        </p:txBody>
      </p:sp>
      <p:sp>
        <p:nvSpPr>
          <p:cNvPr id="5" name="Footer Placeholder 4">
            <a:extLst>
              <a:ext uri="{FF2B5EF4-FFF2-40B4-BE49-F238E27FC236}">
                <a16:creationId xmlns:a16="http://schemas.microsoft.com/office/drawing/2014/main" id="{53B672B6-E61A-4E33-8571-94EAA6F0C16B}"/>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FB7D78C-9CAE-4516-B226-B6B82828721D}"/>
              </a:ext>
            </a:extLst>
          </p:cNvPr>
          <p:cNvSpPr>
            <a:spLocks noGrp="1"/>
          </p:cNvSpPr>
          <p:nvPr>
            <p:ph type="sldNum" sz="quarter" idx="12"/>
          </p:nvPr>
        </p:nvSpPr>
        <p:spPr/>
        <p:txBody>
          <a:bodyPr/>
          <a:lstStyle>
            <a:lvl1pPr>
              <a:defRPr/>
            </a:lvl1pPr>
          </a:lstStyle>
          <a:p>
            <a:pPr>
              <a:defRPr/>
            </a:pPr>
            <a:fld id="{F4FC4EFD-491F-4737-96E8-A2BFBE80C7CB}" type="slidenum">
              <a:rPr lang="en-AU" altLang="en-US"/>
              <a:pPr>
                <a:defRPr/>
              </a:pPr>
              <a:t>‹#›</a:t>
            </a:fld>
            <a:endParaRPr lang="en-AU" altLang="en-US"/>
          </a:p>
        </p:txBody>
      </p:sp>
    </p:spTree>
    <p:extLst>
      <p:ext uri="{BB962C8B-B14F-4D97-AF65-F5344CB8AC3E}">
        <p14:creationId xmlns:p14="http://schemas.microsoft.com/office/powerpoint/2010/main" val="1546470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E325-90A4-4437-9B4E-9FEF6B7CD76B}"/>
              </a:ext>
            </a:extLst>
          </p:cNvPr>
          <p:cNvSpPr>
            <a:spLocks noGrp="1"/>
          </p:cNvSpPr>
          <p:nvPr>
            <p:ph type="title"/>
          </p:nvPr>
        </p:nvSpPr>
        <p:spPr>
          <a:xfrm>
            <a:off x="609600" y="274638"/>
            <a:ext cx="10972800" cy="6323012"/>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CDEFA83-5F4A-4F44-B24A-414A379EF8D9}"/>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F646FDD-A3C2-462F-81EA-C705188A4AE9}"/>
              </a:ext>
            </a:extLst>
          </p:cNvPr>
          <p:cNvSpPr>
            <a:spLocks noGrp="1"/>
          </p:cNvSpPr>
          <p:nvPr>
            <p:ph type="dt" sz="half" idx="10"/>
          </p:nvPr>
        </p:nvSpPr>
        <p:spPr/>
        <p:txBody>
          <a:bodyPr/>
          <a:lstStyle>
            <a:lvl1pPr>
              <a:defRPr/>
            </a:lvl1pPr>
          </a:lstStyle>
          <a:p>
            <a:pPr>
              <a:defRPr/>
            </a:pPr>
            <a:fld id="{A01692A5-0597-42AD-ACC2-8DF1CA728A22}" type="datetimeFigureOut">
              <a:rPr lang="en-AU"/>
              <a:pPr>
                <a:defRPr/>
              </a:pPr>
              <a:t>9/06/2024</a:t>
            </a:fld>
            <a:endParaRPr lang="en-AU"/>
          </a:p>
        </p:txBody>
      </p:sp>
      <p:sp>
        <p:nvSpPr>
          <p:cNvPr id="5" name="Footer Placeholder 4">
            <a:extLst>
              <a:ext uri="{FF2B5EF4-FFF2-40B4-BE49-F238E27FC236}">
                <a16:creationId xmlns:a16="http://schemas.microsoft.com/office/drawing/2014/main" id="{65C1D081-6FA1-4D73-8751-70D89DA1F127}"/>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DD9D955D-3B0B-47A7-BB98-14582E72DBDF}"/>
              </a:ext>
            </a:extLst>
          </p:cNvPr>
          <p:cNvSpPr>
            <a:spLocks noGrp="1"/>
          </p:cNvSpPr>
          <p:nvPr>
            <p:ph type="sldNum" sz="quarter" idx="12"/>
          </p:nvPr>
        </p:nvSpPr>
        <p:spPr/>
        <p:txBody>
          <a:bodyPr/>
          <a:lstStyle>
            <a:lvl1pPr>
              <a:defRPr/>
            </a:lvl1pPr>
          </a:lstStyle>
          <a:p>
            <a:pPr>
              <a:defRPr/>
            </a:pPr>
            <a:fld id="{C784BCD4-74F2-41AF-9A34-30DBB4B7EA87}" type="slidenum">
              <a:rPr lang="en-AU" altLang="en-US"/>
              <a:pPr>
                <a:defRPr/>
              </a:pPr>
              <a:t>‹#›</a:t>
            </a:fld>
            <a:endParaRPr lang="en-AU" altLang="en-US"/>
          </a:p>
        </p:txBody>
      </p:sp>
    </p:spTree>
    <p:extLst>
      <p:ext uri="{BB962C8B-B14F-4D97-AF65-F5344CB8AC3E}">
        <p14:creationId xmlns:p14="http://schemas.microsoft.com/office/powerpoint/2010/main" val="25097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061CF-97CD-44E7-BD89-460FC29E52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3055328-D10B-4DD7-93DD-3B0AF1824B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7C3DA55-5F47-401C-A244-EE2CE747604A}"/>
              </a:ext>
            </a:extLst>
          </p:cNvPr>
          <p:cNvSpPr>
            <a:spLocks noGrp="1"/>
          </p:cNvSpPr>
          <p:nvPr>
            <p:ph type="dt" sz="half" idx="10"/>
          </p:nvPr>
        </p:nvSpPr>
        <p:spPr/>
        <p:txBody>
          <a:bodyPr/>
          <a:lstStyle>
            <a:lvl1pPr>
              <a:defRPr/>
            </a:lvl1pPr>
          </a:lstStyle>
          <a:p>
            <a:pPr>
              <a:defRPr/>
            </a:pPr>
            <a:fld id="{667925E4-4CBA-4ED2-BDB1-9D8FCE739F01}" type="datetimeFigureOut">
              <a:rPr lang="en-AU"/>
              <a:pPr>
                <a:defRPr/>
              </a:pPr>
              <a:t>9/06/2024</a:t>
            </a:fld>
            <a:endParaRPr lang="en-AU"/>
          </a:p>
        </p:txBody>
      </p:sp>
      <p:sp>
        <p:nvSpPr>
          <p:cNvPr id="5" name="Footer Placeholder 4">
            <a:extLst>
              <a:ext uri="{FF2B5EF4-FFF2-40B4-BE49-F238E27FC236}">
                <a16:creationId xmlns:a16="http://schemas.microsoft.com/office/drawing/2014/main" id="{4DA8525B-68AC-45FE-B3E8-BFA4C676BF85}"/>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CF6C9169-8378-4AF8-B50E-B695C3AD9E30}"/>
              </a:ext>
            </a:extLst>
          </p:cNvPr>
          <p:cNvSpPr>
            <a:spLocks noGrp="1"/>
          </p:cNvSpPr>
          <p:nvPr>
            <p:ph type="sldNum" sz="quarter" idx="12"/>
          </p:nvPr>
        </p:nvSpPr>
        <p:spPr/>
        <p:txBody>
          <a:bodyPr/>
          <a:lstStyle>
            <a:lvl1pPr>
              <a:defRPr/>
            </a:lvl1pPr>
          </a:lstStyle>
          <a:p>
            <a:pPr>
              <a:defRPr/>
            </a:pPr>
            <a:fld id="{8E630A57-5D19-4000-B850-E048023BEC6D}" type="slidenum">
              <a:rPr lang="en-AU" altLang="en-US"/>
              <a:pPr>
                <a:defRPr/>
              </a:pPr>
              <a:t>‹#›</a:t>
            </a:fld>
            <a:endParaRPr lang="en-AU" altLang="en-US"/>
          </a:p>
        </p:txBody>
      </p:sp>
    </p:spTree>
    <p:extLst>
      <p:ext uri="{BB962C8B-B14F-4D97-AF65-F5344CB8AC3E}">
        <p14:creationId xmlns:p14="http://schemas.microsoft.com/office/powerpoint/2010/main" val="1710915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178698"/>
          </a:xfrm>
        </p:spPr>
        <p:txBody>
          <a:bodyPr/>
          <a:lstStyle>
            <a:lvl1pPr>
              <a:defRPr sz="2800" b="1">
                <a:effectLst>
                  <a:outerShdw blurRad="38100" dist="38100" dir="2700000" algn="tl">
                    <a:srgbClr val="000000">
                      <a:alpha val="43137"/>
                    </a:srgbClr>
                  </a:outerShdw>
                </a:effectLst>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4D0E78FA-5DBE-46DF-92E2-8A4FDB4EE7FD}"/>
              </a:ext>
            </a:extLst>
          </p:cNvPr>
          <p:cNvSpPr>
            <a:spLocks noGrp="1"/>
          </p:cNvSpPr>
          <p:nvPr>
            <p:ph type="dt" sz="half" idx="10"/>
          </p:nvPr>
        </p:nvSpPr>
        <p:spPr/>
        <p:txBody>
          <a:bodyPr/>
          <a:lstStyle>
            <a:lvl1pPr>
              <a:defRPr/>
            </a:lvl1pPr>
          </a:lstStyle>
          <a:p>
            <a:pPr>
              <a:defRPr/>
            </a:pPr>
            <a:fld id="{60E2FF40-9A9E-4CD2-8DB4-20AD463547BF}" type="datetimeFigureOut">
              <a:rPr lang="en-AU"/>
              <a:pPr>
                <a:defRPr/>
              </a:pPr>
              <a:t>9/06/2024</a:t>
            </a:fld>
            <a:endParaRPr lang="en-AU"/>
          </a:p>
        </p:txBody>
      </p:sp>
      <p:sp>
        <p:nvSpPr>
          <p:cNvPr id="4" name="Footer Placeholder 4">
            <a:extLst>
              <a:ext uri="{FF2B5EF4-FFF2-40B4-BE49-F238E27FC236}">
                <a16:creationId xmlns:a16="http://schemas.microsoft.com/office/drawing/2014/main" id="{1767CC89-B08F-410C-93C8-D2445B417C90}"/>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7666182E-EA2E-45FD-B851-E865BE1A2D6F}"/>
              </a:ext>
            </a:extLst>
          </p:cNvPr>
          <p:cNvSpPr>
            <a:spLocks noGrp="1"/>
          </p:cNvSpPr>
          <p:nvPr>
            <p:ph type="sldNum" sz="quarter" idx="12"/>
          </p:nvPr>
        </p:nvSpPr>
        <p:spPr/>
        <p:txBody>
          <a:bodyPr/>
          <a:lstStyle>
            <a:lvl1pPr>
              <a:defRPr/>
            </a:lvl1pPr>
          </a:lstStyle>
          <a:p>
            <a:fld id="{DE867CD0-B635-4221-81B6-CC0A0F7DFC25}" type="slidenum">
              <a:rPr lang="en-AU" altLang="en-US"/>
              <a:pPr/>
              <a:t>‹#›</a:t>
            </a:fld>
            <a:endParaRPr lang="en-AU" altLang="en-US"/>
          </a:p>
        </p:txBody>
      </p:sp>
    </p:spTree>
    <p:extLst>
      <p:ext uri="{BB962C8B-B14F-4D97-AF65-F5344CB8AC3E}">
        <p14:creationId xmlns:p14="http://schemas.microsoft.com/office/powerpoint/2010/main" val="3129918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178698"/>
          </a:xfrm>
        </p:spPr>
        <p:txBody>
          <a:bodyPr/>
          <a:lstStyle>
            <a:lvl1pPr>
              <a:defRPr sz="2800" b="1">
                <a:effectLst>
                  <a:outerShdw blurRad="38100" dist="38100" dir="2700000" algn="tl">
                    <a:srgbClr val="000000">
                      <a:alpha val="43137"/>
                    </a:srgbClr>
                  </a:outerShdw>
                </a:effectLst>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FBE74087-F185-46FA-A043-EE40665A1D3B}"/>
              </a:ext>
            </a:extLst>
          </p:cNvPr>
          <p:cNvSpPr>
            <a:spLocks noGrp="1"/>
          </p:cNvSpPr>
          <p:nvPr>
            <p:ph type="dt" sz="half" idx="10"/>
          </p:nvPr>
        </p:nvSpPr>
        <p:spPr/>
        <p:txBody>
          <a:bodyPr/>
          <a:lstStyle>
            <a:lvl1pPr>
              <a:defRPr/>
            </a:lvl1pPr>
          </a:lstStyle>
          <a:p>
            <a:pPr>
              <a:defRPr/>
            </a:pPr>
            <a:fld id="{77EB36A1-822C-44E5-858B-25B9D9CD2112}" type="datetimeFigureOut">
              <a:rPr lang="en-AU"/>
              <a:pPr>
                <a:defRPr/>
              </a:pPr>
              <a:t>9/06/2024</a:t>
            </a:fld>
            <a:endParaRPr lang="en-AU"/>
          </a:p>
        </p:txBody>
      </p:sp>
      <p:sp>
        <p:nvSpPr>
          <p:cNvPr id="4" name="Footer Placeholder 4">
            <a:extLst>
              <a:ext uri="{FF2B5EF4-FFF2-40B4-BE49-F238E27FC236}">
                <a16:creationId xmlns:a16="http://schemas.microsoft.com/office/drawing/2014/main" id="{C4C4E0D6-DB76-48D4-9D1E-8E026A57AB3E}"/>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CF9FCB5A-E5E5-46B3-B5BB-1C4A5FAE1A20}"/>
              </a:ext>
            </a:extLst>
          </p:cNvPr>
          <p:cNvSpPr>
            <a:spLocks noGrp="1"/>
          </p:cNvSpPr>
          <p:nvPr>
            <p:ph type="sldNum" sz="quarter" idx="12"/>
          </p:nvPr>
        </p:nvSpPr>
        <p:spPr/>
        <p:txBody>
          <a:bodyPr/>
          <a:lstStyle>
            <a:lvl1pPr>
              <a:defRPr/>
            </a:lvl1pPr>
          </a:lstStyle>
          <a:p>
            <a:fld id="{CF40829A-A27C-4B87-B78B-16F8C91C0FC0}" type="slidenum">
              <a:rPr lang="en-AU" altLang="en-US"/>
              <a:pPr/>
              <a:t>‹#›</a:t>
            </a:fld>
            <a:endParaRPr lang="en-AU" altLang="en-US"/>
          </a:p>
        </p:txBody>
      </p:sp>
    </p:spTree>
    <p:extLst>
      <p:ext uri="{BB962C8B-B14F-4D97-AF65-F5344CB8AC3E}">
        <p14:creationId xmlns:p14="http://schemas.microsoft.com/office/powerpoint/2010/main" val="848531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178698"/>
          </a:xfrm>
        </p:spPr>
        <p:txBody>
          <a:bodyPr/>
          <a:lstStyle>
            <a:lvl1pPr>
              <a:defRPr sz="2800" b="1">
                <a:effectLst>
                  <a:outerShdw blurRad="38100" dist="38100" dir="2700000" algn="tl">
                    <a:srgbClr val="000000">
                      <a:alpha val="43137"/>
                    </a:srgbClr>
                  </a:outerShdw>
                </a:effectLst>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B6D509D3-9494-47FC-9E60-9DE403F7435F}"/>
              </a:ext>
            </a:extLst>
          </p:cNvPr>
          <p:cNvSpPr>
            <a:spLocks noGrp="1"/>
          </p:cNvSpPr>
          <p:nvPr>
            <p:ph type="dt" sz="half" idx="10"/>
          </p:nvPr>
        </p:nvSpPr>
        <p:spPr/>
        <p:txBody>
          <a:bodyPr/>
          <a:lstStyle>
            <a:lvl1pPr>
              <a:defRPr/>
            </a:lvl1pPr>
          </a:lstStyle>
          <a:p>
            <a:pPr>
              <a:defRPr/>
            </a:pPr>
            <a:fld id="{51A6ECDC-AC9F-436C-AF1A-7C00B43F1BF0}" type="datetimeFigureOut">
              <a:rPr lang="en-AU"/>
              <a:pPr>
                <a:defRPr/>
              </a:pPr>
              <a:t>9/06/2024</a:t>
            </a:fld>
            <a:endParaRPr lang="en-AU"/>
          </a:p>
        </p:txBody>
      </p:sp>
      <p:sp>
        <p:nvSpPr>
          <p:cNvPr id="4" name="Footer Placeholder 4">
            <a:extLst>
              <a:ext uri="{FF2B5EF4-FFF2-40B4-BE49-F238E27FC236}">
                <a16:creationId xmlns:a16="http://schemas.microsoft.com/office/drawing/2014/main" id="{9BB028CF-7C03-4A5A-86A6-5D9598C8E297}"/>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2D78CA0D-D666-4517-A7AD-7CC065AB64B9}"/>
              </a:ext>
            </a:extLst>
          </p:cNvPr>
          <p:cNvSpPr>
            <a:spLocks noGrp="1"/>
          </p:cNvSpPr>
          <p:nvPr>
            <p:ph type="sldNum" sz="quarter" idx="12"/>
          </p:nvPr>
        </p:nvSpPr>
        <p:spPr/>
        <p:txBody>
          <a:bodyPr/>
          <a:lstStyle>
            <a:lvl1pPr>
              <a:defRPr/>
            </a:lvl1pPr>
          </a:lstStyle>
          <a:p>
            <a:fld id="{A0B61CB8-B3AF-48C9-B262-94DCCCE89DEF}" type="slidenum">
              <a:rPr lang="en-AU" altLang="en-US"/>
              <a:pPr/>
              <a:t>‹#›</a:t>
            </a:fld>
            <a:endParaRPr lang="en-AU" altLang="en-US"/>
          </a:p>
        </p:txBody>
      </p:sp>
    </p:spTree>
    <p:extLst>
      <p:ext uri="{BB962C8B-B14F-4D97-AF65-F5344CB8AC3E}">
        <p14:creationId xmlns:p14="http://schemas.microsoft.com/office/powerpoint/2010/main" val="2097443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178698"/>
          </a:xfrm>
        </p:spPr>
        <p:txBody>
          <a:bodyPr/>
          <a:lstStyle>
            <a:lvl1pPr algn="l">
              <a:defRPr sz="2400" b="1">
                <a:effectLst>
                  <a:outerShdw blurRad="38100" dist="38100" dir="2700000" algn="tl">
                    <a:srgbClr val="000000">
                      <a:alpha val="43137"/>
                    </a:srgbClr>
                  </a:outerShdw>
                </a:effectLst>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7D26241-59A6-43F5-BB7B-E4C1FC4F2C57}"/>
              </a:ext>
            </a:extLst>
          </p:cNvPr>
          <p:cNvSpPr>
            <a:spLocks noGrp="1"/>
          </p:cNvSpPr>
          <p:nvPr>
            <p:ph type="dt" sz="half" idx="10"/>
          </p:nvPr>
        </p:nvSpPr>
        <p:spPr/>
        <p:txBody>
          <a:bodyPr/>
          <a:lstStyle>
            <a:lvl1pPr>
              <a:defRPr/>
            </a:lvl1pPr>
          </a:lstStyle>
          <a:p>
            <a:pPr>
              <a:defRPr/>
            </a:pPr>
            <a:fld id="{1667E891-D28B-4D6D-8699-28A251AE700A}" type="datetimeFigureOut">
              <a:rPr lang="en-AU"/>
              <a:pPr>
                <a:defRPr/>
              </a:pPr>
              <a:t>9/06/2024</a:t>
            </a:fld>
            <a:endParaRPr lang="en-AU"/>
          </a:p>
        </p:txBody>
      </p:sp>
      <p:sp>
        <p:nvSpPr>
          <p:cNvPr id="4" name="Footer Placeholder 4">
            <a:extLst>
              <a:ext uri="{FF2B5EF4-FFF2-40B4-BE49-F238E27FC236}">
                <a16:creationId xmlns:a16="http://schemas.microsoft.com/office/drawing/2014/main" id="{EAA6DB6C-EDC0-4FA0-A4D9-E564D8A85B57}"/>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D8B0C39F-3CB7-4285-BF6F-B4C4D9730640}"/>
              </a:ext>
            </a:extLst>
          </p:cNvPr>
          <p:cNvSpPr>
            <a:spLocks noGrp="1"/>
          </p:cNvSpPr>
          <p:nvPr>
            <p:ph type="sldNum" sz="quarter" idx="12"/>
          </p:nvPr>
        </p:nvSpPr>
        <p:spPr/>
        <p:txBody>
          <a:bodyPr/>
          <a:lstStyle>
            <a:lvl1pPr>
              <a:defRPr/>
            </a:lvl1pPr>
          </a:lstStyle>
          <a:p>
            <a:pPr>
              <a:defRPr/>
            </a:pPr>
            <a:fld id="{B63F5653-CBFE-451E-987B-BC4AD3A80CAE}" type="slidenum">
              <a:rPr lang="en-AU" altLang="en-US"/>
              <a:pPr>
                <a:defRPr/>
              </a:pPr>
              <a:t>‹#›</a:t>
            </a:fld>
            <a:endParaRPr lang="en-AU" altLang="en-US"/>
          </a:p>
        </p:txBody>
      </p:sp>
    </p:spTree>
    <p:extLst>
      <p:ext uri="{BB962C8B-B14F-4D97-AF65-F5344CB8AC3E}">
        <p14:creationId xmlns:p14="http://schemas.microsoft.com/office/powerpoint/2010/main" val="96322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5DFC13-C073-4E85-9008-6A09880639DA}"/>
              </a:ext>
            </a:extLst>
          </p:cNvPr>
          <p:cNvSpPr>
            <a:spLocks noGrp="1"/>
          </p:cNvSpPr>
          <p:nvPr>
            <p:ph type="dt" sz="half" idx="10"/>
          </p:nvPr>
        </p:nvSpPr>
        <p:spPr/>
        <p:txBody>
          <a:bodyPr/>
          <a:lstStyle>
            <a:lvl1pPr>
              <a:defRPr/>
            </a:lvl1pPr>
          </a:lstStyle>
          <a:p>
            <a:pPr>
              <a:defRPr/>
            </a:pPr>
            <a:fld id="{08589C8B-0177-43D8-91B4-D604D36925B2}" type="datetimeFigureOut">
              <a:rPr lang="en-AU"/>
              <a:pPr>
                <a:defRPr/>
              </a:pPr>
              <a:t>9/06/2024</a:t>
            </a:fld>
            <a:endParaRPr lang="en-AU"/>
          </a:p>
        </p:txBody>
      </p:sp>
      <p:sp>
        <p:nvSpPr>
          <p:cNvPr id="5" name="Footer Placeholder 4">
            <a:extLst>
              <a:ext uri="{FF2B5EF4-FFF2-40B4-BE49-F238E27FC236}">
                <a16:creationId xmlns:a16="http://schemas.microsoft.com/office/drawing/2014/main" id="{4121827C-BD76-437D-9CBF-9B4ECD65E9B3}"/>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12256A0D-A617-45EB-BCB2-53277697F9E7}"/>
              </a:ext>
            </a:extLst>
          </p:cNvPr>
          <p:cNvSpPr>
            <a:spLocks noGrp="1"/>
          </p:cNvSpPr>
          <p:nvPr>
            <p:ph type="sldNum" sz="quarter" idx="12"/>
          </p:nvPr>
        </p:nvSpPr>
        <p:spPr/>
        <p:txBody>
          <a:bodyPr/>
          <a:lstStyle>
            <a:lvl1pPr>
              <a:defRPr/>
            </a:lvl1pPr>
          </a:lstStyle>
          <a:p>
            <a:pPr>
              <a:defRPr/>
            </a:pPr>
            <a:fld id="{8007568A-855B-46C1-835A-8819B5A5B989}" type="slidenum">
              <a:rPr lang="en-AU" altLang="en-US"/>
              <a:pPr>
                <a:defRPr/>
              </a:pPr>
              <a:t>‹#›</a:t>
            </a:fld>
            <a:endParaRPr lang="en-AU" altLang="en-US"/>
          </a:p>
        </p:txBody>
      </p:sp>
    </p:spTree>
    <p:extLst>
      <p:ext uri="{BB962C8B-B14F-4D97-AF65-F5344CB8AC3E}">
        <p14:creationId xmlns:p14="http://schemas.microsoft.com/office/powerpoint/2010/main" val="332139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D420B2E4-4F7F-496A-B183-CA170D8B0485}"/>
              </a:ext>
            </a:extLst>
          </p:cNvPr>
          <p:cNvSpPr>
            <a:spLocks noGrp="1"/>
          </p:cNvSpPr>
          <p:nvPr>
            <p:ph type="dt" sz="half" idx="10"/>
          </p:nvPr>
        </p:nvSpPr>
        <p:spPr/>
        <p:txBody>
          <a:bodyPr/>
          <a:lstStyle>
            <a:lvl1pPr>
              <a:defRPr/>
            </a:lvl1pPr>
          </a:lstStyle>
          <a:p>
            <a:pPr>
              <a:defRPr/>
            </a:pPr>
            <a:fld id="{B28718F0-51B3-46BC-B9F8-3E971E9F2993}" type="datetimeFigureOut">
              <a:rPr lang="en-AU"/>
              <a:pPr>
                <a:defRPr/>
              </a:pPr>
              <a:t>9/06/2024</a:t>
            </a:fld>
            <a:endParaRPr lang="en-AU"/>
          </a:p>
        </p:txBody>
      </p:sp>
      <p:sp>
        <p:nvSpPr>
          <p:cNvPr id="6" name="Footer Placeholder 4">
            <a:extLst>
              <a:ext uri="{FF2B5EF4-FFF2-40B4-BE49-F238E27FC236}">
                <a16:creationId xmlns:a16="http://schemas.microsoft.com/office/drawing/2014/main" id="{13709F87-1242-4EF0-A73A-3BA0FAEADB4D}"/>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579C28E8-C3B9-40BD-8C0A-29AD5EF89665}"/>
              </a:ext>
            </a:extLst>
          </p:cNvPr>
          <p:cNvSpPr>
            <a:spLocks noGrp="1"/>
          </p:cNvSpPr>
          <p:nvPr>
            <p:ph type="sldNum" sz="quarter" idx="12"/>
          </p:nvPr>
        </p:nvSpPr>
        <p:spPr/>
        <p:txBody>
          <a:bodyPr/>
          <a:lstStyle>
            <a:lvl1pPr>
              <a:defRPr/>
            </a:lvl1pPr>
          </a:lstStyle>
          <a:p>
            <a:pPr>
              <a:defRPr/>
            </a:pPr>
            <a:fld id="{B8B1CCDE-4F54-4A77-9E9C-4677EDDEFBBA}" type="slidenum">
              <a:rPr lang="en-AU" altLang="en-US"/>
              <a:pPr>
                <a:defRPr/>
              </a:pPr>
              <a:t>‹#›</a:t>
            </a:fld>
            <a:endParaRPr lang="en-AU" altLang="en-US"/>
          </a:p>
        </p:txBody>
      </p:sp>
    </p:spTree>
    <p:extLst>
      <p:ext uri="{BB962C8B-B14F-4D97-AF65-F5344CB8AC3E}">
        <p14:creationId xmlns:p14="http://schemas.microsoft.com/office/powerpoint/2010/main" val="274729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CD968E0C-1000-46A1-A3D7-5694411F3071}"/>
              </a:ext>
            </a:extLst>
          </p:cNvPr>
          <p:cNvSpPr>
            <a:spLocks noGrp="1"/>
          </p:cNvSpPr>
          <p:nvPr>
            <p:ph type="dt" sz="half" idx="10"/>
          </p:nvPr>
        </p:nvSpPr>
        <p:spPr/>
        <p:txBody>
          <a:bodyPr/>
          <a:lstStyle>
            <a:lvl1pPr>
              <a:defRPr/>
            </a:lvl1pPr>
          </a:lstStyle>
          <a:p>
            <a:pPr>
              <a:defRPr/>
            </a:pPr>
            <a:fld id="{02EE1DEB-68ED-4538-8555-A2BAF139FECC}" type="datetimeFigureOut">
              <a:rPr lang="en-AU"/>
              <a:pPr>
                <a:defRPr/>
              </a:pPr>
              <a:t>9/06/2024</a:t>
            </a:fld>
            <a:endParaRPr lang="en-AU"/>
          </a:p>
        </p:txBody>
      </p:sp>
      <p:sp>
        <p:nvSpPr>
          <p:cNvPr id="8" name="Footer Placeholder 4">
            <a:extLst>
              <a:ext uri="{FF2B5EF4-FFF2-40B4-BE49-F238E27FC236}">
                <a16:creationId xmlns:a16="http://schemas.microsoft.com/office/drawing/2014/main" id="{721B84F6-94AC-40BF-BE4D-58547EE2D3F8}"/>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9CDB1F05-6F7E-49FD-80C5-1A34E547823D}"/>
              </a:ext>
            </a:extLst>
          </p:cNvPr>
          <p:cNvSpPr>
            <a:spLocks noGrp="1"/>
          </p:cNvSpPr>
          <p:nvPr>
            <p:ph type="sldNum" sz="quarter" idx="12"/>
          </p:nvPr>
        </p:nvSpPr>
        <p:spPr/>
        <p:txBody>
          <a:bodyPr/>
          <a:lstStyle>
            <a:lvl1pPr>
              <a:defRPr/>
            </a:lvl1pPr>
          </a:lstStyle>
          <a:p>
            <a:pPr>
              <a:defRPr/>
            </a:pPr>
            <a:fld id="{D46C30D6-C843-4C3B-9FFD-6E3AE66E1C05}" type="slidenum">
              <a:rPr lang="en-AU" altLang="en-US"/>
              <a:pPr>
                <a:defRPr/>
              </a:pPr>
              <a:t>‹#›</a:t>
            </a:fld>
            <a:endParaRPr lang="en-AU" altLang="en-US"/>
          </a:p>
        </p:txBody>
      </p:sp>
    </p:spTree>
    <p:extLst>
      <p:ext uri="{BB962C8B-B14F-4D97-AF65-F5344CB8AC3E}">
        <p14:creationId xmlns:p14="http://schemas.microsoft.com/office/powerpoint/2010/main" val="118074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7296C24A-B40E-42AC-8329-38BB6872BC0F}"/>
              </a:ext>
            </a:extLst>
          </p:cNvPr>
          <p:cNvSpPr>
            <a:spLocks noGrp="1"/>
          </p:cNvSpPr>
          <p:nvPr>
            <p:ph type="dt" sz="half" idx="10"/>
          </p:nvPr>
        </p:nvSpPr>
        <p:spPr/>
        <p:txBody>
          <a:bodyPr/>
          <a:lstStyle>
            <a:lvl1pPr>
              <a:defRPr/>
            </a:lvl1pPr>
          </a:lstStyle>
          <a:p>
            <a:pPr>
              <a:defRPr/>
            </a:pPr>
            <a:fld id="{4365483E-F358-4739-9704-1A45F47F7026}" type="datetimeFigureOut">
              <a:rPr lang="en-AU"/>
              <a:pPr>
                <a:defRPr/>
              </a:pPr>
              <a:t>9/06/2024</a:t>
            </a:fld>
            <a:endParaRPr lang="en-AU"/>
          </a:p>
        </p:txBody>
      </p:sp>
      <p:sp>
        <p:nvSpPr>
          <p:cNvPr id="4" name="Footer Placeholder 4">
            <a:extLst>
              <a:ext uri="{FF2B5EF4-FFF2-40B4-BE49-F238E27FC236}">
                <a16:creationId xmlns:a16="http://schemas.microsoft.com/office/drawing/2014/main" id="{353A90BB-5ACF-4C4A-95F6-77D9EC68B6C5}"/>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8DF81EB0-B04D-4972-8B7E-F9C3B18B7C3E}"/>
              </a:ext>
            </a:extLst>
          </p:cNvPr>
          <p:cNvSpPr>
            <a:spLocks noGrp="1"/>
          </p:cNvSpPr>
          <p:nvPr>
            <p:ph type="sldNum" sz="quarter" idx="12"/>
          </p:nvPr>
        </p:nvSpPr>
        <p:spPr/>
        <p:txBody>
          <a:bodyPr/>
          <a:lstStyle>
            <a:lvl1pPr>
              <a:defRPr/>
            </a:lvl1pPr>
          </a:lstStyle>
          <a:p>
            <a:pPr>
              <a:defRPr/>
            </a:pPr>
            <a:fld id="{56FFA7E6-1AE8-44A6-A7EF-FDF131A6F597}" type="slidenum">
              <a:rPr lang="en-AU" altLang="en-US"/>
              <a:pPr>
                <a:defRPr/>
              </a:pPr>
              <a:t>‹#›</a:t>
            </a:fld>
            <a:endParaRPr lang="en-AU" altLang="en-US"/>
          </a:p>
        </p:txBody>
      </p:sp>
    </p:spTree>
    <p:extLst>
      <p:ext uri="{BB962C8B-B14F-4D97-AF65-F5344CB8AC3E}">
        <p14:creationId xmlns:p14="http://schemas.microsoft.com/office/powerpoint/2010/main" val="165855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C406A1-750D-40F4-B280-78B25137DC1D}"/>
              </a:ext>
            </a:extLst>
          </p:cNvPr>
          <p:cNvSpPr>
            <a:spLocks noGrp="1"/>
          </p:cNvSpPr>
          <p:nvPr>
            <p:ph type="dt" sz="half" idx="10"/>
          </p:nvPr>
        </p:nvSpPr>
        <p:spPr/>
        <p:txBody>
          <a:bodyPr/>
          <a:lstStyle>
            <a:lvl1pPr>
              <a:defRPr/>
            </a:lvl1pPr>
          </a:lstStyle>
          <a:p>
            <a:pPr>
              <a:defRPr/>
            </a:pPr>
            <a:fld id="{81E26F1B-C2B4-444F-940C-C04C2F3BE4E9}" type="datetimeFigureOut">
              <a:rPr lang="en-AU"/>
              <a:pPr>
                <a:defRPr/>
              </a:pPr>
              <a:t>9/06/2024</a:t>
            </a:fld>
            <a:endParaRPr lang="en-AU"/>
          </a:p>
        </p:txBody>
      </p:sp>
      <p:sp>
        <p:nvSpPr>
          <p:cNvPr id="3" name="Footer Placeholder 4">
            <a:extLst>
              <a:ext uri="{FF2B5EF4-FFF2-40B4-BE49-F238E27FC236}">
                <a16:creationId xmlns:a16="http://schemas.microsoft.com/office/drawing/2014/main" id="{4A249FD2-55F1-419E-B522-CCAD83948DDD}"/>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CADD0031-0286-4EC4-B46D-A2041C97D994}"/>
              </a:ext>
            </a:extLst>
          </p:cNvPr>
          <p:cNvSpPr>
            <a:spLocks noGrp="1"/>
          </p:cNvSpPr>
          <p:nvPr>
            <p:ph type="sldNum" sz="quarter" idx="12"/>
          </p:nvPr>
        </p:nvSpPr>
        <p:spPr/>
        <p:txBody>
          <a:bodyPr/>
          <a:lstStyle>
            <a:lvl1pPr>
              <a:defRPr/>
            </a:lvl1pPr>
          </a:lstStyle>
          <a:p>
            <a:pPr>
              <a:defRPr/>
            </a:pPr>
            <a:fld id="{C973A9E0-7D49-44D6-ABBC-4FD6A01CC5F8}" type="slidenum">
              <a:rPr lang="en-AU" altLang="en-US"/>
              <a:pPr>
                <a:defRPr/>
              </a:pPr>
              <a:t>‹#›</a:t>
            </a:fld>
            <a:endParaRPr lang="en-AU" altLang="en-US"/>
          </a:p>
        </p:txBody>
      </p:sp>
    </p:spTree>
    <p:extLst>
      <p:ext uri="{BB962C8B-B14F-4D97-AF65-F5344CB8AC3E}">
        <p14:creationId xmlns:p14="http://schemas.microsoft.com/office/powerpoint/2010/main" val="108722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800AEFAF-67F1-4256-A6B0-DFEFE3869D43}"/>
              </a:ext>
            </a:extLst>
          </p:cNvPr>
          <p:cNvSpPr>
            <a:spLocks noGrp="1"/>
          </p:cNvSpPr>
          <p:nvPr>
            <p:ph type="dt" sz="half" idx="10"/>
          </p:nvPr>
        </p:nvSpPr>
        <p:spPr/>
        <p:txBody>
          <a:bodyPr/>
          <a:lstStyle>
            <a:lvl1pPr>
              <a:defRPr/>
            </a:lvl1pPr>
          </a:lstStyle>
          <a:p>
            <a:pPr>
              <a:defRPr/>
            </a:pPr>
            <a:fld id="{0C3C5FAE-7213-4352-ADBF-1102E520FA42}" type="datetimeFigureOut">
              <a:rPr lang="en-AU"/>
              <a:pPr>
                <a:defRPr/>
              </a:pPr>
              <a:t>9/06/2024</a:t>
            </a:fld>
            <a:endParaRPr lang="en-AU"/>
          </a:p>
        </p:txBody>
      </p:sp>
      <p:sp>
        <p:nvSpPr>
          <p:cNvPr id="6" name="Footer Placeholder 4">
            <a:extLst>
              <a:ext uri="{FF2B5EF4-FFF2-40B4-BE49-F238E27FC236}">
                <a16:creationId xmlns:a16="http://schemas.microsoft.com/office/drawing/2014/main" id="{3E50F635-852A-4313-AD02-C3FF2CCF66D0}"/>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96C6BA21-6564-4C53-8459-311FA17051E0}"/>
              </a:ext>
            </a:extLst>
          </p:cNvPr>
          <p:cNvSpPr>
            <a:spLocks noGrp="1"/>
          </p:cNvSpPr>
          <p:nvPr>
            <p:ph type="sldNum" sz="quarter" idx="12"/>
          </p:nvPr>
        </p:nvSpPr>
        <p:spPr/>
        <p:txBody>
          <a:bodyPr/>
          <a:lstStyle>
            <a:lvl1pPr>
              <a:defRPr/>
            </a:lvl1pPr>
          </a:lstStyle>
          <a:p>
            <a:pPr>
              <a:defRPr/>
            </a:pPr>
            <a:fld id="{53200E62-5C2F-4D73-88CC-1640972AD4C7}" type="slidenum">
              <a:rPr lang="en-AU" altLang="en-US"/>
              <a:pPr>
                <a:defRPr/>
              </a:pPr>
              <a:t>‹#›</a:t>
            </a:fld>
            <a:endParaRPr lang="en-AU" altLang="en-US"/>
          </a:p>
        </p:txBody>
      </p:sp>
    </p:spTree>
    <p:extLst>
      <p:ext uri="{BB962C8B-B14F-4D97-AF65-F5344CB8AC3E}">
        <p14:creationId xmlns:p14="http://schemas.microsoft.com/office/powerpoint/2010/main" val="46799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24D33948-F1FB-40C7-9E35-3480BAD2A6C7}"/>
              </a:ext>
            </a:extLst>
          </p:cNvPr>
          <p:cNvSpPr>
            <a:spLocks noGrp="1"/>
          </p:cNvSpPr>
          <p:nvPr>
            <p:ph type="dt" sz="half" idx="10"/>
          </p:nvPr>
        </p:nvSpPr>
        <p:spPr/>
        <p:txBody>
          <a:bodyPr/>
          <a:lstStyle>
            <a:lvl1pPr>
              <a:defRPr/>
            </a:lvl1pPr>
          </a:lstStyle>
          <a:p>
            <a:pPr>
              <a:defRPr/>
            </a:pPr>
            <a:fld id="{2787955E-6471-476C-8AAE-9D41752E7BF7}" type="datetimeFigureOut">
              <a:rPr lang="en-AU"/>
              <a:pPr>
                <a:defRPr/>
              </a:pPr>
              <a:t>9/06/2024</a:t>
            </a:fld>
            <a:endParaRPr lang="en-AU"/>
          </a:p>
        </p:txBody>
      </p:sp>
      <p:sp>
        <p:nvSpPr>
          <p:cNvPr id="6" name="Footer Placeholder 4">
            <a:extLst>
              <a:ext uri="{FF2B5EF4-FFF2-40B4-BE49-F238E27FC236}">
                <a16:creationId xmlns:a16="http://schemas.microsoft.com/office/drawing/2014/main" id="{CE975105-59C9-4415-BD9C-9F63F3A6F719}"/>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393C170F-73BE-48E2-AE56-11DA6ECC8873}"/>
              </a:ext>
            </a:extLst>
          </p:cNvPr>
          <p:cNvSpPr>
            <a:spLocks noGrp="1"/>
          </p:cNvSpPr>
          <p:nvPr>
            <p:ph type="sldNum" sz="quarter" idx="12"/>
          </p:nvPr>
        </p:nvSpPr>
        <p:spPr/>
        <p:txBody>
          <a:bodyPr/>
          <a:lstStyle>
            <a:lvl1pPr>
              <a:defRPr/>
            </a:lvl1pPr>
          </a:lstStyle>
          <a:p>
            <a:pPr>
              <a:defRPr/>
            </a:pPr>
            <a:fld id="{33ACD171-42C3-48CB-B26E-DED1624954BE}" type="slidenum">
              <a:rPr lang="en-AU" altLang="en-US"/>
              <a:pPr>
                <a:defRPr/>
              </a:pPr>
              <a:t>‹#›</a:t>
            </a:fld>
            <a:endParaRPr lang="en-AU" altLang="en-US"/>
          </a:p>
        </p:txBody>
      </p:sp>
    </p:spTree>
    <p:extLst>
      <p:ext uri="{BB962C8B-B14F-4D97-AF65-F5344CB8AC3E}">
        <p14:creationId xmlns:p14="http://schemas.microsoft.com/office/powerpoint/2010/main" val="429264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71E40B-DD08-4A8C-8CE4-393E904B9848}"/>
              </a:ext>
            </a:extLst>
          </p:cNvPr>
          <p:cNvSpPr>
            <a:spLocks noGrp="1"/>
          </p:cNvSpPr>
          <p:nvPr>
            <p:ph type="title"/>
          </p:nvPr>
        </p:nvSpPr>
        <p:spPr bwMode="auto">
          <a:xfrm>
            <a:off x="609600" y="274638"/>
            <a:ext cx="10972800" cy="6323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dirty="0"/>
          </a:p>
        </p:txBody>
      </p:sp>
      <p:sp>
        <p:nvSpPr>
          <p:cNvPr id="4" name="Date Placeholder 3">
            <a:extLst>
              <a:ext uri="{FF2B5EF4-FFF2-40B4-BE49-F238E27FC236}">
                <a16:creationId xmlns:a16="http://schemas.microsoft.com/office/drawing/2014/main" id="{B440D2CD-B261-4448-9355-D892C6D36AD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598094-DFB1-4B3C-A09B-927D77E50FCE}" type="datetimeFigureOut">
              <a:rPr lang="en-AU"/>
              <a:pPr>
                <a:defRPr/>
              </a:pPr>
              <a:t>9/06/2024</a:t>
            </a:fld>
            <a:endParaRPr lang="en-AU"/>
          </a:p>
        </p:txBody>
      </p:sp>
      <p:sp>
        <p:nvSpPr>
          <p:cNvPr id="5" name="Footer Placeholder 4">
            <a:extLst>
              <a:ext uri="{FF2B5EF4-FFF2-40B4-BE49-F238E27FC236}">
                <a16:creationId xmlns:a16="http://schemas.microsoft.com/office/drawing/2014/main" id="{3C512ACC-D1D9-4BBA-8CF8-97551A75A61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AU"/>
          </a:p>
        </p:txBody>
      </p:sp>
      <p:sp>
        <p:nvSpPr>
          <p:cNvPr id="6" name="Slide Number Placeholder 5">
            <a:extLst>
              <a:ext uri="{FF2B5EF4-FFF2-40B4-BE49-F238E27FC236}">
                <a16:creationId xmlns:a16="http://schemas.microsoft.com/office/drawing/2014/main" id="{AF8D28D6-CF33-4994-BD10-7C0EF214C7A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A215F341-40C4-4B4E-BFDA-30A50F78313C}"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1" fontAlgn="base" hangingPunct="1">
        <a:spcBef>
          <a:spcPct val="0"/>
        </a:spcBef>
        <a:spcAft>
          <a:spcPct val="0"/>
        </a:spcAft>
        <a:defRPr sz="3200" b="1" kern="1200">
          <a:solidFill>
            <a:schemeClr val="tx1"/>
          </a:solidFill>
          <a:effectLst>
            <a:outerShdw blurRad="38100" dist="38100" dir="2700000" algn="tl">
              <a:srgbClr val="000000">
                <a:alpha val="43137"/>
              </a:srgbClr>
            </a:outerShdw>
          </a:effectLst>
          <a:latin typeface="Comic Sans MS" pitchFamily="66" charset="0"/>
          <a:ea typeface="+mj-ea"/>
          <a:cs typeface="+mj-cs"/>
        </a:defRPr>
      </a:lvl1pPr>
      <a:lvl2pPr algn="ctr" rtl="0" eaLnBrk="1" fontAlgn="base" hangingPunct="1">
        <a:spcBef>
          <a:spcPct val="0"/>
        </a:spcBef>
        <a:spcAft>
          <a:spcPct val="0"/>
        </a:spcAft>
        <a:defRPr sz="3200" b="1">
          <a:solidFill>
            <a:schemeClr val="tx1"/>
          </a:solidFill>
          <a:latin typeface="Comic Sans MS" pitchFamily="66" charset="0"/>
        </a:defRPr>
      </a:lvl2pPr>
      <a:lvl3pPr algn="ctr" rtl="0" eaLnBrk="1" fontAlgn="base" hangingPunct="1">
        <a:spcBef>
          <a:spcPct val="0"/>
        </a:spcBef>
        <a:spcAft>
          <a:spcPct val="0"/>
        </a:spcAft>
        <a:defRPr sz="3200" b="1">
          <a:solidFill>
            <a:schemeClr val="tx1"/>
          </a:solidFill>
          <a:latin typeface="Comic Sans MS" pitchFamily="66" charset="0"/>
        </a:defRPr>
      </a:lvl3pPr>
      <a:lvl4pPr algn="ctr" rtl="0" eaLnBrk="1" fontAlgn="base" hangingPunct="1">
        <a:spcBef>
          <a:spcPct val="0"/>
        </a:spcBef>
        <a:spcAft>
          <a:spcPct val="0"/>
        </a:spcAft>
        <a:defRPr sz="3200" b="1">
          <a:solidFill>
            <a:schemeClr val="tx1"/>
          </a:solidFill>
          <a:latin typeface="Comic Sans MS" pitchFamily="66" charset="0"/>
        </a:defRPr>
      </a:lvl4pPr>
      <a:lvl5pPr algn="ctr" rtl="0" eaLnBrk="1" fontAlgn="base" hangingPunct="1">
        <a:spcBef>
          <a:spcPct val="0"/>
        </a:spcBef>
        <a:spcAft>
          <a:spcPct val="0"/>
        </a:spcAft>
        <a:defRPr sz="3200" b="1">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https://assembly.uca.org.au/media/k2/items/cache/8d7d615a68d2ad1b0beadd8091ab5b84_XL.jpg">
            <a:extLst>
              <a:ext uri="{FF2B5EF4-FFF2-40B4-BE49-F238E27FC236}">
                <a16:creationId xmlns:a16="http://schemas.microsoft.com/office/drawing/2014/main" id="{6EE615E9-6DBF-497E-9E38-0C08DCAA4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D0A73A70-437E-4C7C-8415-659F5DEE7A72}"/>
              </a:ext>
            </a:extLst>
          </p:cNvPr>
          <p:cNvSpPr>
            <a:spLocks noGrp="1" noChangeArrowheads="1"/>
          </p:cNvSpPr>
          <p:nvPr>
            <p:ph type="body" idx="1"/>
          </p:nvPr>
        </p:nvSpPr>
        <p:spPr/>
        <p:txBody>
          <a:bodyPr/>
          <a:lstStyle/>
          <a:p>
            <a:pPr eaLnBrk="1" hangingPunct="1">
              <a:buFontTx/>
              <a:buNone/>
            </a:pPr>
            <a:r>
              <a:rPr lang="en-AU" altLang="en-US" sz="4000" b="1" dirty="0"/>
              <a:t>Not in the dark of buildings confining,</a:t>
            </a:r>
          </a:p>
          <a:p>
            <a:pPr eaLnBrk="1" hangingPunct="1">
              <a:buFontTx/>
              <a:buNone/>
            </a:pPr>
            <a:r>
              <a:rPr lang="en-AU" altLang="en-US" sz="4000" b="1" dirty="0"/>
              <a:t>not in some heaven light years away, </a:t>
            </a:r>
          </a:p>
          <a:p>
            <a:pPr eaLnBrk="1" hangingPunct="1">
              <a:buFontTx/>
              <a:buNone/>
            </a:pPr>
            <a:r>
              <a:rPr lang="en-AU" altLang="en-US" sz="4000" b="1" dirty="0"/>
              <a:t>but here in the space, </a:t>
            </a:r>
          </a:p>
          <a:p>
            <a:pPr eaLnBrk="1" hangingPunct="1">
              <a:buFontTx/>
              <a:buNone/>
            </a:pPr>
            <a:r>
              <a:rPr lang="en-AU" altLang="en-US" sz="4000" b="1" dirty="0"/>
              <a:t>the new light is shining,</a:t>
            </a:r>
          </a:p>
          <a:p>
            <a:pPr eaLnBrk="1" hangingPunct="1">
              <a:buFontTx/>
              <a:buNone/>
            </a:pPr>
            <a:r>
              <a:rPr lang="en-AU" altLang="en-US" sz="4000" b="1" dirty="0"/>
              <a:t>now is the kingdom, now is the day.</a:t>
            </a:r>
          </a:p>
        </p:txBody>
      </p:sp>
    </p:spTree>
    <p:extLst>
      <p:ext uri="{BB962C8B-B14F-4D97-AF65-F5344CB8AC3E}">
        <p14:creationId xmlns:p14="http://schemas.microsoft.com/office/powerpoint/2010/main" val="999249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260701D2-606B-44FD-9E51-12B37DCB65AC}"/>
              </a:ext>
            </a:extLst>
          </p:cNvPr>
          <p:cNvSpPr>
            <a:spLocks noGrp="1" noChangeArrowheads="1"/>
          </p:cNvSpPr>
          <p:nvPr>
            <p:ph type="body" idx="1"/>
          </p:nvPr>
        </p:nvSpPr>
        <p:spPr/>
        <p:txBody>
          <a:bodyPr/>
          <a:lstStyle/>
          <a:p>
            <a:pPr eaLnBrk="1" hangingPunct="1">
              <a:buFontTx/>
              <a:buNone/>
            </a:pPr>
            <a:r>
              <a:rPr lang="en-AU" altLang="en-US" sz="4000" b="1" dirty="0"/>
              <a:t>Gather us in, and hold us forever;</a:t>
            </a:r>
          </a:p>
          <a:p>
            <a:pPr eaLnBrk="1" hangingPunct="1">
              <a:buFontTx/>
              <a:buNone/>
            </a:pPr>
            <a:r>
              <a:rPr lang="en-AU" altLang="en-US" sz="4000" b="1" dirty="0"/>
              <a:t>gather us in, and make us you own;</a:t>
            </a:r>
          </a:p>
          <a:p>
            <a:pPr eaLnBrk="1" hangingPunct="1">
              <a:buFontTx/>
              <a:buNone/>
            </a:pPr>
            <a:r>
              <a:rPr lang="en-AU" altLang="en-US" sz="4000" b="1" dirty="0"/>
              <a:t>gather us in, all peoples together,</a:t>
            </a:r>
          </a:p>
          <a:p>
            <a:pPr eaLnBrk="1" hangingPunct="1">
              <a:buFontTx/>
              <a:buNone/>
            </a:pPr>
            <a:r>
              <a:rPr lang="en-AU" altLang="en-US" sz="4000" b="1" dirty="0"/>
              <a:t>fire of love in our flesh and our bone.</a:t>
            </a:r>
          </a:p>
          <a:p>
            <a:pPr eaLnBrk="1" hangingPunct="1">
              <a:buFontTx/>
              <a:buNone/>
            </a:pPr>
            <a:endParaRPr lang="en-AU" altLang="en-US" dirty="0"/>
          </a:p>
          <a:p>
            <a:pPr eaLnBrk="1" hangingPunct="1">
              <a:buFontTx/>
              <a:buNone/>
            </a:pPr>
            <a:endParaRPr lang="en-AU" altLang="en-US" dirty="0"/>
          </a:p>
        </p:txBody>
      </p:sp>
      <p:sp>
        <p:nvSpPr>
          <p:cNvPr id="17411" name="Text Box 4">
            <a:extLst>
              <a:ext uri="{FF2B5EF4-FFF2-40B4-BE49-F238E27FC236}">
                <a16:creationId xmlns:a16="http://schemas.microsoft.com/office/drawing/2014/main" id="{BD683778-AA47-45DF-83DE-341919B1ACE6}"/>
              </a:ext>
            </a:extLst>
          </p:cNvPr>
          <p:cNvSpPr txBox="1">
            <a:spLocks noChangeArrowheads="1"/>
          </p:cNvSpPr>
          <p:nvPr/>
        </p:nvSpPr>
        <p:spPr bwMode="auto">
          <a:xfrm>
            <a:off x="6219826" y="5392738"/>
            <a:ext cx="3476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AU" altLang="en-US" sz="1800">
                <a:solidFill>
                  <a:srgbClr val="0070C0"/>
                </a:solidFill>
              </a:rPr>
              <a:t>Marty Haugen, CCLI 222909</a:t>
            </a:r>
          </a:p>
          <a:p>
            <a:pPr eaLnBrk="1" hangingPunct="1">
              <a:spcBef>
                <a:spcPct val="0"/>
              </a:spcBef>
              <a:buFontTx/>
              <a:buNone/>
            </a:pPr>
            <a:r>
              <a:rPr lang="en-AU" altLang="en-US" sz="1800">
                <a:solidFill>
                  <a:srgbClr val="0070C0"/>
                </a:solidFill>
              </a:rPr>
              <a:t>TIS 474 D  D x4 *</a:t>
            </a:r>
          </a:p>
        </p:txBody>
      </p:sp>
    </p:spTree>
    <p:extLst>
      <p:ext uri="{BB962C8B-B14F-4D97-AF65-F5344CB8AC3E}">
        <p14:creationId xmlns:p14="http://schemas.microsoft.com/office/powerpoint/2010/main" val="3009653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9036E8B-311B-432C-B323-30A07A35D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333375"/>
            <a:ext cx="59753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2895600" y="3886200"/>
            <a:ext cx="6400800" cy="1752600"/>
          </a:xfrm>
          <a:prstGeom prst="rect">
            <a:avLst/>
          </a:prstGeom>
          <a:ln>
            <a:miter lim="800000"/>
            <a:headEnd/>
            <a:tailEnd/>
          </a:ln>
        </p:spPr>
        <p:txBody>
          <a:bodyPr/>
          <a:lstStyle/>
          <a:p>
            <a:pPr algn="ctr" eaLnBrk="1" hangingPunct="1">
              <a:buFont typeface="Arial" charset="0"/>
              <a:buNone/>
              <a:defRPr/>
            </a:pPr>
            <a:endParaRPr lang="en-US" b="1" dirty="0">
              <a:effectLst>
                <a:outerShdw blurRad="38100" dist="38100" dir="2700000" algn="tl">
                  <a:srgbClr val="000000">
                    <a:alpha val="43137"/>
                  </a:srgbClr>
                </a:outerShdw>
              </a:effectLst>
              <a:latin typeface="Comic Sans MS"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alpha val="40000"/>
              </a:schemeClr>
            </a:gs>
            <a:gs pos="89000">
              <a:schemeClr val="accent5">
                <a:lumMod val="0"/>
                <a:lumOff val="100000"/>
              </a:schemeClr>
            </a:gs>
            <a:gs pos="100000">
              <a:schemeClr val="accent5">
                <a:lumMod val="10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7D74A-A567-446A-9491-801700F96640}"/>
              </a:ext>
            </a:extLst>
          </p:cNvPr>
          <p:cNvSpPr>
            <a:spLocks noGrp="1"/>
          </p:cNvSpPr>
          <p:nvPr>
            <p:ph type="title" idx="4294967295"/>
          </p:nvPr>
        </p:nvSpPr>
        <p:spPr/>
        <p:txBody>
          <a:bodyPr/>
          <a:lstStyle/>
          <a:p>
            <a:r>
              <a:rPr lang="en-AU" sz="3200" b="1" dirty="0">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Psalm 138   </a:t>
            </a:r>
            <a:r>
              <a:rPr lang="en-AU" sz="3200" dirty="0">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Of David.</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I give you thanks, O Lord, with my whole heart;</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   before the gods I sing your praise; </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I bow down towards your holy temple</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   and give thanks to your name for your steadfast love and your faithfulness;</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   for you have exalted your name and your word</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   above everything. </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On the day I called, you answered me,</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   you increased my strength of soul. </a:t>
            </a:r>
            <a:endParaRPr lang="en-AU" sz="3200" dirty="0"/>
          </a:p>
        </p:txBody>
      </p:sp>
    </p:spTree>
    <p:extLst>
      <p:ext uri="{BB962C8B-B14F-4D97-AF65-F5344CB8AC3E}">
        <p14:creationId xmlns:p14="http://schemas.microsoft.com/office/powerpoint/2010/main" val="3743074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alpha val="40000"/>
              </a:schemeClr>
            </a:gs>
            <a:gs pos="89000">
              <a:schemeClr val="accent5">
                <a:lumMod val="0"/>
                <a:lumOff val="100000"/>
              </a:schemeClr>
            </a:gs>
            <a:gs pos="100000">
              <a:schemeClr val="accent5">
                <a:lumMod val="10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10B29-4FC1-4872-90FD-8B0267B02020}"/>
              </a:ext>
            </a:extLst>
          </p:cNvPr>
          <p:cNvSpPr>
            <a:spLocks noGrp="1"/>
          </p:cNvSpPr>
          <p:nvPr>
            <p:ph type="title" idx="4294967295"/>
          </p:nvPr>
        </p:nvSpPr>
        <p:spPr/>
        <p:txBody>
          <a:bodyPr/>
          <a:lstStyle/>
          <a:p>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All the kings of the earth shall praise you, O Lord,</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   for they have heard the words of your mouth. </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They shall sing of the ways of the Lord,</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   for great is the glory of the Lord. </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For though the Lord is high, he regards the lowly;</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   but the haughty he perceives from far away. </a:t>
            </a:r>
            <a:endParaRPr lang="en-AU" sz="3200" dirty="0"/>
          </a:p>
        </p:txBody>
      </p:sp>
    </p:spTree>
    <p:extLst>
      <p:ext uri="{BB962C8B-B14F-4D97-AF65-F5344CB8AC3E}">
        <p14:creationId xmlns:p14="http://schemas.microsoft.com/office/powerpoint/2010/main" val="1717979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alpha val="40000"/>
              </a:schemeClr>
            </a:gs>
            <a:gs pos="89000">
              <a:schemeClr val="accent5">
                <a:lumMod val="0"/>
                <a:lumOff val="100000"/>
              </a:schemeClr>
            </a:gs>
            <a:gs pos="100000">
              <a:schemeClr val="accent5">
                <a:lumMod val="10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23147-998E-4585-A940-AD1AD085218A}"/>
              </a:ext>
            </a:extLst>
          </p:cNvPr>
          <p:cNvSpPr>
            <a:spLocks noGrp="1"/>
          </p:cNvSpPr>
          <p:nvPr>
            <p:ph type="title" idx="4294967295"/>
          </p:nvPr>
        </p:nvSpPr>
        <p:spPr/>
        <p:txBody>
          <a:bodyPr/>
          <a:lstStyle/>
          <a:p>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Though I walk in the midst of trouble,</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   you preserve me against the wrath of my enemies;</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you stretch out your hand,</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   and your right hand delivers me. </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The Lord will fulfil his purpose for me;</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   your steadfast love, O Lord, endures for ever.</a:t>
            </a:r>
            <a:b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   Do not forsake the work of your hands. </a:t>
            </a:r>
            <a:endParaRPr lang="en-AU" dirty="0"/>
          </a:p>
        </p:txBody>
      </p:sp>
    </p:spTree>
    <p:extLst>
      <p:ext uri="{BB962C8B-B14F-4D97-AF65-F5344CB8AC3E}">
        <p14:creationId xmlns:p14="http://schemas.microsoft.com/office/powerpoint/2010/main" val="1531178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4C3CD3-5D8D-490C-9A4F-277F6C266F8B}"/>
              </a:ext>
            </a:extLst>
          </p:cNvPr>
          <p:cNvSpPr/>
          <p:nvPr/>
        </p:nvSpPr>
        <p:spPr>
          <a:xfrm>
            <a:off x="1411063" y="692696"/>
            <a:ext cx="9369873" cy="1323439"/>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Let’s get involved</a:t>
            </a:r>
          </a:p>
          <a:p>
            <a:pPr algn="ctr"/>
            <a:r>
              <a:rPr lang="en-US" sz="4000" dirty="0">
                <a:ln w="0"/>
                <a:effectLst>
                  <a:outerShdw blurRad="38100" dist="19050" dir="2700000" algn="tl" rotWithShape="0">
                    <a:schemeClr val="dk1">
                      <a:alpha val="40000"/>
                    </a:schemeClr>
                  </a:outerShdw>
                </a:effectLst>
              </a:rPr>
              <a:t>Sharing with the children and each other</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3E3054A7-04E2-4CEA-9765-6926E83E6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2255492"/>
            <a:ext cx="5166678" cy="2901700"/>
          </a:xfrm>
          <a:prstGeom prst="rect">
            <a:avLst/>
          </a:prstGeom>
        </p:spPr>
      </p:pic>
      <p:sp>
        <p:nvSpPr>
          <p:cNvPr id="3" name="TextBox 2">
            <a:extLst>
              <a:ext uri="{FF2B5EF4-FFF2-40B4-BE49-F238E27FC236}">
                <a16:creationId xmlns:a16="http://schemas.microsoft.com/office/drawing/2014/main" id="{35D52ECD-5149-4FC7-AC2D-E43E85BF23DF}"/>
              </a:ext>
            </a:extLst>
          </p:cNvPr>
          <p:cNvSpPr txBox="1"/>
          <p:nvPr/>
        </p:nvSpPr>
        <p:spPr>
          <a:xfrm>
            <a:off x="6816080" y="5877272"/>
            <a:ext cx="4104456" cy="584775"/>
          </a:xfrm>
          <a:prstGeom prst="rect">
            <a:avLst/>
          </a:prstGeom>
          <a:noFill/>
        </p:spPr>
        <p:txBody>
          <a:bodyPr wrap="square" rtlCol="0">
            <a:spAutoFit/>
          </a:bodyPr>
          <a:lstStyle/>
          <a:p>
            <a:r>
              <a:rPr lang="en-GB" sz="3200" b="1" dirty="0"/>
              <a:t>Thankfulness</a:t>
            </a:r>
            <a:endParaRPr lang="en-AU" sz="32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A41005-6583-4785-8646-4B225ADFB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14281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60571-E235-414E-B18F-3EFE53686DC3}"/>
              </a:ext>
            </a:extLst>
          </p:cNvPr>
          <p:cNvSpPr>
            <a:spLocks noGrp="1"/>
          </p:cNvSpPr>
          <p:nvPr>
            <p:ph type="ctrTitle"/>
          </p:nvPr>
        </p:nvSpPr>
        <p:spPr>
          <a:xfrm>
            <a:off x="119336" y="188911"/>
            <a:ext cx="11593288" cy="2952057"/>
          </a:xfrm>
        </p:spPr>
        <p:txBody>
          <a:bodyPr/>
          <a:lstStyle/>
          <a:p>
            <a:pPr eaLnBrk="1" hangingPunct="1">
              <a:defRPr/>
            </a:pPr>
            <a:r>
              <a:rPr lang="en-AU" sz="4000" dirty="0"/>
              <a:t>In Christ there is no East or West,</a:t>
            </a:r>
            <a:br>
              <a:rPr lang="en-AU" sz="4000" dirty="0"/>
            </a:br>
            <a:r>
              <a:rPr lang="en-AU" sz="4000" dirty="0"/>
              <a:t>In Him no South or North;</a:t>
            </a:r>
            <a:br>
              <a:rPr lang="en-AU" sz="4000" dirty="0"/>
            </a:br>
            <a:r>
              <a:rPr lang="en-AU" sz="4000" dirty="0"/>
              <a:t>But one great fellowship of love</a:t>
            </a:r>
            <a:br>
              <a:rPr lang="en-AU" sz="4000" dirty="0"/>
            </a:br>
            <a:r>
              <a:rPr lang="en-AU" sz="4000" dirty="0"/>
              <a:t>Throughout the whole wide earth.</a:t>
            </a:r>
          </a:p>
        </p:txBody>
      </p:sp>
      <p:pic>
        <p:nvPicPr>
          <p:cNvPr id="2051" name="Picture 4" descr="http://cf.mp-cdn.net/cb/1b/f2c28272f72005d37cc9e135a9b9-living-in-a-multicultural-society.jpg">
            <a:extLst>
              <a:ext uri="{FF2B5EF4-FFF2-40B4-BE49-F238E27FC236}">
                <a16:creationId xmlns:a16="http://schemas.microsoft.com/office/drawing/2014/main" id="{46616591-562B-47BF-B09D-9BB23F9D2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00" r="3149" b="8809"/>
          <a:stretch>
            <a:fillRect/>
          </a:stretch>
        </p:blipFill>
        <p:spPr bwMode="auto">
          <a:xfrm>
            <a:off x="6960096" y="3140968"/>
            <a:ext cx="5040536" cy="345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800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descr="Image result for the golden cord">
            <a:extLst>
              <a:ext uri="{FF2B5EF4-FFF2-40B4-BE49-F238E27FC236}">
                <a16:creationId xmlns:a16="http://schemas.microsoft.com/office/drawing/2014/main" id="{98F704F0-F164-4CB8-AFD4-55650E874D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2" t="6994" r="5593" b="19566"/>
          <a:stretch/>
        </p:blipFill>
        <p:spPr bwMode="auto">
          <a:xfrm>
            <a:off x="0" y="-188080"/>
            <a:ext cx="12278401" cy="678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49FC5AB-0DC1-4320-995B-291566B3F86B}"/>
              </a:ext>
            </a:extLst>
          </p:cNvPr>
          <p:cNvSpPr>
            <a:spLocks noGrp="1"/>
          </p:cNvSpPr>
          <p:nvPr>
            <p:ph type="ctrTitle"/>
          </p:nvPr>
        </p:nvSpPr>
        <p:spPr>
          <a:xfrm>
            <a:off x="1199456" y="1268759"/>
            <a:ext cx="9865096" cy="3816425"/>
          </a:xfrm>
        </p:spPr>
        <p:txBody>
          <a:bodyPr/>
          <a:lstStyle/>
          <a:p>
            <a:pPr eaLnBrk="1" hangingPunct="1">
              <a:defRPr/>
            </a:pPr>
            <a:r>
              <a:rPr lang="en-AU" sz="4000" dirty="0"/>
              <a:t>In Christ shall true hearts everywhere</a:t>
            </a:r>
            <a:br>
              <a:rPr lang="en-AU" sz="4000" dirty="0"/>
            </a:br>
            <a:r>
              <a:rPr lang="en-AU" sz="4000" dirty="0"/>
              <a:t>Their high communion find;</a:t>
            </a:r>
            <a:br>
              <a:rPr lang="en-AU" sz="4000" dirty="0"/>
            </a:br>
            <a:r>
              <a:rPr lang="en-AU" sz="4000" dirty="0"/>
              <a:t>His service is the golden cord,</a:t>
            </a:r>
            <a:br>
              <a:rPr lang="en-AU" sz="4000" dirty="0"/>
            </a:br>
            <a:r>
              <a:rPr lang="en-AU" sz="4000" dirty="0"/>
              <a:t>Close-binding humankind.</a:t>
            </a:r>
          </a:p>
        </p:txBody>
      </p:sp>
    </p:spTree>
    <p:extLst>
      <p:ext uri="{BB962C8B-B14F-4D97-AF65-F5344CB8AC3E}">
        <p14:creationId xmlns:p14="http://schemas.microsoft.com/office/powerpoint/2010/main" val="3836340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9E6D2-4305-4933-BF95-A460D4E8DC10}"/>
              </a:ext>
            </a:extLst>
          </p:cNvPr>
          <p:cNvSpPr txBox="1"/>
          <p:nvPr/>
        </p:nvSpPr>
        <p:spPr>
          <a:xfrm>
            <a:off x="1703389" y="5373689"/>
            <a:ext cx="8785225" cy="1190625"/>
          </a:xfrm>
          <a:prstGeom prst="rect">
            <a:avLst/>
          </a:prstGeom>
          <a:solidFill>
            <a:schemeClr val="accent6">
              <a:lumMod val="20000"/>
              <a:lumOff val="80000"/>
              <a:alpha val="42000"/>
            </a:schemeClr>
          </a:solidFill>
        </p:spPr>
        <p:txBody>
          <a:bodyPr>
            <a:spAutoFit/>
          </a:bodyPr>
          <a:lstStyle/>
          <a:p>
            <a:pPr algn="ctr" eaLnBrk="1" hangingPunct="1">
              <a:defRPr/>
            </a:pPr>
            <a:r>
              <a:rPr lang="en-AU" b="1" dirty="0">
                <a:latin typeface="Arial" charset="0"/>
                <a:cs typeface="Arial" charset="0"/>
              </a:rPr>
              <a:t>We acknowledge the sovereign First Peoples of these lands and waters </a:t>
            </a:r>
          </a:p>
          <a:p>
            <a:pPr algn="ctr" eaLnBrk="1" hangingPunct="1">
              <a:defRPr/>
            </a:pPr>
            <a:r>
              <a:rPr lang="en-AU" b="1" dirty="0">
                <a:latin typeface="Arial" charset="0"/>
                <a:cs typeface="Arial" charset="0"/>
              </a:rPr>
              <a:t>where we meet, the </a:t>
            </a:r>
            <a:r>
              <a:rPr lang="en-AU" b="1" dirty="0" err="1">
                <a:latin typeface="Arial" charset="0"/>
                <a:cs typeface="Arial" charset="0"/>
              </a:rPr>
              <a:t>Yuin</a:t>
            </a:r>
            <a:r>
              <a:rPr lang="en-AU" b="1" dirty="0">
                <a:latin typeface="Arial" charset="0"/>
                <a:cs typeface="Arial" charset="0"/>
              </a:rPr>
              <a:t> Nation.</a:t>
            </a:r>
            <a:br>
              <a:rPr lang="en-AU" b="1" dirty="0">
                <a:latin typeface="Arial" charset="0"/>
                <a:cs typeface="Arial" charset="0"/>
              </a:rPr>
            </a:br>
            <a:r>
              <a:rPr lang="en-AU" b="1" dirty="0">
                <a:latin typeface="Arial" charset="0"/>
                <a:cs typeface="Arial" charset="0"/>
              </a:rPr>
              <a:t>We pay our respects to their elders past and present and to all Aboriginal people who have cared for this place since creation.</a:t>
            </a:r>
          </a:p>
        </p:txBody>
      </p:sp>
      <p:pic>
        <p:nvPicPr>
          <p:cNvPr id="4" name="Picture 3">
            <a:extLst>
              <a:ext uri="{FF2B5EF4-FFF2-40B4-BE49-F238E27FC236}">
                <a16:creationId xmlns:a16="http://schemas.microsoft.com/office/drawing/2014/main" id="{D846652A-8B63-46D1-A1FC-5088903FC9B0}"/>
              </a:ext>
            </a:extLst>
          </p:cNvPr>
          <p:cNvPicPr>
            <a:picLocks noChangeAspect="1"/>
          </p:cNvPicPr>
          <p:nvPr/>
        </p:nvPicPr>
        <p:blipFill rotWithShape="1">
          <a:blip r:embed="rId2">
            <a:extLst>
              <a:ext uri="{28A0092B-C50C-407E-A947-70E740481C1C}">
                <a14:useLocalDpi xmlns:a14="http://schemas.microsoft.com/office/drawing/2010/main" val="0"/>
              </a:ext>
            </a:extLst>
          </a:blip>
          <a:srcRect t="16400" b="17451"/>
          <a:stretch/>
        </p:blipFill>
        <p:spPr>
          <a:xfrm>
            <a:off x="2667000" y="332656"/>
            <a:ext cx="6858000" cy="45365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8960-9EDE-4861-9819-FAD653956DC8}"/>
              </a:ext>
            </a:extLst>
          </p:cNvPr>
          <p:cNvSpPr>
            <a:spLocks noGrp="1"/>
          </p:cNvSpPr>
          <p:nvPr>
            <p:ph type="ctrTitle"/>
          </p:nvPr>
        </p:nvSpPr>
        <p:spPr>
          <a:xfrm>
            <a:off x="191345" y="333377"/>
            <a:ext cx="10225832" cy="3724276"/>
          </a:xfrm>
        </p:spPr>
        <p:txBody>
          <a:bodyPr/>
          <a:lstStyle/>
          <a:p>
            <a:pPr eaLnBrk="1" hangingPunct="1">
              <a:defRPr/>
            </a:pPr>
            <a:r>
              <a:rPr lang="en-AU" sz="4000" dirty="0"/>
              <a:t>Join hands, then, people of the faith,</a:t>
            </a:r>
            <a:br>
              <a:rPr lang="en-AU" sz="4000" dirty="0"/>
            </a:br>
            <a:r>
              <a:rPr lang="en-AU" sz="4000" dirty="0"/>
              <a:t>What ever your  race may be;</a:t>
            </a:r>
            <a:br>
              <a:rPr lang="en-AU" sz="4000" dirty="0"/>
            </a:br>
            <a:r>
              <a:rPr lang="en-AU" sz="4000" dirty="0"/>
              <a:t>Who serves my Father as His child</a:t>
            </a:r>
            <a:br>
              <a:rPr lang="en-AU" sz="4000" dirty="0"/>
            </a:br>
            <a:r>
              <a:rPr lang="en-AU" sz="4000" dirty="0"/>
              <a:t>Is surely kin to me.</a:t>
            </a:r>
          </a:p>
        </p:txBody>
      </p:sp>
      <p:pic>
        <p:nvPicPr>
          <p:cNvPr id="4099" name="Picture 4" descr="Image result for multiculturalism in australia">
            <a:extLst>
              <a:ext uri="{FF2B5EF4-FFF2-40B4-BE49-F238E27FC236}">
                <a16:creationId xmlns:a16="http://schemas.microsoft.com/office/drawing/2014/main" id="{C6F8920E-3707-4314-AE5F-F78B17408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160" y="3095444"/>
            <a:ext cx="4464495" cy="367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370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8A13-18B1-4D9A-A14D-41867707A1D1}"/>
              </a:ext>
            </a:extLst>
          </p:cNvPr>
          <p:cNvSpPr>
            <a:spLocks noGrp="1"/>
          </p:cNvSpPr>
          <p:nvPr>
            <p:ph type="ctrTitle"/>
          </p:nvPr>
        </p:nvSpPr>
        <p:spPr>
          <a:xfrm>
            <a:off x="335360" y="333376"/>
            <a:ext cx="11017223" cy="3959225"/>
          </a:xfrm>
        </p:spPr>
        <p:txBody>
          <a:bodyPr/>
          <a:lstStyle/>
          <a:p>
            <a:pPr eaLnBrk="1" hangingPunct="1">
              <a:defRPr/>
            </a:pPr>
            <a:r>
              <a:rPr lang="en-AU" sz="4000" dirty="0"/>
              <a:t>In Christ now meet both East and West,</a:t>
            </a:r>
            <a:br>
              <a:rPr lang="en-AU" sz="4000" dirty="0"/>
            </a:br>
            <a:r>
              <a:rPr lang="en-AU" sz="4000" dirty="0"/>
              <a:t>In Him meet South and North;</a:t>
            </a:r>
            <a:br>
              <a:rPr lang="en-AU" sz="4000" dirty="0"/>
            </a:br>
            <a:r>
              <a:rPr lang="en-AU" sz="4000" dirty="0"/>
              <a:t>All Christlike souls are one in Him</a:t>
            </a:r>
            <a:br>
              <a:rPr lang="en-AU" sz="4000" dirty="0"/>
            </a:br>
            <a:r>
              <a:rPr lang="en-AU" sz="4000" dirty="0"/>
              <a:t>Throughout the whole wide earth.</a:t>
            </a:r>
            <a:br>
              <a:rPr lang="en-AU" sz="4000" dirty="0"/>
            </a:br>
            <a:br>
              <a:rPr lang="en-AU" dirty="0"/>
            </a:br>
            <a:r>
              <a:rPr lang="en-AU" sz="1800" dirty="0" err="1">
                <a:solidFill>
                  <a:schemeClr val="tx2">
                    <a:lumMod val="60000"/>
                    <a:lumOff val="40000"/>
                  </a:schemeClr>
                </a:solidFill>
              </a:rPr>
              <a:t>Willliam</a:t>
            </a:r>
            <a:r>
              <a:rPr lang="en-AU" sz="1800" dirty="0">
                <a:solidFill>
                  <a:schemeClr val="tx2">
                    <a:lumMod val="60000"/>
                    <a:lumOff val="40000"/>
                  </a:schemeClr>
                </a:solidFill>
              </a:rPr>
              <a:t> Arthur </a:t>
            </a:r>
            <a:r>
              <a:rPr lang="en-AU" sz="1800" dirty="0" err="1">
                <a:solidFill>
                  <a:schemeClr val="tx2">
                    <a:lumMod val="60000"/>
                    <a:lumOff val="40000"/>
                  </a:schemeClr>
                </a:solidFill>
              </a:rPr>
              <a:t>Dnakerly</a:t>
            </a:r>
            <a:br>
              <a:rPr lang="en-AU" sz="1800" dirty="0"/>
            </a:br>
            <a:r>
              <a:rPr lang="en-AU" sz="2400" dirty="0" err="1">
                <a:solidFill>
                  <a:srgbClr val="0070C0"/>
                </a:solidFill>
              </a:rPr>
              <a:t>TiS</a:t>
            </a:r>
            <a:r>
              <a:rPr lang="en-AU" sz="2400" dirty="0">
                <a:solidFill>
                  <a:srgbClr val="0070C0"/>
                </a:solidFill>
              </a:rPr>
              <a:t> 459 (</a:t>
            </a:r>
            <a:r>
              <a:rPr lang="en-AU" sz="2400" dirty="0" err="1">
                <a:solidFill>
                  <a:srgbClr val="0070C0"/>
                </a:solidFill>
              </a:rPr>
              <a:t>i</a:t>
            </a:r>
            <a:r>
              <a:rPr lang="en-AU" sz="2400" dirty="0">
                <a:solidFill>
                  <a:srgbClr val="0070C0"/>
                </a:solidFill>
              </a:rPr>
              <a:t>) Bb b</a:t>
            </a:r>
            <a:endParaRPr lang="en-AU" dirty="0">
              <a:solidFill>
                <a:srgbClr val="0070C0"/>
              </a:solidFill>
            </a:endParaRPr>
          </a:p>
        </p:txBody>
      </p:sp>
      <p:pic>
        <p:nvPicPr>
          <p:cNvPr id="5123" name="Picture 4" descr="Image result for christian unity">
            <a:extLst>
              <a:ext uri="{FF2B5EF4-FFF2-40B4-BE49-F238E27FC236}">
                <a16:creationId xmlns:a16="http://schemas.microsoft.com/office/drawing/2014/main" id="{950DB342-784F-41DF-AD8A-9F645A957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9995" y="2996952"/>
            <a:ext cx="3087688"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953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F4269F-536F-491F-B395-6F189F21E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332656"/>
            <a:ext cx="8496944" cy="4855397"/>
          </a:xfrm>
          <a:prstGeom prst="rect">
            <a:avLst/>
          </a:prstGeom>
        </p:spPr>
      </p:pic>
      <p:sp>
        <p:nvSpPr>
          <p:cNvPr id="4" name="TextBox 3">
            <a:extLst>
              <a:ext uri="{FF2B5EF4-FFF2-40B4-BE49-F238E27FC236}">
                <a16:creationId xmlns:a16="http://schemas.microsoft.com/office/drawing/2014/main" id="{52D51BF3-53F5-4C24-AEC2-9811FEF24698}"/>
              </a:ext>
            </a:extLst>
          </p:cNvPr>
          <p:cNvSpPr txBox="1"/>
          <p:nvPr/>
        </p:nvSpPr>
        <p:spPr>
          <a:xfrm>
            <a:off x="6096000" y="5157192"/>
            <a:ext cx="2520280" cy="769441"/>
          </a:xfrm>
          <a:prstGeom prst="rect">
            <a:avLst/>
          </a:prstGeom>
          <a:noFill/>
        </p:spPr>
        <p:txBody>
          <a:bodyPr wrap="square" rtlCol="0">
            <a:spAutoFit/>
          </a:bodyPr>
          <a:lstStyle/>
          <a:p>
            <a:r>
              <a:rPr lang="en-GB" sz="4400" b="1" dirty="0"/>
              <a:t>Offering</a:t>
            </a:r>
            <a:endParaRPr lang="en-AU" sz="4400" b="1" dirty="0"/>
          </a:p>
        </p:txBody>
      </p:sp>
    </p:spTree>
    <p:extLst>
      <p:ext uri="{BB962C8B-B14F-4D97-AF65-F5344CB8AC3E}">
        <p14:creationId xmlns:p14="http://schemas.microsoft.com/office/powerpoint/2010/main" val="4254064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ECF1-9E40-40D0-B5B7-BDFE336A969F}"/>
              </a:ext>
            </a:extLst>
          </p:cNvPr>
          <p:cNvSpPr>
            <a:spLocks noGrp="1"/>
          </p:cNvSpPr>
          <p:nvPr>
            <p:ph type="ctrTitle"/>
          </p:nvPr>
        </p:nvSpPr>
        <p:spPr>
          <a:xfrm>
            <a:off x="335360" y="188641"/>
            <a:ext cx="10942240" cy="6264695"/>
          </a:xfrm>
        </p:spPr>
        <p:txBody>
          <a:bodyPr/>
          <a:lstStyle/>
          <a:p>
            <a:r>
              <a:rPr lang="en-GB" sz="5400" dirty="0"/>
              <a:t>Coming up</a:t>
            </a:r>
            <a:br>
              <a:rPr lang="en-GB" sz="5400" dirty="0"/>
            </a:br>
            <a:br>
              <a:rPr lang="en-GB" dirty="0"/>
            </a:br>
            <a:r>
              <a:rPr lang="en-GB" dirty="0">
                <a:solidFill>
                  <a:schemeClr val="accent2">
                    <a:lumMod val="50000"/>
                  </a:schemeClr>
                </a:solidFill>
              </a:rPr>
              <a:t>Faith conversations </a:t>
            </a:r>
            <a:r>
              <a:rPr lang="en-GB" dirty="0"/>
              <a:t>Wednesday 5pm</a:t>
            </a:r>
            <a:br>
              <a:rPr lang="en-GB" dirty="0"/>
            </a:br>
            <a:r>
              <a:rPr lang="en-GB" dirty="0">
                <a:solidFill>
                  <a:schemeClr val="accent2">
                    <a:lumMod val="50000"/>
                  </a:schemeClr>
                </a:solidFill>
              </a:rPr>
              <a:t>Pantry</a:t>
            </a:r>
            <a:r>
              <a:rPr lang="en-GB" dirty="0"/>
              <a:t> with morning tea and light lunch – Thursday</a:t>
            </a:r>
            <a:br>
              <a:rPr lang="en-GB" dirty="0"/>
            </a:br>
            <a:r>
              <a:rPr lang="en-GB" dirty="0">
                <a:solidFill>
                  <a:schemeClr val="accent2">
                    <a:lumMod val="50000"/>
                  </a:schemeClr>
                </a:solidFill>
              </a:rPr>
              <a:t>Ladies’ meeting </a:t>
            </a:r>
            <a:r>
              <a:rPr lang="en-GB" dirty="0"/>
              <a:t>– Tuesday 3pm at Anglican church</a:t>
            </a:r>
            <a:br>
              <a:rPr lang="en-GB" dirty="0"/>
            </a:br>
            <a:r>
              <a:rPr lang="en-GB" dirty="0">
                <a:solidFill>
                  <a:schemeClr val="accent2">
                    <a:lumMod val="50000"/>
                  </a:schemeClr>
                </a:solidFill>
              </a:rPr>
              <a:t>Market</a:t>
            </a:r>
            <a:r>
              <a:rPr lang="en-GB" dirty="0"/>
              <a:t> – Saturday 15</a:t>
            </a:r>
            <a:r>
              <a:rPr lang="en-GB" baseline="30000" dirty="0"/>
              <a:t>th</a:t>
            </a:r>
            <a:r>
              <a:rPr lang="en-GB" dirty="0"/>
              <a:t> </a:t>
            </a:r>
            <a:br>
              <a:rPr lang="en-GB" dirty="0"/>
            </a:br>
            <a:r>
              <a:rPr lang="en-GB" dirty="0">
                <a:solidFill>
                  <a:schemeClr val="accent2">
                    <a:lumMod val="50000"/>
                  </a:schemeClr>
                </a:solidFill>
              </a:rPr>
              <a:t>Information session about transitional housing</a:t>
            </a:r>
            <a:br>
              <a:rPr lang="en-GB" dirty="0"/>
            </a:br>
            <a:r>
              <a:rPr lang="en-GB" dirty="0"/>
              <a:t>	after church, 11:30 next week (16</a:t>
            </a:r>
            <a:r>
              <a:rPr lang="en-GB" baseline="30000" dirty="0"/>
              <a:t>th</a:t>
            </a:r>
            <a:r>
              <a:rPr lang="en-GB" dirty="0"/>
              <a:t>)</a:t>
            </a:r>
            <a:endParaRPr lang="en-AU" dirty="0"/>
          </a:p>
        </p:txBody>
      </p:sp>
    </p:spTree>
    <p:extLst>
      <p:ext uri="{BB962C8B-B14F-4D97-AF65-F5344CB8AC3E}">
        <p14:creationId xmlns:p14="http://schemas.microsoft.com/office/powerpoint/2010/main" val="3876602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alpha val="27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E0EDA-5D59-4EFB-AED1-D694FE6FB635}"/>
              </a:ext>
            </a:extLst>
          </p:cNvPr>
          <p:cNvSpPr>
            <a:spLocks noGrp="1"/>
          </p:cNvSpPr>
          <p:nvPr>
            <p:ph type="title" idx="4294967295"/>
          </p:nvPr>
        </p:nvSpPr>
        <p:spPr/>
        <p:txBody>
          <a:bodyPr/>
          <a:lstStyle/>
          <a:p>
            <a:pPr algn="l"/>
            <a:r>
              <a:rPr lang="en-GB" sz="3200" b="1" dirty="0">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Mark 3:20–35</a:t>
            </a:r>
            <a:endParaRPr lang="en-AU" sz="3200" dirty="0">
              <a:solidFill>
                <a:schemeClr val="tx2">
                  <a:lumMod val="60000"/>
                  <a:lumOff val="40000"/>
                </a:schemeClr>
              </a:solidFill>
              <a:effectLst/>
              <a:latin typeface="Courier"/>
              <a:ea typeface="Times New Roman" panose="02020603050405020304" pitchFamily="18" charset="0"/>
              <a:cs typeface="Times New Roman" panose="02020603050405020304" pitchFamily="18" charset="0"/>
            </a:endParaRPr>
          </a:p>
          <a:p>
            <a:pPr algn="l"/>
            <a:r>
              <a:rPr lang="en-AU" sz="3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and the crowd came together again, so that they could not even eat. When his family heard it, they went out to restrain him, for people were saying, ‘He has gone out of his mind.’ And the scribes who came down from Jerusalem said, ‘He has Beelzebul, and by the ruler of the demons he casts out demons.’ </a:t>
            </a:r>
            <a:endParaRPr lang="en-AU" dirty="0"/>
          </a:p>
        </p:txBody>
      </p:sp>
    </p:spTree>
    <p:extLst>
      <p:ext uri="{BB962C8B-B14F-4D97-AF65-F5344CB8AC3E}">
        <p14:creationId xmlns:p14="http://schemas.microsoft.com/office/powerpoint/2010/main" val="3189113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alpha val="27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D716-409B-4A5E-9B55-FDFE416DBE1D}"/>
              </a:ext>
            </a:extLst>
          </p:cNvPr>
          <p:cNvSpPr>
            <a:spLocks noGrp="1"/>
          </p:cNvSpPr>
          <p:nvPr>
            <p:ph type="title" idx="4294967295"/>
          </p:nvPr>
        </p:nvSpPr>
        <p:spPr/>
        <p:txBody>
          <a:bodyPr/>
          <a:lstStyle/>
          <a:p>
            <a:pPr algn="l"/>
            <a:r>
              <a:rPr lang="en-AU" sz="3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And he called them to him, and spoke to them in parables, ‘How can Satan cast out Satan? If a kingdom is divided against itself, that kingdom cannot stand. And if a house is divided against itself, that house will not be able to stand. And if Satan has risen up against himself and is divided, he cannot stand, but his end has come. But no one can enter a strong man’s house and plunder his property without first tying up the strong man; then indeed the house can be plundered. </a:t>
            </a:r>
            <a:endParaRPr lang="en-AU" dirty="0"/>
          </a:p>
        </p:txBody>
      </p:sp>
    </p:spTree>
    <p:extLst>
      <p:ext uri="{BB962C8B-B14F-4D97-AF65-F5344CB8AC3E}">
        <p14:creationId xmlns:p14="http://schemas.microsoft.com/office/powerpoint/2010/main" val="1488780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alpha val="27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84EC8-C154-43D6-BA53-A71F920C81DF}"/>
              </a:ext>
            </a:extLst>
          </p:cNvPr>
          <p:cNvSpPr>
            <a:spLocks noGrp="1"/>
          </p:cNvSpPr>
          <p:nvPr>
            <p:ph type="title" idx="4294967295"/>
          </p:nvPr>
        </p:nvSpPr>
        <p:spPr/>
        <p:txBody>
          <a:bodyPr/>
          <a:lstStyle/>
          <a:p>
            <a:pPr algn="l"/>
            <a:r>
              <a:rPr lang="en-AU" sz="3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‘Truly I tell you, people will be forgiven for their sins and whatever blasphemies they utter; but whoever blasphemes against the Holy Spirit can never have forgiveness, but is guilty of an eternal sin’— for they had said, ‘He has an unclean spirit.’ </a:t>
            </a:r>
            <a:endParaRPr lang="en-AU" dirty="0"/>
          </a:p>
        </p:txBody>
      </p:sp>
    </p:spTree>
    <p:extLst>
      <p:ext uri="{BB962C8B-B14F-4D97-AF65-F5344CB8AC3E}">
        <p14:creationId xmlns:p14="http://schemas.microsoft.com/office/powerpoint/2010/main" val="2985709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alpha val="27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BBF99-E980-4E2F-B187-1823A62DE41F}"/>
              </a:ext>
            </a:extLst>
          </p:cNvPr>
          <p:cNvSpPr>
            <a:spLocks noGrp="1"/>
          </p:cNvSpPr>
          <p:nvPr>
            <p:ph type="title" idx="4294967295"/>
          </p:nvPr>
        </p:nvSpPr>
        <p:spPr/>
        <p:txBody>
          <a:bodyPr/>
          <a:lstStyle/>
          <a:p>
            <a:pPr algn="l"/>
            <a:r>
              <a:rPr lang="en-AU" sz="3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Then his mother and his brothers came; and standing outside, they sent to him and called him. A crowd was sitting around him; and they said to him, ‘Your mother and your brothers and sisters* are outside, asking for you.’ And he replied, ‘Who are my mother and my brothers?’ And looking at those who sat around him, he said, ‘Here are my mother and my brothers! Whoever does the will of God is my brother and sister and mother.’ </a:t>
            </a:r>
          </a:p>
          <a:p>
            <a:endParaRPr lang="en-AU" dirty="0"/>
          </a:p>
        </p:txBody>
      </p:sp>
    </p:spTree>
    <p:extLst>
      <p:ext uri="{BB962C8B-B14F-4D97-AF65-F5344CB8AC3E}">
        <p14:creationId xmlns:p14="http://schemas.microsoft.com/office/powerpoint/2010/main" val="3679478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24A8A-2851-446A-9385-912B43EC4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41" y="332656"/>
            <a:ext cx="8160907" cy="6120680"/>
          </a:xfrm>
          <a:prstGeom prst="rect">
            <a:avLst/>
          </a:prstGeom>
        </p:spPr>
      </p:pic>
      <p:sp>
        <p:nvSpPr>
          <p:cNvPr id="4" name="TextBox 3">
            <a:extLst>
              <a:ext uri="{FF2B5EF4-FFF2-40B4-BE49-F238E27FC236}">
                <a16:creationId xmlns:a16="http://schemas.microsoft.com/office/drawing/2014/main" id="{D9D9F383-A427-4092-B964-6D6109709DEA}"/>
              </a:ext>
            </a:extLst>
          </p:cNvPr>
          <p:cNvSpPr txBox="1"/>
          <p:nvPr/>
        </p:nvSpPr>
        <p:spPr>
          <a:xfrm>
            <a:off x="8688287" y="1340768"/>
            <a:ext cx="3336371" cy="2677656"/>
          </a:xfrm>
          <a:prstGeom prst="rect">
            <a:avLst/>
          </a:prstGeom>
          <a:noFill/>
        </p:spPr>
        <p:txBody>
          <a:bodyPr wrap="square" rtlCol="0">
            <a:spAutoFit/>
          </a:bodyPr>
          <a:lstStyle/>
          <a:p>
            <a:r>
              <a:rPr lang="en-GB" sz="2800" b="1" dirty="0"/>
              <a:t>Michael to</a:t>
            </a:r>
          </a:p>
          <a:p>
            <a:r>
              <a:rPr lang="en-GB" sz="2800" b="1" dirty="0"/>
              <a:t>helps us understand</a:t>
            </a:r>
          </a:p>
          <a:p>
            <a:endParaRPr lang="en-GB" sz="2800" b="1" dirty="0"/>
          </a:p>
          <a:p>
            <a:pPr algn="ctr"/>
            <a:r>
              <a:rPr lang="en-GB" sz="2800" b="1" dirty="0">
                <a:solidFill>
                  <a:schemeClr val="accent2">
                    <a:lumMod val="50000"/>
                  </a:schemeClr>
                </a:solidFill>
              </a:rPr>
              <a:t>Living in the </a:t>
            </a:r>
          </a:p>
          <a:p>
            <a:pPr algn="ctr"/>
            <a:r>
              <a:rPr lang="en-GB" sz="2800" b="1" dirty="0">
                <a:solidFill>
                  <a:schemeClr val="accent2">
                    <a:lumMod val="50000"/>
                  </a:schemeClr>
                </a:solidFill>
              </a:rPr>
              <a:t>Wake of Justice</a:t>
            </a:r>
            <a:endParaRPr lang="en-AU" sz="2800" b="1" dirty="0">
              <a:solidFill>
                <a:schemeClr val="accent2">
                  <a:lumMod val="50000"/>
                </a:schemeClr>
              </a:solidFill>
            </a:endParaRPr>
          </a:p>
        </p:txBody>
      </p:sp>
      <p:sp>
        <p:nvSpPr>
          <p:cNvPr id="5" name="TextBox 4">
            <a:extLst>
              <a:ext uri="{FF2B5EF4-FFF2-40B4-BE49-F238E27FC236}">
                <a16:creationId xmlns:a16="http://schemas.microsoft.com/office/drawing/2014/main" id="{861070A9-D519-40DA-A5CC-3CF06B010167}"/>
              </a:ext>
            </a:extLst>
          </p:cNvPr>
          <p:cNvSpPr txBox="1"/>
          <p:nvPr/>
        </p:nvSpPr>
        <p:spPr>
          <a:xfrm>
            <a:off x="8688288" y="5805264"/>
            <a:ext cx="2520280" cy="369332"/>
          </a:xfrm>
          <a:prstGeom prst="rect">
            <a:avLst/>
          </a:prstGeom>
          <a:noFill/>
        </p:spPr>
        <p:txBody>
          <a:bodyPr wrap="square" rtlCol="0">
            <a:spAutoFit/>
          </a:bodyPr>
          <a:lstStyle/>
          <a:p>
            <a:r>
              <a:rPr lang="en-GB" dirty="0"/>
              <a:t>January 2022</a:t>
            </a:r>
            <a:endParaRPr lang="en-AU" dirty="0"/>
          </a:p>
        </p:txBody>
      </p:sp>
    </p:spTree>
    <p:extLst>
      <p:ext uri="{BB962C8B-B14F-4D97-AF65-F5344CB8AC3E}">
        <p14:creationId xmlns:p14="http://schemas.microsoft.com/office/powerpoint/2010/main" val="2886989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spiritseasons.com/client20/clipart/1189.jpg">
            <a:extLst>
              <a:ext uri="{FF2B5EF4-FFF2-40B4-BE49-F238E27FC236}">
                <a16:creationId xmlns:a16="http://schemas.microsoft.com/office/drawing/2014/main" id="{30625A33-E7CF-4E2E-ADB4-6DC94E604886}"/>
              </a:ext>
            </a:extLst>
          </p:cNvPr>
          <p:cNvPicPr>
            <a:picLocks noChangeAspect="1" noChangeArrowheads="1"/>
          </p:cNvPicPr>
          <p:nvPr/>
        </p:nvPicPr>
        <p:blipFill>
          <a:blip r:embed="rId2"/>
          <a:srcRect/>
          <a:stretch>
            <a:fillRect/>
          </a:stretch>
        </p:blipFill>
        <p:spPr bwMode="auto">
          <a:xfrm>
            <a:off x="1524000" y="6351"/>
            <a:ext cx="9144000" cy="6664325"/>
          </a:xfrm>
          <a:prstGeom prst="rect">
            <a:avLst/>
          </a:prstGeom>
          <a:solidFill>
            <a:schemeClr val="accent2">
              <a:lumMod val="20000"/>
              <a:lumOff val="80000"/>
            </a:schemeClr>
          </a:solid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D5B5"/>
        </a:solidFill>
        <a:effectLst/>
      </p:bgPr>
    </p:bg>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9CB7AFC1-2195-489A-A8CD-D2E834B05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08" y="266800"/>
            <a:ext cx="113506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a:extLst>
              <a:ext uri="{FF2B5EF4-FFF2-40B4-BE49-F238E27FC236}">
                <a16:creationId xmlns:a16="http://schemas.microsoft.com/office/drawing/2014/main" id="{86FC4E7C-1091-4914-8269-F3AEDEECCE23}"/>
              </a:ext>
            </a:extLst>
          </p:cNvPr>
          <p:cNvSpPr txBox="1">
            <a:spLocks noChangeArrowheads="1"/>
          </p:cNvSpPr>
          <p:nvPr/>
        </p:nvSpPr>
        <p:spPr bwMode="auto">
          <a:xfrm>
            <a:off x="2909887" y="172344"/>
            <a:ext cx="6372225" cy="1323975"/>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Welcome to worship</a:t>
            </a:r>
          </a:p>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at St Georges - Eden</a:t>
            </a:r>
          </a:p>
        </p:txBody>
      </p:sp>
      <p:pic>
        <p:nvPicPr>
          <p:cNvPr id="4" name="Picture 3">
            <a:extLst>
              <a:ext uri="{FF2B5EF4-FFF2-40B4-BE49-F238E27FC236}">
                <a16:creationId xmlns:a16="http://schemas.microsoft.com/office/drawing/2014/main" id="{867E70CB-1A04-4A2F-8DD0-4FA508B0856B}"/>
              </a:ext>
            </a:extLst>
          </p:cNvPr>
          <p:cNvPicPr>
            <a:picLocks noChangeAspect="1"/>
          </p:cNvPicPr>
          <p:nvPr/>
        </p:nvPicPr>
        <p:blipFill rotWithShape="1">
          <a:blip r:embed="rId3">
            <a:extLst>
              <a:ext uri="{28A0092B-C50C-407E-A947-70E740481C1C}">
                <a14:useLocalDpi xmlns:a14="http://schemas.microsoft.com/office/drawing/2010/main" val="0"/>
              </a:ext>
            </a:extLst>
          </a:blip>
          <a:srcRect t="17124" b="17124"/>
          <a:stretch/>
        </p:blipFill>
        <p:spPr>
          <a:xfrm>
            <a:off x="2299686" y="1700808"/>
            <a:ext cx="7592132" cy="499201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A390D1D6-78A3-4F9B-92D4-B32E28B90CFE}"/>
              </a:ext>
            </a:extLst>
          </p:cNvPr>
          <p:cNvSpPr txBox="1">
            <a:spLocks noChangeArrowheads="1"/>
          </p:cNvSpPr>
          <p:nvPr/>
        </p:nvSpPr>
        <p:spPr bwMode="auto">
          <a:xfrm>
            <a:off x="1958976" y="295276"/>
            <a:ext cx="8507413" cy="6650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algn="ctr" eaLnBrk="1" hangingPunct="1">
              <a:spcBef>
                <a:spcPct val="0"/>
              </a:spcBef>
              <a:buClrTx/>
              <a:buFontTx/>
              <a:buNone/>
            </a:pPr>
            <a:r>
              <a:rPr lang="en-US" altLang="en-US" b="1" dirty="0">
                <a:solidFill>
                  <a:schemeClr val="accent2">
                    <a:lumMod val="50000"/>
                  </a:schemeClr>
                </a:solidFill>
              </a:rPr>
              <a:t>Lord’s Prayer</a:t>
            </a:r>
          </a:p>
          <a:p>
            <a:pPr eaLnBrk="1" hangingPunct="1">
              <a:spcBef>
                <a:spcPct val="0"/>
              </a:spcBef>
              <a:buClrTx/>
              <a:buFontTx/>
              <a:buNone/>
            </a:pPr>
            <a:endParaRPr lang="en-US" altLang="en-US" sz="1000" dirty="0"/>
          </a:p>
          <a:p>
            <a:pPr eaLnBrk="1" hangingPunct="1">
              <a:spcBef>
                <a:spcPct val="0"/>
              </a:spcBef>
              <a:buClrTx/>
              <a:buFontTx/>
              <a:buNone/>
            </a:pPr>
            <a:r>
              <a:rPr lang="en-US" altLang="en-US" b="1" dirty="0"/>
              <a:t>Our Father in Heaven, </a:t>
            </a:r>
          </a:p>
          <a:p>
            <a:pPr eaLnBrk="1" hangingPunct="1">
              <a:spcBef>
                <a:spcPct val="0"/>
              </a:spcBef>
              <a:buClrTx/>
              <a:buFontTx/>
              <a:buNone/>
            </a:pPr>
            <a:r>
              <a:rPr lang="en-US" altLang="en-US" b="1" dirty="0"/>
              <a:t>	Hallowed be your name,</a:t>
            </a:r>
          </a:p>
          <a:p>
            <a:pPr eaLnBrk="1" hangingPunct="1">
              <a:spcBef>
                <a:spcPct val="0"/>
              </a:spcBef>
              <a:buClrTx/>
              <a:buFontTx/>
              <a:buNone/>
            </a:pPr>
            <a:r>
              <a:rPr lang="en-US" altLang="en-US" b="1" dirty="0"/>
              <a:t>	your kingdom come, </a:t>
            </a:r>
          </a:p>
          <a:p>
            <a:pPr eaLnBrk="1" hangingPunct="1">
              <a:spcBef>
                <a:spcPct val="0"/>
              </a:spcBef>
              <a:buClrTx/>
              <a:buFontTx/>
              <a:buNone/>
            </a:pPr>
            <a:r>
              <a:rPr lang="en-US" altLang="en-US" b="1" dirty="0"/>
              <a:t>	your will be done, on earth as in heaven.</a:t>
            </a:r>
          </a:p>
          <a:p>
            <a:pPr eaLnBrk="1" hangingPunct="1">
              <a:spcBef>
                <a:spcPct val="0"/>
              </a:spcBef>
              <a:buClrTx/>
              <a:buFontTx/>
              <a:buNone/>
            </a:pPr>
            <a:r>
              <a:rPr lang="en-US" altLang="en-US" b="1" dirty="0"/>
              <a:t>Give us today our daily bread.</a:t>
            </a:r>
          </a:p>
          <a:p>
            <a:pPr eaLnBrk="1" hangingPunct="1">
              <a:spcBef>
                <a:spcPct val="0"/>
              </a:spcBef>
              <a:buClrTx/>
              <a:buFontTx/>
              <a:buNone/>
            </a:pPr>
            <a:r>
              <a:rPr lang="en-US" altLang="en-US" b="1" dirty="0"/>
              <a:t>Forgive our sins </a:t>
            </a:r>
          </a:p>
          <a:p>
            <a:pPr eaLnBrk="1" hangingPunct="1">
              <a:spcBef>
                <a:spcPct val="0"/>
              </a:spcBef>
              <a:buClrTx/>
              <a:buFontTx/>
              <a:buNone/>
            </a:pPr>
            <a:r>
              <a:rPr lang="en-US" altLang="en-US" b="1" dirty="0"/>
              <a:t>	as we forgive those who sin against us.</a:t>
            </a:r>
          </a:p>
          <a:p>
            <a:pPr eaLnBrk="1" hangingPunct="1">
              <a:spcBef>
                <a:spcPct val="0"/>
              </a:spcBef>
              <a:buClrTx/>
              <a:buFontTx/>
              <a:buNone/>
            </a:pPr>
            <a:r>
              <a:rPr lang="en-US" altLang="en-US" b="1" dirty="0"/>
              <a:t>Save us from the time of trial </a:t>
            </a:r>
          </a:p>
          <a:p>
            <a:pPr eaLnBrk="1" hangingPunct="1">
              <a:spcBef>
                <a:spcPct val="0"/>
              </a:spcBef>
              <a:buClrTx/>
              <a:buFontTx/>
              <a:buNone/>
            </a:pPr>
            <a:r>
              <a:rPr lang="en-US" altLang="en-US" b="1" dirty="0"/>
              <a:t>	and deliver us from evil.</a:t>
            </a:r>
          </a:p>
          <a:p>
            <a:pPr eaLnBrk="1" hangingPunct="1">
              <a:spcBef>
                <a:spcPct val="0"/>
              </a:spcBef>
              <a:buClrTx/>
              <a:buFontTx/>
              <a:buNone/>
            </a:pPr>
            <a:r>
              <a:rPr lang="en-US" altLang="en-US" b="1" dirty="0"/>
              <a:t>For the Kingdom, the power, </a:t>
            </a:r>
          </a:p>
          <a:p>
            <a:pPr eaLnBrk="1" hangingPunct="1">
              <a:spcBef>
                <a:spcPct val="0"/>
              </a:spcBef>
              <a:buClrTx/>
              <a:buFontTx/>
              <a:buNone/>
            </a:pPr>
            <a:r>
              <a:rPr lang="en-US" altLang="en-US" b="1" dirty="0"/>
              <a:t>and the glory are yours now and forever. Amen</a:t>
            </a:r>
          </a:p>
          <a:p>
            <a:pPr eaLnBrk="1" hangingPunct="1">
              <a:spcBef>
                <a:spcPct val="0"/>
              </a:spcBef>
              <a:buClrTx/>
              <a:buFontTx/>
              <a:buNone/>
            </a:pPr>
            <a:endParaRPr lang="en-US" altLang="en-US"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45294-59D9-46FD-8D33-2530F171C5C8}"/>
              </a:ext>
            </a:extLst>
          </p:cNvPr>
          <p:cNvSpPr>
            <a:spLocks noGrp="1"/>
          </p:cNvSpPr>
          <p:nvPr>
            <p:ph type="title"/>
          </p:nvPr>
        </p:nvSpPr>
        <p:spPr>
          <a:xfrm>
            <a:off x="335360" y="274638"/>
            <a:ext cx="7776864" cy="6178550"/>
          </a:xfrm>
        </p:spPr>
        <p:txBody>
          <a:bodyPr rtlCol="0">
            <a:normAutofit/>
          </a:bodyPr>
          <a:lstStyle/>
          <a:p>
            <a:pPr algn="l" eaLnBrk="0" fontAlgn="auto" hangingPunct="0">
              <a:spcAft>
                <a:spcPts val="0"/>
              </a:spcAft>
              <a:defRPr/>
            </a:pPr>
            <a:r>
              <a:rPr lang="en-AU" sz="4000" i="1" dirty="0">
                <a:solidFill>
                  <a:srgbClr val="333333"/>
                </a:solidFill>
                <a:ea typeface="Times New Roman" pitchFamily="18" charset="0"/>
                <a:cs typeface="Arial" pitchFamily="34" charset="0"/>
              </a:rPr>
              <a:t>Feed us now, Bread of life,</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in this holy meal;</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let us know your love anew:</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we hunger for you.</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Feed us now, Bread of life,</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come and live within;</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let your peace be ours today,</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Lord Jesus, we pray.</a:t>
            </a:r>
            <a:br>
              <a:rPr lang="en-AU" sz="4000" i="1" dirty="0">
                <a:solidFill>
                  <a:srgbClr val="333333"/>
                </a:solidFill>
                <a:ea typeface="Times New Roman" pitchFamily="18" charset="0"/>
                <a:cs typeface="Arial" pitchFamily="34" charset="0"/>
              </a:rPr>
            </a:br>
            <a:endParaRPr lang="en-AU" sz="4000" dirty="0"/>
          </a:p>
        </p:txBody>
      </p:sp>
      <p:pic>
        <p:nvPicPr>
          <p:cNvPr id="4" name="Picture 3">
            <a:extLst>
              <a:ext uri="{FF2B5EF4-FFF2-40B4-BE49-F238E27FC236}">
                <a16:creationId xmlns:a16="http://schemas.microsoft.com/office/drawing/2014/main" id="{18E41D95-E321-4BDC-879A-6F30EDD4A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543" y="3212976"/>
            <a:ext cx="4176464" cy="3132348"/>
          </a:xfrm>
          <a:prstGeom prst="rect">
            <a:avLst/>
          </a:prstGeom>
        </p:spPr>
      </p:pic>
    </p:spTree>
    <p:extLst>
      <p:ext uri="{BB962C8B-B14F-4D97-AF65-F5344CB8AC3E}">
        <p14:creationId xmlns:p14="http://schemas.microsoft.com/office/powerpoint/2010/main" val="3663137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7C9E2-49AE-44B3-A5B8-6B79DD3E0D89}"/>
              </a:ext>
            </a:extLst>
          </p:cNvPr>
          <p:cNvSpPr>
            <a:spLocks noGrp="1"/>
          </p:cNvSpPr>
          <p:nvPr>
            <p:ph type="title"/>
          </p:nvPr>
        </p:nvSpPr>
        <p:spPr>
          <a:xfrm>
            <a:off x="551384" y="274638"/>
            <a:ext cx="8352928" cy="6178550"/>
          </a:xfrm>
        </p:spPr>
        <p:txBody>
          <a:bodyPr rtlCol="0">
            <a:normAutofit/>
          </a:bodyPr>
          <a:lstStyle/>
          <a:p>
            <a:pPr algn="l" fontAlgn="auto">
              <a:spcAft>
                <a:spcPts val="0"/>
              </a:spcAft>
              <a:defRPr/>
            </a:pPr>
            <a:r>
              <a:rPr lang="en-AU" sz="4000" i="1" dirty="0">
                <a:solidFill>
                  <a:srgbClr val="333333"/>
                </a:solidFill>
                <a:ea typeface="Times New Roman" pitchFamily="18" charset="0"/>
                <a:cs typeface="Arial" pitchFamily="34" charset="0"/>
              </a:rPr>
              <a:t>Piece of bread, glass of wine:</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Lord, this food is good;</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love and mercy come to us —</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your promise we trust.</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Piece of bread, glass of wine;</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who can understand</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how his mercy works in these?</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Yet, Lord, we believe.</a:t>
            </a:r>
            <a:br>
              <a:rPr lang="en-AU" sz="4000" i="1" dirty="0">
                <a:solidFill>
                  <a:srgbClr val="333333"/>
                </a:solidFill>
                <a:ea typeface="Times New Roman" pitchFamily="18" charset="0"/>
                <a:cs typeface="Arial" pitchFamily="34" charset="0"/>
              </a:rPr>
            </a:br>
            <a:endParaRPr lang="en-AU" sz="4000" dirty="0"/>
          </a:p>
        </p:txBody>
      </p:sp>
      <p:pic>
        <p:nvPicPr>
          <p:cNvPr id="4" name="Picture 3">
            <a:extLst>
              <a:ext uri="{FF2B5EF4-FFF2-40B4-BE49-F238E27FC236}">
                <a16:creationId xmlns:a16="http://schemas.microsoft.com/office/drawing/2014/main" id="{D02C6755-B9A8-4FE4-8F78-FDBF478C5124}"/>
              </a:ext>
            </a:extLst>
          </p:cNvPr>
          <p:cNvPicPr>
            <a:picLocks noChangeAspect="1"/>
          </p:cNvPicPr>
          <p:nvPr/>
        </p:nvPicPr>
        <p:blipFill rotWithShape="1">
          <a:blip r:embed="rId2">
            <a:extLst>
              <a:ext uri="{28A0092B-C50C-407E-A947-70E740481C1C}">
                <a14:useLocalDpi xmlns:a14="http://schemas.microsoft.com/office/drawing/2010/main" val="0"/>
              </a:ext>
            </a:extLst>
          </a:blip>
          <a:srcRect b="9309"/>
          <a:stretch/>
        </p:blipFill>
        <p:spPr>
          <a:xfrm>
            <a:off x="7536160" y="3513265"/>
            <a:ext cx="4514850" cy="3049315"/>
          </a:xfrm>
          <a:prstGeom prst="rect">
            <a:avLst/>
          </a:prstGeom>
        </p:spPr>
      </p:pic>
    </p:spTree>
    <p:extLst>
      <p:ext uri="{BB962C8B-B14F-4D97-AF65-F5344CB8AC3E}">
        <p14:creationId xmlns:p14="http://schemas.microsoft.com/office/powerpoint/2010/main" val="4095754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0066C-993C-4AE8-9769-32F40D8FFA53}"/>
              </a:ext>
            </a:extLst>
          </p:cNvPr>
          <p:cNvSpPr>
            <a:spLocks noGrp="1"/>
          </p:cNvSpPr>
          <p:nvPr>
            <p:ph type="title"/>
          </p:nvPr>
        </p:nvSpPr>
        <p:spPr>
          <a:xfrm>
            <a:off x="1981200" y="274638"/>
            <a:ext cx="8229600" cy="6178550"/>
          </a:xfrm>
        </p:spPr>
        <p:txBody>
          <a:bodyPr rtlCol="0">
            <a:normAutofit fontScale="90000"/>
          </a:bodyPr>
          <a:lstStyle/>
          <a:p>
            <a:pPr algn="l" fontAlgn="auto">
              <a:spcAft>
                <a:spcPts val="0"/>
              </a:spcAft>
              <a:defRPr/>
            </a:pPr>
            <a:r>
              <a:rPr lang="en-AU" sz="4000" i="1" dirty="0">
                <a:solidFill>
                  <a:srgbClr val="333333"/>
                </a:solidFill>
                <a:ea typeface="Times New Roman" pitchFamily="18" charset="0"/>
                <a:cs typeface="Arial" pitchFamily="34" charset="0"/>
              </a:rPr>
              <a:t>God is here, O so near,</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nearer than our thoughts.</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Stay with us </a:t>
            </a:r>
            <a:r>
              <a:rPr lang="en-AU" sz="4000" i="1" dirty="0" err="1">
                <a:solidFill>
                  <a:srgbClr val="333333"/>
                </a:solidFill>
                <a:ea typeface="Times New Roman" pitchFamily="18" charset="0"/>
                <a:cs typeface="Arial" pitchFamily="34" charset="0"/>
              </a:rPr>
              <a:t>where’er</a:t>
            </a:r>
            <a:r>
              <a:rPr lang="en-AU" sz="4000" i="1" dirty="0">
                <a:solidFill>
                  <a:srgbClr val="333333"/>
                </a:solidFill>
                <a:ea typeface="Times New Roman" pitchFamily="18" charset="0"/>
                <a:cs typeface="Arial" pitchFamily="34" charset="0"/>
              </a:rPr>
              <a:t> we go;</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Lord, help us to grow.</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God is here, O so near,</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in this heaven’s meal.</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May we always feed on you —</a:t>
            </a:r>
            <a:br>
              <a:rPr lang="en-AU" sz="4000" i="1" dirty="0">
                <a:solidFill>
                  <a:srgbClr val="333333"/>
                </a:solidFill>
                <a:ea typeface="Times New Roman" pitchFamily="18" charset="0"/>
                <a:cs typeface="Arial" pitchFamily="34" charset="0"/>
              </a:rPr>
            </a:br>
            <a:r>
              <a:rPr lang="en-AU" sz="4000" i="1" dirty="0">
                <a:solidFill>
                  <a:srgbClr val="333333"/>
                </a:solidFill>
                <a:ea typeface="Times New Roman" pitchFamily="18" charset="0"/>
                <a:cs typeface="Arial" pitchFamily="34" charset="0"/>
              </a:rPr>
              <a:t>on the bread that is true.</a:t>
            </a:r>
            <a:br>
              <a:rPr lang="en-AU" sz="4000" i="1" dirty="0">
                <a:solidFill>
                  <a:srgbClr val="333333"/>
                </a:solidFill>
                <a:ea typeface="Times New Roman" pitchFamily="18" charset="0"/>
                <a:cs typeface="Arial" pitchFamily="34" charset="0"/>
              </a:rPr>
            </a:br>
            <a:br>
              <a:rPr lang="en-AU" sz="3200" i="1" dirty="0">
                <a:solidFill>
                  <a:srgbClr val="333333"/>
                </a:solidFill>
                <a:ea typeface="Times New Roman" pitchFamily="18" charset="0"/>
                <a:cs typeface="Arial" pitchFamily="34" charset="0"/>
              </a:rPr>
            </a:br>
            <a:r>
              <a:rPr lang="en-AU" sz="2000" i="1" dirty="0">
                <a:solidFill>
                  <a:schemeClr val="tx2">
                    <a:lumMod val="75000"/>
                  </a:schemeClr>
                </a:solidFill>
                <a:ea typeface="Times New Roman" pitchFamily="18" charset="0"/>
                <a:cs typeface="Arial" pitchFamily="34" charset="0"/>
              </a:rPr>
              <a:t>TIS 538  CCLI 222909</a:t>
            </a:r>
            <a:br>
              <a:rPr lang="en-AU" b="0" dirty="0">
                <a:effectLst/>
                <a:cs typeface="Arial" pitchFamily="34" charset="0"/>
              </a:rPr>
            </a:br>
            <a:endParaRPr lang="en-AU" dirty="0"/>
          </a:p>
        </p:txBody>
      </p:sp>
    </p:spTree>
    <p:extLst>
      <p:ext uri="{BB962C8B-B14F-4D97-AF65-F5344CB8AC3E}">
        <p14:creationId xmlns:p14="http://schemas.microsoft.com/office/powerpoint/2010/main" val="429253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Giving Thanks- Horace pippin.jpg">
            <a:extLst>
              <a:ext uri="{FF2B5EF4-FFF2-40B4-BE49-F238E27FC236}">
                <a16:creationId xmlns:a16="http://schemas.microsoft.com/office/drawing/2014/main" id="{DA059F68-1B21-467E-A61E-118E352F4092}"/>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620839" y="0"/>
            <a:ext cx="895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904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D9C7A25-15A1-477D-8A72-380FF300E731}"/>
              </a:ext>
            </a:extLst>
          </p:cNvPr>
          <p:cNvSpPr>
            <a:spLocks noGrp="1" noChangeArrowheads="1"/>
          </p:cNvSpPr>
          <p:nvPr>
            <p:ph type="title"/>
          </p:nvPr>
        </p:nvSpPr>
        <p:spPr>
          <a:xfrm>
            <a:off x="8832304" y="274638"/>
            <a:ext cx="2750096" cy="706090"/>
          </a:xfrm>
        </p:spPr>
        <p:txBody>
          <a:bodyPr/>
          <a:lstStyle/>
          <a:p>
            <a:r>
              <a:rPr lang="en-AU" altLang="en-US" sz="2800" dirty="0"/>
              <a:t>TIS 537</a:t>
            </a:r>
          </a:p>
        </p:txBody>
      </p:sp>
      <p:sp>
        <p:nvSpPr>
          <p:cNvPr id="3075" name="Rectangle 3">
            <a:extLst>
              <a:ext uri="{FF2B5EF4-FFF2-40B4-BE49-F238E27FC236}">
                <a16:creationId xmlns:a16="http://schemas.microsoft.com/office/drawing/2014/main" id="{79B0F02B-400D-4F72-889C-4B082B3CE394}"/>
              </a:ext>
            </a:extLst>
          </p:cNvPr>
          <p:cNvSpPr>
            <a:spLocks noGrp="1" noChangeArrowheads="1"/>
          </p:cNvSpPr>
          <p:nvPr>
            <p:ph type="body" idx="1"/>
          </p:nvPr>
        </p:nvSpPr>
        <p:spPr>
          <a:xfrm>
            <a:off x="335360" y="1219200"/>
            <a:ext cx="7992888" cy="4924425"/>
          </a:xfrm>
        </p:spPr>
        <p:txBody>
          <a:bodyPr rtlCol="0">
            <a:normAutofit/>
          </a:bodyPr>
          <a:lstStyle/>
          <a:p>
            <a:pPr algn="ctr" fontAlgn="auto">
              <a:spcAft>
                <a:spcPts val="0"/>
              </a:spcAft>
              <a:buNone/>
              <a:defRPr/>
            </a:pPr>
            <a:r>
              <a:rPr lang="en-AU" sz="4000" b="1" dirty="0">
                <a:solidFill>
                  <a:schemeClr val="tx2">
                    <a:lumMod val="50000"/>
                  </a:schemeClr>
                </a:solidFill>
              </a:rPr>
              <a:t>Let us talents and tongues employ,</a:t>
            </a:r>
          </a:p>
          <a:p>
            <a:pPr algn="ctr" fontAlgn="auto">
              <a:spcAft>
                <a:spcPts val="0"/>
              </a:spcAft>
              <a:buNone/>
              <a:defRPr/>
            </a:pPr>
            <a:r>
              <a:rPr lang="en-AU" sz="4000" b="1" dirty="0">
                <a:solidFill>
                  <a:schemeClr val="tx2">
                    <a:lumMod val="50000"/>
                  </a:schemeClr>
                </a:solidFill>
              </a:rPr>
              <a:t>Reaching out with a shout of joy;</a:t>
            </a:r>
          </a:p>
          <a:p>
            <a:pPr algn="ctr" fontAlgn="auto">
              <a:spcAft>
                <a:spcPts val="0"/>
              </a:spcAft>
              <a:buNone/>
              <a:defRPr/>
            </a:pPr>
            <a:r>
              <a:rPr lang="en-AU" sz="4000" b="1" dirty="0">
                <a:solidFill>
                  <a:schemeClr val="tx2">
                    <a:lumMod val="50000"/>
                  </a:schemeClr>
                </a:solidFill>
              </a:rPr>
              <a:t>Bread is broken, the wine is poured,</a:t>
            </a:r>
          </a:p>
          <a:p>
            <a:pPr algn="ctr" fontAlgn="auto">
              <a:spcAft>
                <a:spcPts val="0"/>
              </a:spcAft>
              <a:buNone/>
              <a:defRPr/>
            </a:pPr>
            <a:r>
              <a:rPr lang="en-AU" sz="4000" b="1" dirty="0">
                <a:solidFill>
                  <a:schemeClr val="tx2">
                    <a:lumMod val="50000"/>
                  </a:schemeClr>
                </a:solidFill>
              </a:rPr>
              <a:t>Christ is spoken and seen and heard.</a:t>
            </a:r>
          </a:p>
        </p:txBody>
      </p:sp>
      <p:pic>
        <p:nvPicPr>
          <p:cNvPr id="2052" name="Picture 5" descr="1%20brdogvin">
            <a:extLst>
              <a:ext uri="{FF2B5EF4-FFF2-40B4-BE49-F238E27FC236}">
                <a16:creationId xmlns:a16="http://schemas.microsoft.com/office/drawing/2014/main" id="{7B043161-9ABD-4FB2-A6E0-8848126CF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52" y="2477841"/>
            <a:ext cx="3601020" cy="368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377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9E68BE24-600C-4EBF-891E-F7F4C1C058C9}"/>
              </a:ext>
            </a:extLst>
          </p:cNvPr>
          <p:cNvSpPr>
            <a:spLocks noGrp="1" noChangeArrowheads="1"/>
          </p:cNvSpPr>
          <p:nvPr>
            <p:ph type="body" idx="1"/>
          </p:nvPr>
        </p:nvSpPr>
        <p:spPr>
          <a:xfrm>
            <a:off x="1600200" y="1557339"/>
            <a:ext cx="9067800" cy="3959225"/>
          </a:xfrm>
        </p:spPr>
        <p:txBody>
          <a:bodyPr rtlCol="0">
            <a:noAutofit/>
          </a:bodyPr>
          <a:lstStyle/>
          <a:p>
            <a:pPr algn="ctr" fontAlgn="auto">
              <a:spcAft>
                <a:spcPts val="0"/>
              </a:spcAft>
              <a:buNone/>
              <a:defRPr/>
            </a:pPr>
            <a:r>
              <a:rPr lang="en-AU" sz="4000" b="1" dirty="0">
                <a:solidFill>
                  <a:schemeClr val="tx2">
                    <a:lumMod val="50000"/>
                  </a:schemeClr>
                </a:solidFill>
              </a:rPr>
              <a:t>Jesus lives again, </a:t>
            </a:r>
          </a:p>
          <a:p>
            <a:pPr algn="ctr" fontAlgn="auto">
              <a:spcAft>
                <a:spcPts val="0"/>
              </a:spcAft>
              <a:buNone/>
              <a:defRPr/>
            </a:pPr>
            <a:r>
              <a:rPr lang="en-AU" sz="4000" b="1" dirty="0">
                <a:solidFill>
                  <a:schemeClr val="tx2">
                    <a:lumMod val="50000"/>
                  </a:schemeClr>
                </a:solidFill>
              </a:rPr>
              <a:t>earth can breathe again,</a:t>
            </a:r>
          </a:p>
          <a:p>
            <a:pPr algn="ctr" fontAlgn="auto">
              <a:spcAft>
                <a:spcPts val="0"/>
              </a:spcAft>
              <a:buNone/>
              <a:defRPr/>
            </a:pPr>
            <a:r>
              <a:rPr lang="en-AU" sz="4000" b="1" dirty="0">
                <a:solidFill>
                  <a:schemeClr val="tx2">
                    <a:lumMod val="50000"/>
                  </a:schemeClr>
                </a:solidFill>
              </a:rPr>
              <a:t>pass the Word around;</a:t>
            </a:r>
          </a:p>
          <a:p>
            <a:pPr algn="ctr" fontAlgn="auto">
              <a:spcAft>
                <a:spcPts val="0"/>
              </a:spcAft>
              <a:buNone/>
              <a:defRPr/>
            </a:pPr>
            <a:r>
              <a:rPr lang="en-AU" sz="4000" b="1" dirty="0">
                <a:solidFill>
                  <a:schemeClr val="tx2">
                    <a:lumMod val="50000"/>
                  </a:schemeClr>
                </a:solidFill>
              </a:rPr>
              <a:t>loaves abound!</a:t>
            </a:r>
          </a:p>
          <a:p>
            <a:pPr algn="ctr" fontAlgn="auto">
              <a:spcAft>
                <a:spcPts val="0"/>
              </a:spcAft>
              <a:buNone/>
              <a:defRPr/>
            </a:pPr>
            <a:endParaRPr lang="en-AU" sz="4000" b="1" dirty="0">
              <a:solidFill>
                <a:schemeClr val="tx2">
                  <a:lumMod val="50000"/>
                </a:schemeClr>
              </a:solidFill>
            </a:endParaRPr>
          </a:p>
          <a:p>
            <a:pPr algn="ctr" fontAlgn="auto">
              <a:spcAft>
                <a:spcPts val="0"/>
              </a:spcAft>
              <a:buNone/>
              <a:defRPr/>
            </a:pPr>
            <a:r>
              <a:rPr lang="en-AU" sz="4000" b="1" dirty="0">
                <a:solidFill>
                  <a:schemeClr val="tx2">
                    <a:lumMod val="50000"/>
                  </a:schemeClr>
                </a:solidFill>
              </a:rPr>
              <a:t>       </a:t>
            </a:r>
            <a:r>
              <a:rPr lang="en-AU" sz="4000" b="1" i="1" dirty="0">
                <a:solidFill>
                  <a:schemeClr val="tx2">
                    <a:lumMod val="50000"/>
                  </a:schemeClr>
                </a:solidFill>
              </a:rPr>
              <a:t>Repeat!</a:t>
            </a:r>
            <a:endParaRPr lang="en-AU" sz="4000" b="1" dirty="0">
              <a:solidFill>
                <a:schemeClr val="tx2">
                  <a:lumMod val="50000"/>
                </a:schemeClr>
              </a:solidFill>
            </a:endParaRPr>
          </a:p>
        </p:txBody>
      </p:sp>
    </p:spTree>
    <p:extLst>
      <p:ext uri="{BB962C8B-B14F-4D97-AF65-F5344CB8AC3E}">
        <p14:creationId xmlns:p14="http://schemas.microsoft.com/office/powerpoint/2010/main" val="1385830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FC2DEF5D-3041-494E-874E-F8133817A3B2}"/>
              </a:ext>
            </a:extLst>
          </p:cNvPr>
          <p:cNvSpPr>
            <a:spLocks noGrp="1" noChangeArrowheads="1"/>
          </p:cNvSpPr>
          <p:nvPr>
            <p:ph type="body" idx="1"/>
          </p:nvPr>
        </p:nvSpPr>
        <p:spPr>
          <a:xfrm>
            <a:off x="1600200" y="1628775"/>
            <a:ext cx="9067800" cy="3887788"/>
          </a:xfrm>
        </p:spPr>
        <p:txBody>
          <a:bodyPr rtlCol="0">
            <a:normAutofit/>
          </a:bodyPr>
          <a:lstStyle/>
          <a:p>
            <a:pPr algn="ctr" fontAlgn="auto">
              <a:spcAft>
                <a:spcPts val="0"/>
              </a:spcAft>
              <a:buNone/>
              <a:defRPr/>
            </a:pPr>
            <a:r>
              <a:rPr lang="en-AU" sz="4000" b="1" dirty="0">
                <a:solidFill>
                  <a:schemeClr val="tx2">
                    <a:lumMod val="50000"/>
                  </a:schemeClr>
                </a:solidFill>
              </a:rPr>
              <a:t>Christ is able to make us one,</a:t>
            </a:r>
          </a:p>
          <a:p>
            <a:pPr algn="ctr" fontAlgn="auto">
              <a:spcAft>
                <a:spcPts val="0"/>
              </a:spcAft>
              <a:buNone/>
              <a:defRPr/>
            </a:pPr>
            <a:r>
              <a:rPr lang="en-AU" sz="4000" b="1" dirty="0">
                <a:solidFill>
                  <a:schemeClr val="tx2">
                    <a:lumMod val="50000"/>
                  </a:schemeClr>
                </a:solidFill>
              </a:rPr>
              <a:t>at the table he sets the tone,</a:t>
            </a:r>
          </a:p>
          <a:p>
            <a:pPr algn="ctr" fontAlgn="auto">
              <a:spcAft>
                <a:spcPts val="0"/>
              </a:spcAft>
              <a:buNone/>
              <a:defRPr/>
            </a:pPr>
            <a:r>
              <a:rPr lang="en-AU" sz="4000" b="1" dirty="0">
                <a:solidFill>
                  <a:schemeClr val="tx2">
                    <a:lumMod val="50000"/>
                  </a:schemeClr>
                </a:solidFill>
              </a:rPr>
              <a:t>teaching people to live to bless,</a:t>
            </a:r>
          </a:p>
          <a:p>
            <a:pPr algn="ctr" fontAlgn="auto">
              <a:spcAft>
                <a:spcPts val="0"/>
              </a:spcAft>
              <a:buNone/>
              <a:defRPr/>
            </a:pPr>
            <a:r>
              <a:rPr lang="en-AU" sz="4000" b="1" dirty="0">
                <a:solidFill>
                  <a:schemeClr val="tx2">
                    <a:lumMod val="50000"/>
                  </a:schemeClr>
                </a:solidFill>
              </a:rPr>
              <a:t>love in word and in deed express.</a:t>
            </a:r>
          </a:p>
        </p:txBody>
      </p:sp>
    </p:spTree>
    <p:extLst>
      <p:ext uri="{BB962C8B-B14F-4D97-AF65-F5344CB8AC3E}">
        <p14:creationId xmlns:p14="http://schemas.microsoft.com/office/powerpoint/2010/main" val="3779909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86B92AC8-9F6F-4293-BEE6-4E256ACB0B02}"/>
              </a:ext>
            </a:extLst>
          </p:cNvPr>
          <p:cNvSpPr>
            <a:spLocks noGrp="1" noChangeArrowheads="1"/>
          </p:cNvSpPr>
          <p:nvPr>
            <p:ph type="body" idx="1"/>
          </p:nvPr>
        </p:nvSpPr>
        <p:spPr>
          <a:xfrm>
            <a:off x="1524000" y="1773238"/>
            <a:ext cx="9067800" cy="5008562"/>
          </a:xfrm>
        </p:spPr>
        <p:txBody>
          <a:bodyPr rtlCol="0">
            <a:normAutofit/>
          </a:bodyPr>
          <a:lstStyle/>
          <a:p>
            <a:pPr algn="ctr" fontAlgn="auto">
              <a:spcAft>
                <a:spcPts val="0"/>
              </a:spcAft>
              <a:buNone/>
              <a:defRPr/>
            </a:pPr>
            <a:r>
              <a:rPr lang="en-AU" sz="4000" b="1" dirty="0">
                <a:solidFill>
                  <a:schemeClr val="tx2">
                    <a:lumMod val="50000"/>
                  </a:schemeClr>
                </a:solidFill>
              </a:rPr>
              <a:t>Jesus lives again, </a:t>
            </a:r>
          </a:p>
          <a:p>
            <a:pPr algn="ctr" fontAlgn="auto">
              <a:spcAft>
                <a:spcPts val="0"/>
              </a:spcAft>
              <a:buNone/>
              <a:defRPr/>
            </a:pPr>
            <a:r>
              <a:rPr lang="en-AU" sz="4000" b="1" dirty="0">
                <a:solidFill>
                  <a:schemeClr val="tx2">
                    <a:lumMod val="50000"/>
                  </a:schemeClr>
                </a:solidFill>
              </a:rPr>
              <a:t>earth can breathe again,</a:t>
            </a:r>
          </a:p>
          <a:p>
            <a:pPr algn="ctr" fontAlgn="auto">
              <a:spcAft>
                <a:spcPts val="0"/>
              </a:spcAft>
              <a:buNone/>
              <a:defRPr/>
            </a:pPr>
            <a:r>
              <a:rPr lang="en-AU" sz="4000" b="1" dirty="0">
                <a:solidFill>
                  <a:schemeClr val="tx2">
                    <a:lumMod val="50000"/>
                  </a:schemeClr>
                </a:solidFill>
              </a:rPr>
              <a:t>pass the Word around;</a:t>
            </a:r>
          </a:p>
          <a:p>
            <a:pPr algn="ctr" fontAlgn="auto">
              <a:spcAft>
                <a:spcPts val="0"/>
              </a:spcAft>
              <a:buNone/>
              <a:defRPr/>
            </a:pPr>
            <a:r>
              <a:rPr lang="en-AU" sz="4000" b="1" dirty="0">
                <a:solidFill>
                  <a:schemeClr val="tx2">
                    <a:lumMod val="50000"/>
                  </a:schemeClr>
                </a:solidFill>
              </a:rPr>
              <a:t>loaves abound!</a:t>
            </a:r>
          </a:p>
          <a:p>
            <a:pPr algn="ctr" fontAlgn="auto">
              <a:spcAft>
                <a:spcPts val="0"/>
              </a:spcAft>
              <a:buNone/>
              <a:defRPr/>
            </a:pPr>
            <a:r>
              <a:rPr lang="en-AU" sz="4000" b="1" dirty="0">
                <a:solidFill>
                  <a:schemeClr val="tx2">
                    <a:lumMod val="50000"/>
                  </a:schemeClr>
                </a:solidFill>
              </a:rPr>
              <a:t>       </a:t>
            </a:r>
            <a:r>
              <a:rPr lang="en-AU" sz="4000" b="1" i="1" dirty="0">
                <a:solidFill>
                  <a:schemeClr val="tx2">
                    <a:lumMod val="50000"/>
                  </a:schemeClr>
                </a:solidFill>
              </a:rPr>
              <a:t>Repeat!</a:t>
            </a:r>
            <a:endParaRPr lang="en-AU" sz="4000" b="1" dirty="0">
              <a:solidFill>
                <a:schemeClr val="tx2">
                  <a:lumMod val="50000"/>
                </a:schemeClr>
              </a:solidFill>
            </a:endParaRPr>
          </a:p>
        </p:txBody>
      </p:sp>
    </p:spTree>
    <p:extLst>
      <p:ext uri="{BB962C8B-B14F-4D97-AF65-F5344CB8AC3E}">
        <p14:creationId xmlns:p14="http://schemas.microsoft.com/office/powerpoint/2010/main" val="3840655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9D1B2220-F3A8-4878-B5F0-281FCA0ABBD1}"/>
              </a:ext>
            </a:extLst>
          </p:cNvPr>
          <p:cNvSpPr>
            <a:spLocks noGrp="1" noChangeArrowheads="1"/>
          </p:cNvSpPr>
          <p:nvPr>
            <p:ph type="body" idx="1"/>
          </p:nvPr>
        </p:nvSpPr>
        <p:spPr>
          <a:xfrm>
            <a:off x="1524000" y="2636838"/>
            <a:ext cx="9067800" cy="4144962"/>
          </a:xfrm>
        </p:spPr>
        <p:txBody>
          <a:bodyPr rtlCol="0">
            <a:normAutofit/>
          </a:bodyPr>
          <a:lstStyle/>
          <a:p>
            <a:pPr algn="ctr" fontAlgn="auto">
              <a:spcAft>
                <a:spcPts val="0"/>
              </a:spcAft>
              <a:buNone/>
              <a:defRPr/>
            </a:pPr>
            <a:r>
              <a:rPr lang="en-AU" sz="4000" b="1" dirty="0">
                <a:solidFill>
                  <a:schemeClr val="tx2">
                    <a:lumMod val="50000"/>
                  </a:schemeClr>
                </a:solidFill>
              </a:rPr>
              <a:t>Jesus calls us in, sends us out</a:t>
            </a:r>
          </a:p>
          <a:p>
            <a:pPr algn="ctr" fontAlgn="auto">
              <a:spcAft>
                <a:spcPts val="0"/>
              </a:spcAft>
              <a:buNone/>
              <a:defRPr/>
            </a:pPr>
            <a:r>
              <a:rPr lang="en-AU" sz="4000" b="1" dirty="0">
                <a:solidFill>
                  <a:schemeClr val="tx2">
                    <a:lumMod val="50000"/>
                  </a:schemeClr>
                </a:solidFill>
              </a:rPr>
              <a:t>Bearing fruit in a world of doubt,</a:t>
            </a:r>
          </a:p>
          <a:p>
            <a:pPr algn="ctr" fontAlgn="auto">
              <a:spcAft>
                <a:spcPts val="0"/>
              </a:spcAft>
              <a:buNone/>
              <a:defRPr/>
            </a:pPr>
            <a:r>
              <a:rPr lang="en-AU" sz="4000" b="1" dirty="0">
                <a:solidFill>
                  <a:schemeClr val="tx2">
                    <a:lumMod val="50000"/>
                  </a:schemeClr>
                </a:solidFill>
              </a:rPr>
              <a:t>Gives us love to tell, bread to share:</a:t>
            </a:r>
          </a:p>
          <a:p>
            <a:pPr algn="ctr" fontAlgn="auto">
              <a:spcAft>
                <a:spcPts val="0"/>
              </a:spcAft>
              <a:buNone/>
              <a:defRPr/>
            </a:pPr>
            <a:r>
              <a:rPr lang="en-AU" sz="4000" b="1" dirty="0">
                <a:solidFill>
                  <a:schemeClr val="tx2">
                    <a:lumMod val="50000"/>
                  </a:schemeClr>
                </a:solidFill>
              </a:rPr>
              <a:t>God-Immanuel everywhere.</a:t>
            </a:r>
          </a:p>
        </p:txBody>
      </p:sp>
    </p:spTree>
    <p:extLst>
      <p:ext uri="{BB962C8B-B14F-4D97-AF65-F5344CB8AC3E}">
        <p14:creationId xmlns:p14="http://schemas.microsoft.com/office/powerpoint/2010/main" val="3719231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209652E-798B-401C-A46B-710656F7481F}"/>
              </a:ext>
            </a:extLst>
          </p:cNvPr>
          <p:cNvSpPr>
            <a:spLocks noGrp="1" noChangeArrowheads="1"/>
          </p:cNvSpPr>
          <p:nvPr>
            <p:ph type="title"/>
          </p:nvPr>
        </p:nvSpPr>
        <p:spPr>
          <a:xfrm>
            <a:off x="1981200" y="274639"/>
            <a:ext cx="8218488" cy="1354137"/>
          </a:xfrm>
        </p:spPr>
        <p:txBody>
          <a:bodyPr/>
          <a:lstStyle/>
          <a:p>
            <a:pPr eaLnBrk="1" hangingPunct="1"/>
            <a:r>
              <a:rPr lang="en-AU" altLang="en-US" sz="4000" dirty="0"/>
              <a:t>Gather us in.</a:t>
            </a:r>
            <a:br>
              <a:rPr lang="en-AU" altLang="en-US" sz="4000" dirty="0"/>
            </a:br>
            <a:r>
              <a:rPr lang="en-AU" altLang="en-US" sz="4000" dirty="0"/>
              <a:t>TIS 474</a:t>
            </a:r>
            <a:br>
              <a:rPr lang="en-AU" altLang="en-US" sz="4000" dirty="0"/>
            </a:br>
            <a:endParaRPr lang="en-AU" altLang="en-US" sz="4000" dirty="0"/>
          </a:p>
        </p:txBody>
      </p:sp>
      <p:sp>
        <p:nvSpPr>
          <p:cNvPr id="3075" name="Rectangle 3">
            <a:extLst>
              <a:ext uri="{FF2B5EF4-FFF2-40B4-BE49-F238E27FC236}">
                <a16:creationId xmlns:a16="http://schemas.microsoft.com/office/drawing/2014/main" id="{AF788835-AE79-4793-BD12-4A8EF18DAA8B}"/>
              </a:ext>
            </a:extLst>
          </p:cNvPr>
          <p:cNvSpPr>
            <a:spLocks noGrp="1" noChangeArrowheads="1"/>
          </p:cNvSpPr>
          <p:nvPr>
            <p:ph type="body" idx="1"/>
          </p:nvPr>
        </p:nvSpPr>
        <p:spPr>
          <a:xfrm>
            <a:off x="263352" y="1600200"/>
            <a:ext cx="7177061" cy="5068888"/>
          </a:xfrm>
        </p:spPr>
        <p:txBody>
          <a:bodyPr/>
          <a:lstStyle/>
          <a:p>
            <a:pPr eaLnBrk="1" hangingPunct="1">
              <a:buFontTx/>
              <a:buNone/>
            </a:pPr>
            <a:r>
              <a:rPr lang="en-AU" altLang="en-US" sz="3500" b="1" dirty="0"/>
              <a:t>Here in this place new light is streaming,</a:t>
            </a:r>
          </a:p>
          <a:p>
            <a:pPr eaLnBrk="1" hangingPunct="1">
              <a:buFontTx/>
              <a:buNone/>
            </a:pPr>
            <a:r>
              <a:rPr lang="en-AU" altLang="en-US" sz="3500" b="1" dirty="0"/>
              <a:t>now is the darkness vanished away,</a:t>
            </a:r>
          </a:p>
          <a:p>
            <a:pPr eaLnBrk="1" hangingPunct="1">
              <a:buFontTx/>
              <a:buNone/>
            </a:pPr>
            <a:r>
              <a:rPr lang="en-AU" altLang="en-US" sz="3500" b="1" dirty="0"/>
              <a:t>see, in this space, our fears and our </a:t>
            </a:r>
            <a:r>
              <a:rPr lang="en-AU" altLang="en-US" sz="3500" b="1" dirty="0" err="1"/>
              <a:t>dreamings</a:t>
            </a:r>
            <a:r>
              <a:rPr lang="en-AU" altLang="en-US" sz="3500" b="1" dirty="0"/>
              <a:t>,</a:t>
            </a:r>
          </a:p>
          <a:p>
            <a:pPr eaLnBrk="1" hangingPunct="1">
              <a:buFontTx/>
              <a:buNone/>
            </a:pPr>
            <a:r>
              <a:rPr lang="en-AU" altLang="en-US" sz="3500" b="1" dirty="0"/>
              <a:t>brought here to you in the light of this day.</a:t>
            </a:r>
          </a:p>
        </p:txBody>
      </p:sp>
      <p:pic>
        <p:nvPicPr>
          <p:cNvPr id="3076" name="Picture 5" descr="lake">
            <a:extLst>
              <a:ext uri="{FF2B5EF4-FFF2-40B4-BE49-F238E27FC236}">
                <a16:creationId xmlns:a16="http://schemas.microsoft.com/office/drawing/2014/main" id="{A58306E6-B5EE-42F7-BE69-1811D5206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413" y="1341155"/>
            <a:ext cx="4704259" cy="352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799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283F4E60-B334-4A24-BD89-8FAD75D7CC9D}"/>
              </a:ext>
            </a:extLst>
          </p:cNvPr>
          <p:cNvSpPr>
            <a:spLocks noGrp="1" noChangeArrowheads="1"/>
          </p:cNvSpPr>
          <p:nvPr>
            <p:ph type="body" idx="1"/>
          </p:nvPr>
        </p:nvSpPr>
        <p:spPr>
          <a:xfrm>
            <a:off x="1524000" y="1628776"/>
            <a:ext cx="9067800" cy="4365625"/>
          </a:xfrm>
        </p:spPr>
        <p:txBody>
          <a:bodyPr rtlCol="0">
            <a:normAutofit fontScale="92500" lnSpcReduction="20000"/>
          </a:bodyPr>
          <a:lstStyle/>
          <a:p>
            <a:pPr algn="ctr" fontAlgn="auto">
              <a:spcAft>
                <a:spcPts val="0"/>
              </a:spcAft>
              <a:buNone/>
              <a:defRPr/>
            </a:pPr>
            <a:r>
              <a:rPr lang="en-AU" sz="4000" b="1" dirty="0">
                <a:solidFill>
                  <a:schemeClr val="tx2">
                    <a:lumMod val="50000"/>
                  </a:schemeClr>
                </a:solidFill>
              </a:rPr>
              <a:t>Jesus lives again, </a:t>
            </a:r>
          </a:p>
          <a:p>
            <a:pPr algn="ctr" fontAlgn="auto">
              <a:spcAft>
                <a:spcPts val="0"/>
              </a:spcAft>
              <a:buNone/>
              <a:defRPr/>
            </a:pPr>
            <a:r>
              <a:rPr lang="en-AU" sz="4000" b="1" dirty="0">
                <a:solidFill>
                  <a:schemeClr val="tx2">
                    <a:lumMod val="50000"/>
                  </a:schemeClr>
                </a:solidFill>
              </a:rPr>
              <a:t>earth can breathe again,</a:t>
            </a:r>
          </a:p>
          <a:p>
            <a:pPr algn="ctr" fontAlgn="auto">
              <a:spcAft>
                <a:spcPts val="0"/>
              </a:spcAft>
              <a:buNone/>
              <a:defRPr/>
            </a:pPr>
            <a:r>
              <a:rPr lang="en-AU" sz="4000" b="1" dirty="0">
                <a:solidFill>
                  <a:schemeClr val="tx2">
                    <a:lumMod val="50000"/>
                  </a:schemeClr>
                </a:solidFill>
              </a:rPr>
              <a:t>pass the Word around;</a:t>
            </a:r>
          </a:p>
          <a:p>
            <a:pPr algn="ctr" fontAlgn="auto">
              <a:spcAft>
                <a:spcPts val="0"/>
              </a:spcAft>
              <a:buNone/>
              <a:defRPr/>
            </a:pPr>
            <a:r>
              <a:rPr lang="en-AU" sz="4000" b="1" dirty="0">
                <a:solidFill>
                  <a:schemeClr val="tx2">
                    <a:lumMod val="50000"/>
                  </a:schemeClr>
                </a:solidFill>
              </a:rPr>
              <a:t>loaves abound!</a:t>
            </a:r>
          </a:p>
          <a:p>
            <a:pPr algn="ctr" fontAlgn="auto">
              <a:spcAft>
                <a:spcPts val="0"/>
              </a:spcAft>
              <a:buNone/>
              <a:defRPr/>
            </a:pPr>
            <a:r>
              <a:rPr lang="en-AU" sz="4000" b="1" i="1" dirty="0">
                <a:solidFill>
                  <a:schemeClr val="tx2">
                    <a:lumMod val="50000"/>
                  </a:schemeClr>
                </a:solidFill>
              </a:rPr>
              <a:t>      </a:t>
            </a:r>
          </a:p>
          <a:p>
            <a:pPr algn="ctr" fontAlgn="auto">
              <a:spcAft>
                <a:spcPts val="0"/>
              </a:spcAft>
              <a:buNone/>
              <a:defRPr/>
            </a:pPr>
            <a:r>
              <a:rPr lang="en-AU" sz="4000" b="1" i="1" dirty="0">
                <a:solidFill>
                  <a:schemeClr val="tx2">
                    <a:lumMod val="50000"/>
                  </a:schemeClr>
                </a:solidFill>
              </a:rPr>
              <a:t> Repeat!</a:t>
            </a:r>
          </a:p>
          <a:p>
            <a:pPr algn="ctr" fontAlgn="auto">
              <a:spcAft>
                <a:spcPts val="0"/>
              </a:spcAft>
              <a:buNone/>
              <a:defRPr/>
            </a:pPr>
            <a:endParaRPr lang="en-AU" b="1" i="1" dirty="0">
              <a:solidFill>
                <a:schemeClr val="tx2">
                  <a:lumMod val="50000"/>
                </a:schemeClr>
              </a:solidFill>
            </a:endParaRPr>
          </a:p>
          <a:p>
            <a:pPr algn="ctr" fontAlgn="auto">
              <a:spcAft>
                <a:spcPts val="0"/>
              </a:spcAft>
              <a:buNone/>
              <a:defRPr/>
            </a:pPr>
            <a:r>
              <a:rPr lang="en-AU" sz="1800" b="1" i="1" dirty="0">
                <a:solidFill>
                  <a:schemeClr val="tx2">
                    <a:lumMod val="60000"/>
                    <a:lumOff val="40000"/>
                  </a:schemeClr>
                </a:solidFill>
              </a:rPr>
              <a:t>CCLI 222909</a:t>
            </a:r>
          </a:p>
        </p:txBody>
      </p:sp>
      <p:sp>
        <p:nvSpPr>
          <p:cNvPr id="7171" name="Text Box 4">
            <a:extLst>
              <a:ext uri="{FF2B5EF4-FFF2-40B4-BE49-F238E27FC236}">
                <a16:creationId xmlns:a16="http://schemas.microsoft.com/office/drawing/2014/main" id="{CBEDA918-A1DB-434D-BB60-83C52118E5E5}"/>
              </a:ext>
            </a:extLst>
          </p:cNvPr>
          <p:cNvSpPr txBox="1">
            <a:spLocks noChangeArrowheads="1"/>
          </p:cNvSpPr>
          <p:nvPr/>
        </p:nvSpPr>
        <p:spPr bwMode="auto">
          <a:xfrm>
            <a:off x="4799856" y="5994401"/>
            <a:ext cx="361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altLang="en-US" dirty="0">
                <a:solidFill>
                  <a:schemeClr val="tx2">
                    <a:lumMod val="60000"/>
                    <a:lumOff val="40000"/>
                  </a:schemeClr>
                </a:solidFill>
              </a:rPr>
              <a:t>Frederik </a:t>
            </a:r>
            <a:r>
              <a:rPr lang="en-AU" altLang="en-US" dirty="0" err="1">
                <a:solidFill>
                  <a:schemeClr val="tx2">
                    <a:lumMod val="60000"/>
                    <a:lumOff val="40000"/>
                  </a:schemeClr>
                </a:solidFill>
              </a:rPr>
              <a:t>Kaan</a:t>
            </a:r>
            <a:r>
              <a:rPr lang="en-AU" altLang="en-US" dirty="0">
                <a:solidFill>
                  <a:schemeClr val="tx2">
                    <a:lumMod val="60000"/>
                    <a:lumOff val="40000"/>
                  </a:schemeClr>
                </a:solidFill>
              </a:rPr>
              <a:t>,  CCLI 222909 </a:t>
            </a:r>
            <a:r>
              <a:rPr lang="en-AU" altLang="en-US" dirty="0"/>
              <a:t>*</a:t>
            </a:r>
          </a:p>
        </p:txBody>
      </p:sp>
    </p:spTree>
    <p:extLst>
      <p:ext uri="{BB962C8B-B14F-4D97-AF65-F5344CB8AC3E}">
        <p14:creationId xmlns:p14="http://schemas.microsoft.com/office/powerpoint/2010/main" val="2417572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F8944E-1840-46FE-84A7-9DAC0C0B4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7347" name="Text Box 3">
            <a:extLst>
              <a:ext uri="{FF2B5EF4-FFF2-40B4-BE49-F238E27FC236}">
                <a16:creationId xmlns:a16="http://schemas.microsoft.com/office/drawing/2014/main" id="{28AD3674-0292-4853-AC53-1C2FB50FD5A3}"/>
              </a:ext>
            </a:extLst>
          </p:cNvPr>
          <p:cNvSpPr txBox="1">
            <a:spLocks noChangeArrowheads="1"/>
          </p:cNvSpPr>
          <p:nvPr/>
        </p:nvSpPr>
        <p:spPr bwMode="auto">
          <a:xfrm>
            <a:off x="2782888" y="188914"/>
            <a:ext cx="6985000" cy="1200329"/>
          </a:xfrm>
          <a:prstGeom prst="rect">
            <a:avLst/>
          </a:prstGeom>
          <a:solidFill>
            <a:schemeClr val="accent3">
              <a:lumMod val="20000"/>
              <a:lumOff val="80000"/>
              <a:alpha val="37000"/>
            </a:schemeClr>
          </a:solidFill>
          <a:ln w="9525">
            <a:noFill/>
            <a:miter lim="800000"/>
            <a:headEnd/>
            <a:tailEnd/>
          </a:ln>
          <a:effectLst/>
        </p:spPr>
        <p:txBody>
          <a:bodyPr>
            <a:spAutoFit/>
          </a:bodyPr>
          <a:lstStyle/>
          <a:p>
            <a:pPr algn="ctr" eaLnBrk="1" fontAlgn="auto" hangingPunct="1">
              <a:spcBef>
                <a:spcPct val="50000"/>
              </a:spcBef>
              <a:spcAft>
                <a:spcPts val="0"/>
              </a:spcAft>
              <a:defRPr/>
            </a:pPr>
            <a:r>
              <a:rPr lang="en-US" sz="3600" dirty="0">
                <a:effectLst>
                  <a:outerShdw blurRad="38100" dist="38100" dir="2700000" algn="tl">
                    <a:srgbClr val="000000"/>
                  </a:outerShdw>
                </a:effectLst>
                <a:latin typeface="+mn-lt"/>
                <a:cs typeface="+mn-cs"/>
              </a:rPr>
              <a:t>Please follow us over for a drink and a chat after the service</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6340-DCAC-4001-BED6-F88F77726CCC}"/>
              </a:ext>
            </a:extLst>
          </p:cNvPr>
          <p:cNvSpPr>
            <a:spLocks noGrp="1"/>
          </p:cNvSpPr>
          <p:nvPr>
            <p:ph type="title" idx="4294967295"/>
          </p:nvPr>
        </p:nvSpPr>
        <p:spPr>
          <a:xfrm>
            <a:off x="1981200" y="0"/>
            <a:ext cx="8229600" cy="5373216"/>
          </a:xfrm>
        </p:spPr>
        <p:txBody>
          <a:bodyPr/>
          <a:lstStyle/>
          <a:p>
            <a:pPr algn="l"/>
            <a:br>
              <a:rPr lang="en-AU" sz="2800" dirty="0">
                <a:effectLst/>
              </a:rPr>
            </a:br>
            <a:r>
              <a:rPr lang="en-AU" sz="3200" b="1" kern="1200" dirty="0">
                <a:solidFill>
                  <a:schemeClr val="tx2">
                    <a:lumMod val="60000"/>
                    <a:lumOff val="40000"/>
                  </a:schemeClr>
                </a:solidFill>
                <a:effectLst/>
                <a:latin typeface="Comic Sans MS" pitchFamily="66" charset="0"/>
                <a:ea typeface="+mj-ea"/>
                <a:cs typeface="+mj-cs"/>
              </a:rPr>
              <a:t>1 Samuel 8:4–11, 16–20, </a:t>
            </a:r>
            <a:r>
              <a:rPr lang="en-AU" sz="3200" dirty="0">
                <a:solidFill>
                  <a:schemeClr val="tx2">
                    <a:lumMod val="60000"/>
                    <a:lumOff val="40000"/>
                  </a:schemeClr>
                </a:solidFill>
                <a:effectLst/>
              </a:rPr>
              <a:t>CEV</a:t>
            </a:r>
            <a:endParaRPr lang="en-AU" sz="3200" b="1" kern="1200" dirty="0">
              <a:solidFill>
                <a:schemeClr val="tx1"/>
              </a:solidFill>
              <a:effectLst/>
              <a:latin typeface="Comic Sans MS" pitchFamily="66" charset="0"/>
              <a:ea typeface="+mj-ea"/>
              <a:cs typeface="+mj-cs"/>
            </a:endParaRPr>
          </a:p>
          <a:p>
            <a:pPr algn="l"/>
            <a:r>
              <a:rPr lang="en-AU" sz="3200" b="1" kern="1200" dirty="0">
                <a:solidFill>
                  <a:schemeClr val="tx1"/>
                </a:solidFill>
                <a:effectLst/>
                <a:latin typeface="Comic Sans MS" pitchFamily="66" charset="0"/>
                <a:ea typeface="+mj-ea"/>
                <a:cs typeface="+mj-cs"/>
              </a:rPr>
              <a:t>Then all the elders of Israel gathered together and came to Samuel at Ramah, and said to him, ‘You are old and your sons do not follow in your ways; appoint for us, then, a king to govern us, like other nations.’ But the thing displeased Samuel when they said, ‘Give us a king to govern us.’ </a:t>
            </a:r>
            <a:endParaRPr lang="en-AU" dirty="0">
              <a:solidFill>
                <a:schemeClr val="tx2">
                  <a:lumMod val="60000"/>
                  <a:lumOff val="40000"/>
                </a:schemeClr>
              </a:solidFill>
            </a:endParaRPr>
          </a:p>
        </p:txBody>
      </p:sp>
    </p:spTree>
    <p:extLst>
      <p:ext uri="{BB962C8B-B14F-4D97-AF65-F5344CB8AC3E}">
        <p14:creationId xmlns:p14="http://schemas.microsoft.com/office/powerpoint/2010/main" val="740070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9A77-39CD-4E1E-93CD-3C6D79834F38}"/>
              </a:ext>
            </a:extLst>
          </p:cNvPr>
          <p:cNvSpPr>
            <a:spLocks noGrp="1"/>
          </p:cNvSpPr>
          <p:nvPr>
            <p:ph type="title" idx="4294967295"/>
          </p:nvPr>
        </p:nvSpPr>
        <p:spPr/>
        <p:txBody>
          <a:bodyPr/>
          <a:lstStyle/>
          <a:p>
            <a:pPr algn="l"/>
            <a:r>
              <a:rPr lang="en-AU" sz="3200" b="1" kern="1200" dirty="0">
                <a:solidFill>
                  <a:schemeClr val="tx1"/>
                </a:solidFill>
                <a:effectLst/>
                <a:latin typeface="Comic Sans MS" pitchFamily="66" charset="0"/>
                <a:ea typeface="+mj-ea"/>
                <a:cs typeface="+mj-cs"/>
              </a:rPr>
              <a:t>Samuel prayed to the Lord, and the Lord said to Samuel, ‘Listen to the voice of the people in all that they say to you; for they have not rejected you, but they have rejected me from being king over them. Just as they have done to me, from the day I brought them up out of Egypt to this day, forsaking me and serving other gods, so also they are doing to you. Now then, listen to their voice; only—you shall solemnly warn them, and show them the ways of the king who shall reign over them.’ </a:t>
            </a:r>
            <a:endParaRPr lang="en-AU" dirty="0"/>
          </a:p>
        </p:txBody>
      </p:sp>
    </p:spTree>
    <p:extLst>
      <p:ext uri="{BB962C8B-B14F-4D97-AF65-F5344CB8AC3E}">
        <p14:creationId xmlns:p14="http://schemas.microsoft.com/office/powerpoint/2010/main" val="413621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55EF-43A6-4020-A844-C6FE76F134B9}"/>
              </a:ext>
            </a:extLst>
          </p:cNvPr>
          <p:cNvSpPr>
            <a:spLocks noGrp="1"/>
          </p:cNvSpPr>
          <p:nvPr>
            <p:ph type="title" idx="4294967295"/>
          </p:nvPr>
        </p:nvSpPr>
        <p:spPr/>
        <p:txBody>
          <a:bodyPr/>
          <a:lstStyle/>
          <a:p>
            <a:pPr algn="l"/>
            <a:r>
              <a:rPr lang="en-AU" sz="3200" b="1" kern="1200" dirty="0">
                <a:solidFill>
                  <a:schemeClr val="tx1"/>
                </a:solidFill>
                <a:effectLst/>
                <a:latin typeface="Comic Sans MS" pitchFamily="66" charset="0"/>
                <a:ea typeface="+mj-ea"/>
                <a:cs typeface="+mj-cs"/>
              </a:rPr>
              <a:t>So Samuel reported all the words of the Lord to the people who were asking him for a king. He said, ‘These will be the ways of the king who will reign over you: he will take your sons and appoint them to his chariots and to be his horsemen, and to run before his chariots; He will take your male and female slaves, and the best of your cattle and donkeys, and put them to his work. He will take one-tenth of your flocks, and you shall be his slaves. And in that day you will cry out because of your king, whom you have chosen for yourselves; but the Lord will not answer you in that day.’ </a:t>
            </a:r>
            <a:endParaRPr lang="en-AU" dirty="0"/>
          </a:p>
        </p:txBody>
      </p:sp>
    </p:spTree>
    <p:extLst>
      <p:ext uri="{BB962C8B-B14F-4D97-AF65-F5344CB8AC3E}">
        <p14:creationId xmlns:p14="http://schemas.microsoft.com/office/powerpoint/2010/main" val="4075497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FB2A-7087-4E79-9458-9B7B10E9E633}"/>
              </a:ext>
            </a:extLst>
          </p:cNvPr>
          <p:cNvSpPr>
            <a:spLocks noGrp="1"/>
          </p:cNvSpPr>
          <p:nvPr>
            <p:ph type="title" idx="4294967295"/>
          </p:nvPr>
        </p:nvSpPr>
        <p:spPr/>
        <p:txBody>
          <a:bodyPr/>
          <a:lstStyle/>
          <a:p>
            <a:pPr algn="l"/>
            <a:r>
              <a:rPr lang="en-AU" sz="3200" b="1" kern="1200" dirty="0">
                <a:solidFill>
                  <a:schemeClr val="tx1"/>
                </a:solidFill>
                <a:effectLst/>
                <a:latin typeface="Comic Sans MS" pitchFamily="66" charset="0"/>
                <a:ea typeface="+mj-ea"/>
                <a:cs typeface="+mj-cs"/>
              </a:rPr>
              <a:t>But the people refused to listen to the voice of Samuel; they said, ‘No! but we are determined to have a king over us, so that we also may be like other nations, and that our king may govern us and go out before us and fight our battles.’ </a:t>
            </a:r>
            <a:endParaRPr lang="en-AU" dirty="0"/>
          </a:p>
        </p:txBody>
      </p:sp>
    </p:spTree>
    <p:extLst>
      <p:ext uri="{BB962C8B-B14F-4D97-AF65-F5344CB8AC3E}">
        <p14:creationId xmlns:p14="http://schemas.microsoft.com/office/powerpoint/2010/main" val="2320165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907E-A23B-4DE9-95DB-164209CA2B6D}"/>
              </a:ext>
            </a:extLst>
          </p:cNvPr>
          <p:cNvSpPr>
            <a:spLocks noGrp="1"/>
          </p:cNvSpPr>
          <p:nvPr>
            <p:ph type="title" idx="4294967295"/>
          </p:nvPr>
        </p:nvSpPr>
        <p:spPr/>
        <p:txBody>
          <a:bodyPr/>
          <a:lstStyle/>
          <a:p>
            <a:pPr algn="l"/>
            <a:r>
              <a:rPr lang="en-AU" sz="3200" b="1" dirty="0">
                <a:solidFill>
                  <a:schemeClr val="tx2">
                    <a:lumMod val="60000"/>
                    <a:lumOff val="40000"/>
                  </a:schemeClr>
                </a:solidFill>
                <a:effectLst/>
                <a:latin typeface="Arial Black" panose="020B0A04020102020204" pitchFamily="34" charset="0"/>
                <a:ea typeface="Times New Roman" panose="02020603050405020304" pitchFamily="18" charset="0"/>
                <a:cs typeface="Times New Roman" panose="02020603050405020304" pitchFamily="18" charset="0"/>
              </a:rPr>
              <a:t>2 Corinthians 4:13–5:1</a:t>
            </a:r>
            <a:endParaRPr lang="en-AU" sz="3200" dirty="0">
              <a:solidFill>
                <a:schemeClr val="tx2">
                  <a:lumMod val="60000"/>
                  <a:lumOff val="40000"/>
                </a:schemeClr>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gn="l"/>
            <a:r>
              <a:rPr lang="en-AU" sz="3200" dirty="0">
                <a:effectLst/>
                <a:latin typeface="Arial" panose="020B0604020202020204" pitchFamily="34" charset="0"/>
                <a:ea typeface="Times New Roman" panose="02020603050405020304" pitchFamily="18" charset="0"/>
                <a:cs typeface="Arial" panose="020B0604020202020204" pitchFamily="34" charset="0"/>
              </a:rPr>
              <a:t>But just as we have the same spirit of faith that is in accordance with scripture—‘I believed, and so I spoke’—we also believe, and so we speak, because we know that the one who raised the Lord Jesus will raise us also with Jesus, and will bring us with you into his presence. Yes, everything is for your sake, so that grace, as it extends to more and more people, may increase thanksgiving, to the glory of God. </a:t>
            </a: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497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EF10-B90C-474E-AB05-5A7A43E33862}"/>
              </a:ext>
            </a:extLst>
          </p:cNvPr>
          <p:cNvSpPr>
            <a:spLocks noGrp="1"/>
          </p:cNvSpPr>
          <p:nvPr>
            <p:ph type="title" idx="4294967295"/>
          </p:nvPr>
        </p:nvSpPr>
        <p:spPr/>
        <p:txBody>
          <a:bodyPr/>
          <a:lstStyle/>
          <a:p>
            <a:pPr algn="l"/>
            <a:r>
              <a:rPr lang="en-AU" sz="3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So we do not lose heart. Even though our outer nature is wasting away, our inner nature is being renewed day by day. For this slight momentary affliction is preparing us for an eternal weight of glory beyond all measure, because we look not at what can be seen but at what cannot be seen; for what can be seen is temporary, but what cannot be seen is eternal. </a:t>
            </a:r>
          </a:p>
        </p:txBody>
      </p:sp>
    </p:spTree>
    <p:extLst>
      <p:ext uri="{BB962C8B-B14F-4D97-AF65-F5344CB8AC3E}">
        <p14:creationId xmlns:p14="http://schemas.microsoft.com/office/powerpoint/2010/main" val="2059157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0DDB-00FE-43E2-A20E-1DD2DC4BB3B7}"/>
              </a:ext>
            </a:extLst>
          </p:cNvPr>
          <p:cNvSpPr>
            <a:spLocks noGrp="1"/>
          </p:cNvSpPr>
          <p:nvPr>
            <p:ph type="title" idx="4294967295"/>
          </p:nvPr>
        </p:nvSpPr>
        <p:spPr/>
        <p:txBody>
          <a:bodyPr/>
          <a:lstStyle/>
          <a:p>
            <a:pPr algn="l"/>
            <a:r>
              <a:rPr lang="en-AU" sz="3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For we know that if the earthly tent we live in is destroyed, we have a building from God, a house not made with hands, eternal in the heavens. </a:t>
            </a:r>
          </a:p>
        </p:txBody>
      </p:sp>
    </p:spTree>
    <p:extLst>
      <p:ext uri="{BB962C8B-B14F-4D97-AF65-F5344CB8AC3E}">
        <p14:creationId xmlns:p14="http://schemas.microsoft.com/office/powerpoint/2010/main" val="4006203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C71BD4C1-C819-40CC-A3FC-4F5D6E7132B1}"/>
              </a:ext>
            </a:extLst>
          </p:cNvPr>
          <p:cNvPicPr>
            <a:picLocks noGrp="1" noChangeAspect="1" noChangeArrowheads="1"/>
          </p:cNvPicPr>
          <p:nvPr>
            <p:ph type="subTitle" idx="4294967295"/>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839200" cy="655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a:extLst>
              <a:ext uri="{FF2B5EF4-FFF2-40B4-BE49-F238E27FC236}">
                <a16:creationId xmlns:a16="http://schemas.microsoft.com/office/drawing/2014/main" id="{28AD3674-0292-4853-AC53-1C2FB50FD5A3}"/>
              </a:ext>
            </a:extLst>
          </p:cNvPr>
          <p:cNvSpPr txBox="1">
            <a:spLocks noChangeArrowheads="1"/>
          </p:cNvSpPr>
          <p:nvPr/>
        </p:nvSpPr>
        <p:spPr bwMode="auto">
          <a:xfrm>
            <a:off x="2782888" y="188914"/>
            <a:ext cx="6985000" cy="1200329"/>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US" sz="3600" dirty="0">
                <a:effectLst>
                  <a:outerShdw blurRad="38100" dist="38100" dir="2700000" algn="tl">
                    <a:srgbClr val="000000"/>
                  </a:outerShdw>
                </a:effectLst>
                <a:latin typeface="+mn-lt"/>
                <a:cs typeface="+mn-cs"/>
              </a:rPr>
              <a:t>Please follow us over for a drink and a chat after the service</a:t>
            </a:r>
          </a:p>
        </p:txBody>
      </p:sp>
    </p:spTree>
    <p:extLst>
      <p:ext uri="{BB962C8B-B14F-4D97-AF65-F5344CB8AC3E}">
        <p14:creationId xmlns:p14="http://schemas.microsoft.com/office/powerpoint/2010/main" val="256786862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2C9AA98D-0E44-4BE7-A5CA-E48544F51E37}"/>
              </a:ext>
            </a:extLst>
          </p:cNvPr>
          <p:cNvSpPr>
            <a:spLocks noGrp="1" noChangeArrowheads="1"/>
          </p:cNvSpPr>
          <p:nvPr>
            <p:ph type="body" idx="1"/>
          </p:nvPr>
        </p:nvSpPr>
        <p:spPr/>
        <p:txBody>
          <a:bodyPr/>
          <a:lstStyle/>
          <a:p>
            <a:pPr eaLnBrk="1" hangingPunct="1">
              <a:buFontTx/>
              <a:buNone/>
            </a:pPr>
            <a:r>
              <a:rPr lang="en-AU" altLang="en-US" sz="4000" b="1" dirty="0"/>
              <a:t>Gather us in, the lost and forsaken,</a:t>
            </a:r>
          </a:p>
          <a:p>
            <a:pPr eaLnBrk="1" hangingPunct="1">
              <a:buFontTx/>
              <a:buNone/>
            </a:pPr>
            <a:r>
              <a:rPr lang="en-AU" altLang="en-US" sz="4000" b="1" dirty="0"/>
              <a:t>gather us in, the blind and the lame;</a:t>
            </a:r>
          </a:p>
          <a:p>
            <a:pPr eaLnBrk="1" hangingPunct="1">
              <a:buFontTx/>
              <a:buNone/>
            </a:pPr>
            <a:r>
              <a:rPr lang="en-AU" altLang="en-US" sz="4000" b="1" dirty="0"/>
              <a:t>call to us now, and we shall awaken, </a:t>
            </a:r>
          </a:p>
          <a:p>
            <a:pPr eaLnBrk="1" hangingPunct="1">
              <a:buFontTx/>
              <a:buNone/>
            </a:pPr>
            <a:r>
              <a:rPr lang="en-AU" altLang="en-US" sz="4000" b="1" dirty="0"/>
              <a:t>we shall arise at the sound of our name.</a:t>
            </a:r>
          </a:p>
        </p:txBody>
      </p:sp>
    </p:spTree>
    <p:extLst>
      <p:ext uri="{BB962C8B-B14F-4D97-AF65-F5344CB8AC3E}">
        <p14:creationId xmlns:p14="http://schemas.microsoft.com/office/powerpoint/2010/main" val="1265583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7C6A1369-9262-4E14-ACF9-837DD10CB94D}"/>
              </a:ext>
            </a:extLst>
          </p:cNvPr>
          <p:cNvSpPr>
            <a:spLocks noGrp="1" noChangeArrowheads="1"/>
          </p:cNvSpPr>
          <p:nvPr>
            <p:ph type="body" idx="1"/>
          </p:nvPr>
        </p:nvSpPr>
        <p:spPr/>
        <p:txBody>
          <a:bodyPr/>
          <a:lstStyle/>
          <a:p>
            <a:pPr eaLnBrk="1" hangingPunct="1">
              <a:buFontTx/>
              <a:buNone/>
            </a:pPr>
            <a:r>
              <a:rPr lang="en-AU" altLang="en-US" sz="4000" b="1" dirty="0"/>
              <a:t>We are the young, our lives are a mystery;</a:t>
            </a:r>
          </a:p>
          <a:p>
            <a:pPr eaLnBrk="1" hangingPunct="1">
              <a:buFontTx/>
              <a:buNone/>
            </a:pPr>
            <a:r>
              <a:rPr lang="en-AU" altLang="en-US" sz="4000" b="1" dirty="0"/>
              <a:t>we are the old, who yearn for your face;</a:t>
            </a:r>
          </a:p>
          <a:p>
            <a:pPr eaLnBrk="1" hangingPunct="1">
              <a:buFontTx/>
              <a:buNone/>
            </a:pPr>
            <a:r>
              <a:rPr lang="en-AU" altLang="en-US" sz="4000" b="1" dirty="0"/>
              <a:t>we have been sung throughout all of history,</a:t>
            </a:r>
          </a:p>
          <a:p>
            <a:pPr eaLnBrk="1" hangingPunct="1">
              <a:buFontTx/>
              <a:buNone/>
            </a:pPr>
            <a:r>
              <a:rPr lang="en-AU" altLang="en-US" sz="4000" b="1" dirty="0"/>
              <a:t>called to be light to the whole human race.</a:t>
            </a:r>
          </a:p>
        </p:txBody>
      </p:sp>
    </p:spTree>
    <p:extLst>
      <p:ext uri="{BB962C8B-B14F-4D97-AF65-F5344CB8AC3E}">
        <p14:creationId xmlns:p14="http://schemas.microsoft.com/office/powerpoint/2010/main" val="1152056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2231FA5B-58E2-4C94-84BA-11865E46D123}"/>
              </a:ext>
            </a:extLst>
          </p:cNvPr>
          <p:cNvSpPr>
            <a:spLocks noGrp="1" noChangeArrowheads="1"/>
          </p:cNvSpPr>
          <p:nvPr>
            <p:ph type="body" idx="1"/>
          </p:nvPr>
        </p:nvSpPr>
        <p:spPr/>
        <p:txBody>
          <a:bodyPr/>
          <a:lstStyle/>
          <a:p>
            <a:pPr eaLnBrk="1" hangingPunct="1">
              <a:buFontTx/>
              <a:buNone/>
            </a:pPr>
            <a:r>
              <a:rPr lang="en-AU" altLang="en-US" sz="4000" b="1" dirty="0"/>
              <a:t>Gather us in, the rich and the haughty;</a:t>
            </a:r>
          </a:p>
          <a:p>
            <a:pPr eaLnBrk="1" hangingPunct="1">
              <a:buFontTx/>
              <a:buNone/>
            </a:pPr>
            <a:r>
              <a:rPr lang="en-AU" altLang="en-US" sz="4000" b="1" dirty="0"/>
              <a:t>gather us in, the proud and the strong;</a:t>
            </a:r>
          </a:p>
          <a:p>
            <a:pPr eaLnBrk="1" hangingPunct="1">
              <a:buFontTx/>
              <a:buNone/>
            </a:pPr>
            <a:r>
              <a:rPr lang="en-AU" altLang="en-US" sz="4000" b="1" dirty="0"/>
              <a:t>give us a heart so meek and so lowly,</a:t>
            </a:r>
          </a:p>
          <a:p>
            <a:pPr eaLnBrk="1" hangingPunct="1">
              <a:buFontTx/>
              <a:buNone/>
            </a:pPr>
            <a:r>
              <a:rPr lang="en-AU" altLang="en-US" sz="4000" b="1" dirty="0"/>
              <a:t>give us the courage to enter the song.</a:t>
            </a:r>
          </a:p>
        </p:txBody>
      </p:sp>
    </p:spTree>
    <p:extLst>
      <p:ext uri="{BB962C8B-B14F-4D97-AF65-F5344CB8AC3E}">
        <p14:creationId xmlns:p14="http://schemas.microsoft.com/office/powerpoint/2010/main" val="2168416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66C4D03B-7261-44CE-9BAE-6E1FEDC8A8CB}"/>
              </a:ext>
            </a:extLst>
          </p:cNvPr>
          <p:cNvSpPr>
            <a:spLocks noGrp="1" noChangeArrowheads="1"/>
          </p:cNvSpPr>
          <p:nvPr>
            <p:ph type="body" idx="1"/>
          </p:nvPr>
        </p:nvSpPr>
        <p:spPr/>
        <p:txBody>
          <a:bodyPr/>
          <a:lstStyle/>
          <a:p>
            <a:pPr eaLnBrk="1" hangingPunct="1">
              <a:buFontTx/>
              <a:buNone/>
            </a:pPr>
            <a:r>
              <a:rPr lang="en-AU" altLang="en-US" sz="4000" b="1" dirty="0"/>
              <a:t>Here we will take of the wine and the water,</a:t>
            </a:r>
          </a:p>
          <a:p>
            <a:pPr eaLnBrk="1" hangingPunct="1">
              <a:buFontTx/>
              <a:buNone/>
            </a:pPr>
            <a:r>
              <a:rPr lang="en-AU" altLang="en-US" sz="4000" b="1" dirty="0"/>
              <a:t>here we will take the bread of new birth,</a:t>
            </a:r>
          </a:p>
          <a:p>
            <a:pPr eaLnBrk="1" hangingPunct="1">
              <a:buFontTx/>
              <a:buNone/>
            </a:pPr>
            <a:r>
              <a:rPr lang="en-AU" altLang="en-US" sz="4000" b="1" dirty="0"/>
              <a:t>here you shall call your sons and your daughters,</a:t>
            </a:r>
          </a:p>
          <a:p>
            <a:pPr eaLnBrk="1" hangingPunct="1">
              <a:buFontTx/>
              <a:buNone/>
            </a:pPr>
            <a:r>
              <a:rPr lang="en-AU" altLang="en-US" sz="4000" b="1" dirty="0"/>
              <a:t>call us anew to be salt of the earth.</a:t>
            </a:r>
          </a:p>
        </p:txBody>
      </p:sp>
    </p:spTree>
    <p:extLst>
      <p:ext uri="{BB962C8B-B14F-4D97-AF65-F5344CB8AC3E}">
        <p14:creationId xmlns:p14="http://schemas.microsoft.com/office/powerpoint/2010/main" val="759645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C98B2AE8-6F74-4305-A629-DA18CCDD0130}"/>
              </a:ext>
            </a:extLst>
          </p:cNvPr>
          <p:cNvSpPr>
            <a:spLocks noGrp="1" noChangeArrowheads="1"/>
          </p:cNvSpPr>
          <p:nvPr>
            <p:ph type="body" idx="1"/>
          </p:nvPr>
        </p:nvSpPr>
        <p:spPr/>
        <p:txBody>
          <a:bodyPr/>
          <a:lstStyle/>
          <a:p>
            <a:pPr eaLnBrk="1" hangingPunct="1">
              <a:buFontTx/>
              <a:buNone/>
            </a:pPr>
            <a:r>
              <a:rPr lang="en-AU" altLang="en-US" sz="4000" b="1" dirty="0"/>
              <a:t>Give us to drink the wine of compassion,</a:t>
            </a:r>
          </a:p>
          <a:p>
            <a:pPr eaLnBrk="1" hangingPunct="1">
              <a:buFontTx/>
              <a:buNone/>
            </a:pPr>
            <a:r>
              <a:rPr lang="en-AU" altLang="en-US" sz="4000" b="1" dirty="0"/>
              <a:t>give us to eat the bread that is you;</a:t>
            </a:r>
          </a:p>
          <a:p>
            <a:pPr eaLnBrk="1" hangingPunct="1">
              <a:buFontTx/>
              <a:buNone/>
            </a:pPr>
            <a:r>
              <a:rPr lang="en-AU" altLang="en-US" sz="4000" b="1" dirty="0"/>
              <a:t>nourish us well, and teach us to fashion</a:t>
            </a:r>
          </a:p>
          <a:p>
            <a:pPr eaLnBrk="1" hangingPunct="1">
              <a:buFontTx/>
              <a:buNone/>
            </a:pPr>
            <a:r>
              <a:rPr lang="en-AU" altLang="en-US" sz="4000" b="1" dirty="0"/>
              <a:t>lives that are holy and hearts that are true.</a:t>
            </a:r>
          </a:p>
        </p:txBody>
      </p:sp>
    </p:spTree>
    <p:extLst>
      <p:ext uri="{BB962C8B-B14F-4D97-AF65-F5344CB8AC3E}">
        <p14:creationId xmlns:p14="http://schemas.microsoft.com/office/powerpoint/2010/main" val="233763245"/>
      </p:ext>
    </p:extLst>
  </p:cSld>
  <p:clrMapOvr>
    <a:masterClrMapping/>
  </p:clrMapOvr>
</p:sld>
</file>

<file path=ppt/theme/theme1.xml><?xml version="1.0" encoding="utf-8"?>
<a:theme xmlns:a="http://schemas.openxmlformats.org/drawingml/2006/main" name="Presentation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630CC4FC-9D26-40B6-8C0D-3F1A52AA2364}" vid="{361FD38F-E699-434F-8EDC-BFC93BA0E0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Presentation6</Template>
  <TotalTime>122</TotalTime>
  <Words>2227</Words>
  <Application>Microsoft Office PowerPoint</Application>
  <PresentationFormat>Widescreen</PresentationFormat>
  <Paragraphs>134</Paragraphs>
  <Slides>49</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ＭＳ Ｐゴシック</vt:lpstr>
      <vt:lpstr>Arial</vt:lpstr>
      <vt:lpstr>Arial Black</vt:lpstr>
      <vt:lpstr>Calibri</vt:lpstr>
      <vt:lpstr>Comic Sans MS</vt:lpstr>
      <vt:lpstr>Courier</vt:lpstr>
      <vt:lpstr>Times New Roman</vt:lpstr>
      <vt:lpstr>Presentation_3</vt:lpstr>
      <vt:lpstr>PowerPoint Presentation</vt:lpstr>
      <vt:lpstr>PowerPoint Presentation</vt:lpstr>
      <vt:lpstr>PowerPoint Presentation</vt:lpstr>
      <vt:lpstr>Gather us in. TIS 474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Psalm 138   Of David. I give you thanks, O Lord, with my whole heart;    before the gods I sing your praise;  I bow down towards your holy temple    and give thanks to your name for your steadfast love and your faithfulness;    for you have exalted your name and your word    above everything.  On the day I called, you answered me,    you increased my strength of soul. </vt:lpstr>
      <vt:lpstr>All the kings of the earth shall praise you, O Lord,    for they have heard the words of your mouth.  They shall sing of the ways of the Lord,    for great is the glory of the Lord.  For though the Lord is high, he regards the lowly;    but the haughty he perceives from far away. </vt:lpstr>
      <vt:lpstr>Though I walk in the midst of trouble,    you preserve me against the wrath of my enemies; you stretch out your hand,    and your right hand delivers me.  The Lord will fulfil his purpose for me;    your steadfast love, O Lord, endures for ever.    Do not forsake the work of your hands. </vt:lpstr>
      <vt:lpstr>PowerPoint Presentation</vt:lpstr>
      <vt:lpstr>PowerPoint Presentation</vt:lpstr>
      <vt:lpstr>In Christ there is no East or West, In Him no South or North; But one great fellowship of love Throughout the whole wide earth.</vt:lpstr>
      <vt:lpstr>In Christ shall true hearts everywhere Their high communion find; His service is the golden cord, Close-binding humankind.</vt:lpstr>
      <vt:lpstr>Join hands, then, people of the faith, What ever your  race may be; Who serves my Father as His child Is surely kin to me.</vt:lpstr>
      <vt:lpstr>In Christ now meet both East and West, In Him meet South and North; All Christlike souls are one in Him Throughout the whole wide earth.  Willliam Arthur Dnakerly TiS 459 (i) Bb b</vt:lpstr>
      <vt:lpstr>PowerPoint Presentation</vt:lpstr>
      <vt:lpstr>Coming up  Faith conversations Wednesday 5pm Pantry with morning tea and light lunch – Thursday Ladies’ meeting – Tuesday 3pm at Anglican church Market – Saturday 15th  Information session about transitional housing  after church, 11:30 next week (16th)</vt:lpstr>
      <vt:lpstr>Mark 3:20–35 and the crowd came together again, so that they could not even eat. When his family heard it, they went out to restrain him, for people were saying, ‘He has gone out of his mind.’ And the scribes who came down from Jerusalem said, ‘He has Beelzebul, and by the ruler of the demons he casts out demons.’ </vt:lpstr>
      <vt:lpstr>And he called them to him, and spoke to them in parables, ‘How can Satan cast out Satan? If a kingdom is divided against itself, that kingdom cannot stand. And if a house is divided against itself, that house will not be able to stand. And if Satan has risen up against himself and is divided, he cannot stand, but his end has come. But no one can enter a strong man’s house and plunder his property without first tying up the strong man; then indeed the house can be plundered. </vt:lpstr>
      <vt:lpstr>‘Truly I tell you, people will be forgiven for their sins and whatever blasphemies they utter; but whoever blasphemes against the Holy Spirit can never have forgiveness, but is guilty of an eternal sin’— for they had said, ‘He has an unclean spirit.’ </vt:lpstr>
      <vt:lpstr> Then his mother and his brothers came; and standing outside, they sent to him and called him. A crowd was sitting around him; and they said to him, ‘Your mother and your brothers and sisters* are outside, asking for you.’ And he replied, ‘Who are my mother and my brothers?’ And looking at those who sat around him, he said, ‘Here are my mother and my brothers! Whoever does the will of God is my brother and sister and mother.’  </vt:lpstr>
      <vt:lpstr>PowerPoint Presentation</vt:lpstr>
      <vt:lpstr>PowerPoint Presentation</vt:lpstr>
      <vt:lpstr>PowerPoint Presentation</vt:lpstr>
      <vt:lpstr>Feed us now, Bread of life, in this holy meal; let us know your love anew: we hunger for you. Feed us now, Bread of life, come and live within; let your peace be ours today, Lord Jesus, we pray. </vt:lpstr>
      <vt:lpstr>Piece of bread, glass of wine: Lord, this food is good; love and mercy come to us — your promise we trust. Piece of bread, glass of wine; who can understand how his mercy works in these? Yet, Lord, we believe. </vt:lpstr>
      <vt:lpstr>God is here, O so near, nearer than our thoughts. Stay with us where’er we go; Lord, help us to grow. God is here, O so near, in this heaven’s meal. May we always feed on you — on the bread that is true.  TIS 538  CCLI 222909 </vt:lpstr>
      <vt:lpstr>PowerPoint Presentation</vt:lpstr>
      <vt:lpstr>TIS 537</vt:lpstr>
      <vt:lpstr>PowerPoint Presentation</vt:lpstr>
      <vt:lpstr>PowerPoint Presentation</vt:lpstr>
      <vt:lpstr>PowerPoint Presentation</vt:lpstr>
      <vt:lpstr>PowerPoint Presentation</vt:lpstr>
      <vt:lpstr>PowerPoint Presentation</vt:lpstr>
      <vt:lpstr>PowerPoint Presentation</vt:lpstr>
      <vt:lpstr> 1 Samuel 8:4–11, 16–20, CEV Then all the elders of Israel gathered together and came to Samuel at Ramah, and said to him, ‘You are old and your sons do not follow in your ways; appoint for us, then, a king to govern us, like other nations.’ But the thing displeased Samuel when they said, ‘Give us a king to govern us.’ </vt:lpstr>
      <vt:lpstr>Samuel prayed to the Lord, and the Lord said to Samuel, ‘Listen to the voice of the people in all that they say to you; for they have not rejected you, but they have rejected me from being king over them. Just as they have done to me, from the day I brought them up out of Egypt to this day, forsaking me and serving other gods, so also they are doing to you. Now then, listen to their voice; only—you shall solemnly warn them, and show them the ways of the king who shall reign over them.’ </vt:lpstr>
      <vt:lpstr>So Samuel reported all the words of the Lord to the people who were asking him for a king. He said, ‘These will be the ways of the king who will reign over you: he will take your sons and appoint them to his chariots and to be his horsemen, and to run before his chariots; He will take your male and female slaves, and the best of your cattle and donkeys, and put them to his work. He will take one-tenth of your flocks, and you shall be his slaves. And in that day you will cry out because of your king, whom you have chosen for yourselves; but the Lord will not answer you in that day.’ </vt:lpstr>
      <vt:lpstr>But the people refused to listen to the voice of Samuel; they said, ‘No! but we are determined to have a king over us, so that we also may be like other nations, and that our king may govern us and go out before us and fight our battles.’ </vt:lpstr>
      <vt:lpstr>2 Corinthians 4:13–5:1 But just as we have the same spirit of faith that is in accordance with scripture—‘I believed, and so I spoke’—we also believe, and so we speak, because we know that the one who raised the Lord Jesus will raise us also with Jesus, and will bring us with you into his presence. Yes, everything is for your sake, so that grace, as it extends to more and more people, may increase thanksgiving, to the glory of God. </vt:lpstr>
      <vt:lpstr>So we do not lose heart. Even though our outer nature is wasting away, our inner nature is being renewed day by day. For this slight momentary affliction is preparing us for an eternal weight of glory beyond all measure, because we look not at what can be seen but at what cannot be seen; for what can be seen is temporary, but what cannot be seen is eternal. </vt:lpstr>
      <vt:lpstr>For we know that if the earthly tent we live in is destroyed, we have a building from God, a house not made with hands, eternal in the heavens.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and Pam</dc:creator>
  <cp:lastModifiedBy>Peter and Pam</cp:lastModifiedBy>
  <cp:revision>14</cp:revision>
  <dcterms:created xsi:type="dcterms:W3CDTF">2024-06-08T02:05:25Z</dcterms:created>
  <dcterms:modified xsi:type="dcterms:W3CDTF">2024-06-08T21:52:32Z</dcterms:modified>
</cp:coreProperties>
</file>