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4" r:id="rId3"/>
  </p:sldMasterIdLst>
  <p:notesMasterIdLst>
    <p:notesMasterId r:id="rId49"/>
  </p:notesMasterIdLst>
  <p:sldIdLst>
    <p:sldId id="270" r:id="rId4"/>
    <p:sldId id="262" r:id="rId5"/>
    <p:sldId id="311" r:id="rId6"/>
    <p:sldId id="387" r:id="rId7"/>
    <p:sldId id="412" r:id="rId8"/>
    <p:sldId id="404" r:id="rId9"/>
    <p:sldId id="405" r:id="rId10"/>
    <p:sldId id="407" r:id="rId11"/>
    <p:sldId id="408" r:id="rId12"/>
    <p:sldId id="266" r:id="rId13"/>
    <p:sldId id="403" r:id="rId14"/>
    <p:sldId id="402" r:id="rId15"/>
    <p:sldId id="413" r:id="rId16"/>
    <p:sldId id="401" r:id="rId17"/>
    <p:sldId id="325" r:id="rId18"/>
    <p:sldId id="312" r:id="rId19"/>
    <p:sldId id="395" r:id="rId20"/>
    <p:sldId id="397" r:id="rId21"/>
    <p:sldId id="396" r:id="rId22"/>
    <p:sldId id="398" r:id="rId23"/>
    <p:sldId id="422" r:id="rId24"/>
    <p:sldId id="399" r:id="rId25"/>
    <p:sldId id="423" r:id="rId26"/>
    <p:sldId id="400" r:id="rId27"/>
    <p:sldId id="416" r:id="rId28"/>
    <p:sldId id="393" r:id="rId29"/>
    <p:sldId id="414" r:id="rId30"/>
    <p:sldId id="424" r:id="rId31"/>
    <p:sldId id="425" r:id="rId32"/>
    <p:sldId id="415" r:id="rId33"/>
    <p:sldId id="389" r:id="rId34"/>
    <p:sldId id="409" r:id="rId35"/>
    <p:sldId id="410" r:id="rId36"/>
    <p:sldId id="411" r:id="rId37"/>
    <p:sldId id="418" r:id="rId38"/>
    <p:sldId id="291" r:id="rId39"/>
    <p:sldId id="417" r:id="rId40"/>
    <p:sldId id="420" r:id="rId41"/>
    <p:sldId id="267" r:id="rId42"/>
    <p:sldId id="268" r:id="rId43"/>
    <p:sldId id="269" r:id="rId44"/>
    <p:sldId id="421" r:id="rId45"/>
    <p:sldId id="271" r:id="rId46"/>
    <p:sldId id="318" r:id="rId47"/>
    <p:sldId id="317" r:id="rId48"/>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8" autoAdjust="0"/>
    <p:restoredTop sz="86409" autoAdjust="0"/>
  </p:normalViewPr>
  <p:slideViewPr>
    <p:cSldViewPr>
      <p:cViewPr varScale="1">
        <p:scale>
          <a:sx n="72" d="100"/>
          <a:sy n="72" d="100"/>
        </p:scale>
        <p:origin x="514" y="67"/>
      </p:cViewPr>
      <p:guideLst>
        <p:guide orient="horz" pos="2160"/>
        <p:guide pos="2880"/>
      </p:guideLst>
    </p:cSldViewPr>
  </p:slideViewPr>
  <p:outlineViewPr>
    <p:cViewPr>
      <p:scale>
        <a:sx n="33" d="100"/>
        <a:sy n="33" d="100"/>
      </p:scale>
      <p:origin x="0" y="-22925"/>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E9B745-A6C0-4790-9062-CFC35726FA9A}" type="datetimeFigureOut">
              <a:rPr lang="en-AU" smtClean="0"/>
              <a:t>19/11/2023</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88402E-BE8B-4D2D-8995-4E69B9DDB20C}" type="slidenum">
              <a:rPr lang="en-AU" smtClean="0"/>
              <a:t>‹#›</a:t>
            </a:fld>
            <a:endParaRPr lang="en-AU"/>
          </a:p>
        </p:txBody>
      </p:sp>
    </p:spTree>
    <p:extLst>
      <p:ext uri="{BB962C8B-B14F-4D97-AF65-F5344CB8AC3E}">
        <p14:creationId xmlns:p14="http://schemas.microsoft.com/office/powerpoint/2010/main" val="4214205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88402E-BE8B-4D2D-8995-4E69B9DDB20C}" type="slidenum">
              <a:rPr lang="en-AU" smtClean="0"/>
              <a:t>15</a:t>
            </a:fld>
            <a:endParaRPr lang="en-AU"/>
          </a:p>
        </p:txBody>
      </p:sp>
    </p:spTree>
    <p:extLst>
      <p:ext uri="{BB962C8B-B14F-4D97-AF65-F5344CB8AC3E}">
        <p14:creationId xmlns:p14="http://schemas.microsoft.com/office/powerpoint/2010/main" val="240812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8">
            <a:extLst>
              <a:ext uri="{FF2B5EF4-FFF2-40B4-BE49-F238E27FC236}">
                <a16:creationId xmlns:a16="http://schemas.microsoft.com/office/drawing/2014/main" id="{9AA075DE-1813-4B8A-9451-8FAA4D14C35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AAB1C482-62E2-4F65-97EC-13D68717DE52}" type="slidenum">
              <a:rPr lang="en-US" altLang="en-US" smtClean="0">
                <a:latin typeface="Calibri" panose="020F0502020204030204" pitchFamily="34" charset="0"/>
              </a:rPr>
              <a:pPr>
                <a:spcBef>
                  <a:spcPct val="0"/>
                </a:spcBef>
                <a:buClrTx/>
                <a:buFontTx/>
                <a:buNone/>
              </a:pPr>
              <a:t>36</a:t>
            </a:fld>
            <a:endParaRPr lang="en-US" altLang="en-US">
              <a:latin typeface="Calibri" panose="020F0502020204030204" pitchFamily="34" charset="0"/>
            </a:endParaRPr>
          </a:p>
        </p:txBody>
      </p:sp>
      <p:sp>
        <p:nvSpPr>
          <p:cNvPr id="17411" name="Text Box 1">
            <a:extLst>
              <a:ext uri="{FF2B5EF4-FFF2-40B4-BE49-F238E27FC236}">
                <a16:creationId xmlns:a16="http://schemas.microsoft.com/office/drawing/2014/main" id="{A5441272-C31D-4FAB-BAFB-AE4E3C26CA59}"/>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Text Box 2">
            <a:extLst>
              <a:ext uri="{FF2B5EF4-FFF2-40B4-BE49-F238E27FC236}">
                <a16:creationId xmlns:a16="http://schemas.microsoft.com/office/drawing/2014/main" id="{2BAAB472-BDDA-44C2-880C-010752569E01}"/>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7413" name="Text Box 3">
            <a:extLst>
              <a:ext uri="{FF2B5EF4-FFF2-40B4-BE49-F238E27FC236}">
                <a16:creationId xmlns:a16="http://schemas.microsoft.com/office/drawing/2014/main" id="{CC7CEA0C-91E6-45AE-845A-0C8CD41CF0A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656AB3D-DFE7-4E3C-9BFC-BACDA13189F7}" type="slidenum">
              <a:rPr lang="en-US" altLang="en-US">
                <a:latin typeface="Calibri" panose="020F0502020204030204" pitchFamily="34" charset="0"/>
              </a:rPr>
              <a:pPr algn="r" eaLnBrk="1" hangingPunct="1">
                <a:spcBef>
                  <a:spcPct val="0"/>
                </a:spcBef>
                <a:buClrTx/>
                <a:buFontTx/>
                <a:buNone/>
              </a:pPr>
              <a:t>36</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0"/>
            <a:ext cx="7772400" cy="6264695"/>
          </a:xfrm>
        </p:spPr>
        <p:txBody>
          <a:bodyPr/>
          <a:lstStyle>
            <a:lvl1pPr algn="l">
              <a:defRPr/>
            </a:lvl1pPr>
          </a:lstStyle>
          <a:p>
            <a:r>
              <a:rPr lang="en-US"/>
              <a:t>Click to edit Master title style</a:t>
            </a:r>
            <a:endParaRPr lang="en-AU" dirty="0"/>
          </a:p>
        </p:txBody>
      </p:sp>
      <p:sp>
        <p:nvSpPr>
          <p:cNvPr id="3" name="Date Placeholder 3">
            <a:extLst>
              <a:ext uri="{FF2B5EF4-FFF2-40B4-BE49-F238E27FC236}">
                <a16:creationId xmlns:a16="http://schemas.microsoft.com/office/drawing/2014/main" id="{E1F52768-6708-438C-B5FA-5AD3140ADBAE}"/>
              </a:ext>
            </a:extLst>
          </p:cNvPr>
          <p:cNvSpPr>
            <a:spLocks noGrp="1"/>
          </p:cNvSpPr>
          <p:nvPr>
            <p:ph type="dt" sz="half" idx="10"/>
          </p:nvPr>
        </p:nvSpPr>
        <p:spPr/>
        <p:txBody>
          <a:bodyPr/>
          <a:lstStyle>
            <a:lvl1pPr>
              <a:defRPr/>
            </a:lvl1pPr>
          </a:lstStyle>
          <a:p>
            <a:pPr>
              <a:defRPr/>
            </a:pPr>
            <a:fld id="{1C1B4064-C10A-43AC-92EE-FA9C258A82BF}" type="datetimeFigureOut">
              <a:rPr lang="en-AU"/>
              <a:pPr>
                <a:defRPr/>
              </a:pPr>
              <a:t>19/11/2023</a:t>
            </a:fld>
            <a:endParaRPr lang="en-AU"/>
          </a:p>
        </p:txBody>
      </p:sp>
      <p:sp>
        <p:nvSpPr>
          <p:cNvPr id="4" name="Footer Placeholder 4">
            <a:extLst>
              <a:ext uri="{FF2B5EF4-FFF2-40B4-BE49-F238E27FC236}">
                <a16:creationId xmlns:a16="http://schemas.microsoft.com/office/drawing/2014/main" id="{D12E526D-70ED-4F2F-9B74-B23280BD80DE}"/>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BC720956-88D5-4639-8CA7-1648CC6892DA}"/>
              </a:ext>
            </a:extLst>
          </p:cNvPr>
          <p:cNvSpPr>
            <a:spLocks noGrp="1"/>
          </p:cNvSpPr>
          <p:nvPr>
            <p:ph type="sldNum" sz="quarter" idx="12"/>
          </p:nvPr>
        </p:nvSpPr>
        <p:spPr/>
        <p:txBody>
          <a:bodyPr/>
          <a:lstStyle>
            <a:lvl1pPr>
              <a:defRPr/>
            </a:lvl1pPr>
          </a:lstStyle>
          <a:p>
            <a:pPr>
              <a:defRPr/>
            </a:pPr>
            <a:fld id="{5986425D-9040-4985-9BA4-CF4F3E1EA39F}" type="slidenum">
              <a:rPr lang="en-AU" altLang="en-US"/>
              <a:pPr>
                <a:defRPr/>
              </a:pPr>
              <a:t>‹#›</a:t>
            </a:fld>
            <a:endParaRPr lang="en-AU" altLang="en-US"/>
          </a:p>
        </p:txBody>
      </p:sp>
    </p:spTree>
    <p:extLst>
      <p:ext uri="{BB962C8B-B14F-4D97-AF65-F5344CB8AC3E}">
        <p14:creationId xmlns:p14="http://schemas.microsoft.com/office/powerpoint/2010/main" val="128937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E6706CA-D920-4C44-BE97-7AD56F3F9BF4}"/>
              </a:ext>
            </a:extLst>
          </p:cNvPr>
          <p:cNvSpPr>
            <a:spLocks noGrp="1"/>
          </p:cNvSpPr>
          <p:nvPr>
            <p:ph type="dt" sz="half" idx="10"/>
          </p:nvPr>
        </p:nvSpPr>
        <p:spPr/>
        <p:txBody>
          <a:bodyPr/>
          <a:lstStyle>
            <a:lvl1pPr>
              <a:defRPr/>
            </a:lvl1pPr>
          </a:lstStyle>
          <a:p>
            <a:pPr>
              <a:defRPr/>
            </a:pPr>
            <a:fld id="{0CD443CB-418A-46E4-9CC0-F23B9CDD0879}" type="datetimeFigureOut">
              <a:rPr lang="en-AU"/>
              <a:pPr>
                <a:defRPr/>
              </a:pPr>
              <a:t>19/11/2023</a:t>
            </a:fld>
            <a:endParaRPr lang="en-AU"/>
          </a:p>
        </p:txBody>
      </p:sp>
      <p:sp>
        <p:nvSpPr>
          <p:cNvPr id="5" name="Footer Placeholder 4">
            <a:extLst>
              <a:ext uri="{FF2B5EF4-FFF2-40B4-BE49-F238E27FC236}">
                <a16:creationId xmlns:a16="http://schemas.microsoft.com/office/drawing/2014/main" id="{B9B567D9-DDAE-4EE3-86FA-AA297F5F666C}"/>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E9558E9C-4EEB-47F8-910C-25DA3685607C}"/>
              </a:ext>
            </a:extLst>
          </p:cNvPr>
          <p:cNvSpPr>
            <a:spLocks noGrp="1"/>
          </p:cNvSpPr>
          <p:nvPr>
            <p:ph type="sldNum" sz="quarter" idx="12"/>
          </p:nvPr>
        </p:nvSpPr>
        <p:spPr/>
        <p:txBody>
          <a:bodyPr/>
          <a:lstStyle>
            <a:lvl1pPr>
              <a:defRPr/>
            </a:lvl1pPr>
          </a:lstStyle>
          <a:p>
            <a:pPr>
              <a:defRPr/>
            </a:pPr>
            <a:fld id="{6D2FC3F6-FC3A-4CD0-8A3D-A8ADD214124E}" type="slidenum">
              <a:rPr lang="en-AU" altLang="en-US"/>
              <a:pPr>
                <a:defRPr/>
              </a:pPr>
              <a:t>‹#›</a:t>
            </a:fld>
            <a:endParaRPr lang="en-AU" altLang="en-US"/>
          </a:p>
        </p:txBody>
      </p:sp>
    </p:spTree>
    <p:extLst>
      <p:ext uri="{BB962C8B-B14F-4D97-AF65-F5344CB8AC3E}">
        <p14:creationId xmlns:p14="http://schemas.microsoft.com/office/powerpoint/2010/main" val="137011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8756334-FF63-4819-80EE-259962208F15}"/>
              </a:ext>
            </a:extLst>
          </p:cNvPr>
          <p:cNvSpPr>
            <a:spLocks noGrp="1"/>
          </p:cNvSpPr>
          <p:nvPr>
            <p:ph type="dt" sz="half" idx="10"/>
          </p:nvPr>
        </p:nvSpPr>
        <p:spPr/>
        <p:txBody>
          <a:bodyPr/>
          <a:lstStyle>
            <a:lvl1pPr>
              <a:defRPr/>
            </a:lvl1pPr>
          </a:lstStyle>
          <a:p>
            <a:pPr>
              <a:defRPr/>
            </a:pPr>
            <a:fld id="{D48CE605-C971-4C99-AB13-42EA85949E6B}" type="datetimeFigureOut">
              <a:rPr lang="en-AU"/>
              <a:pPr>
                <a:defRPr/>
              </a:pPr>
              <a:t>19/11/2023</a:t>
            </a:fld>
            <a:endParaRPr lang="en-AU"/>
          </a:p>
        </p:txBody>
      </p:sp>
      <p:sp>
        <p:nvSpPr>
          <p:cNvPr id="5" name="Footer Placeholder 4">
            <a:extLst>
              <a:ext uri="{FF2B5EF4-FFF2-40B4-BE49-F238E27FC236}">
                <a16:creationId xmlns:a16="http://schemas.microsoft.com/office/drawing/2014/main" id="{53B672B6-E61A-4E33-8571-94EAA6F0C16B}"/>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EFB7D78C-9CAE-4516-B226-B6B82828721D}"/>
              </a:ext>
            </a:extLst>
          </p:cNvPr>
          <p:cNvSpPr>
            <a:spLocks noGrp="1"/>
          </p:cNvSpPr>
          <p:nvPr>
            <p:ph type="sldNum" sz="quarter" idx="12"/>
          </p:nvPr>
        </p:nvSpPr>
        <p:spPr/>
        <p:txBody>
          <a:bodyPr/>
          <a:lstStyle>
            <a:lvl1pPr>
              <a:defRPr/>
            </a:lvl1pPr>
          </a:lstStyle>
          <a:p>
            <a:pPr>
              <a:defRPr/>
            </a:pPr>
            <a:fld id="{F4FC4EFD-491F-4737-96E8-A2BFBE80C7CB}" type="slidenum">
              <a:rPr lang="en-AU" altLang="en-US"/>
              <a:pPr>
                <a:defRPr/>
              </a:pPr>
              <a:t>‹#›</a:t>
            </a:fld>
            <a:endParaRPr lang="en-AU" altLang="en-US"/>
          </a:p>
        </p:txBody>
      </p:sp>
    </p:spTree>
    <p:extLst>
      <p:ext uri="{BB962C8B-B14F-4D97-AF65-F5344CB8AC3E}">
        <p14:creationId xmlns:p14="http://schemas.microsoft.com/office/powerpoint/2010/main" val="1546470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E325-90A4-4437-9B4E-9FEF6B7CD76B}"/>
              </a:ext>
            </a:extLst>
          </p:cNvPr>
          <p:cNvSpPr>
            <a:spLocks noGrp="1"/>
          </p:cNvSpPr>
          <p:nvPr>
            <p:ph type="title"/>
          </p:nvPr>
        </p:nvSpPr>
        <p:spPr>
          <a:xfrm>
            <a:off x="457200" y="274638"/>
            <a:ext cx="8229600" cy="6323012"/>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CDEFA83-5F4A-4F44-B24A-414A379EF8D9}"/>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F646FDD-A3C2-462F-81EA-C705188A4AE9}"/>
              </a:ext>
            </a:extLst>
          </p:cNvPr>
          <p:cNvSpPr>
            <a:spLocks noGrp="1"/>
          </p:cNvSpPr>
          <p:nvPr>
            <p:ph type="dt" sz="half" idx="10"/>
          </p:nvPr>
        </p:nvSpPr>
        <p:spPr/>
        <p:txBody>
          <a:bodyPr/>
          <a:lstStyle>
            <a:lvl1pPr>
              <a:defRPr/>
            </a:lvl1pPr>
          </a:lstStyle>
          <a:p>
            <a:pPr>
              <a:defRPr/>
            </a:pPr>
            <a:fld id="{A01692A5-0597-42AD-ACC2-8DF1CA728A22}" type="datetimeFigureOut">
              <a:rPr lang="en-AU"/>
              <a:pPr>
                <a:defRPr/>
              </a:pPr>
              <a:t>19/11/2023</a:t>
            </a:fld>
            <a:endParaRPr lang="en-AU"/>
          </a:p>
        </p:txBody>
      </p:sp>
      <p:sp>
        <p:nvSpPr>
          <p:cNvPr id="5" name="Footer Placeholder 4">
            <a:extLst>
              <a:ext uri="{FF2B5EF4-FFF2-40B4-BE49-F238E27FC236}">
                <a16:creationId xmlns:a16="http://schemas.microsoft.com/office/drawing/2014/main" id="{65C1D081-6FA1-4D73-8751-70D89DA1F127}"/>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DD9D955D-3B0B-47A7-BB98-14582E72DBDF}"/>
              </a:ext>
            </a:extLst>
          </p:cNvPr>
          <p:cNvSpPr>
            <a:spLocks noGrp="1"/>
          </p:cNvSpPr>
          <p:nvPr>
            <p:ph type="sldNum" sz="quarter" idx="12"/>
          </p:nvPr>
        </p:nvSpPr>
        <p:spPr/>
        <p:txBody>
          <a:bodyPr/>
          <a:lstStyle>
            <a:lvl1pPr>
              <a:defRPr/>
            </a:lvl1pPr>
          </a:lstStyle>
          <a:p>
            <a:pPr>
              <a:defRPr/>
            </a:pPr>
            <a:fld id="{C784BCD4-74F2-41AF-9A34-30DBB4B7EA87}" type="slidenum">
              <a:rPr lang="en-AU" altLang="en-US"/>
              <a:pPr>
                <a:defRPr/>
              </a:pPr>
              <a:t>‹#›</a:t>
            </a:fld>
            <a:endParaRPr lang="en-AU" altLang="en-US"/>
          </a:p>
        </p:txBody>
      </p:sp>
    </p:spTree>
    <p:extLst>
      <p:ext uri="{BB962C8B-B14F-4D97-AF65-F5344CB8AC3E}">
        <p14:creationId xmlns:p14="http://schemas.microsoft.com/office/powerpoint/2010/main" val="25097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061CF-97CD-44E7-BD89-460FC29E52A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3055328-D10B-4DD7-93DD-3B0AF1824B94}"/>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7C3DA55-5F47-401C-A244-EE2CE747604A}"/>
              </a:ext>
            </a:extLst>
          </p:cNvPr>
          <p:cNvSpPr>
            <a:spLocks noGrp="1"/>
          </p:cNvSpPr>
          <p:nvPr>
            <p:ph type="dt" sz="half" idx="10"/>
          </p:nvPr>
        </p:nvSpPr>
        <p:spPr/>
        <p:txBody>
          <a:bodyPr/>
          <a:lstStyle>
            <a:lvl1pPr>
              <a:defRPr/>
            </a:lvl1pPr>
          </a:lstStyle>
          <a:p>
            <a:pPr>
              <a:defRPr/>
            </a:pPr>
            <a:fld id="{667925E4-4CBA-4ED2-BDB1-9D8FCE739F01}" type="datetimeFigureOut">
              <a:rPr lang="en-AU"/>
              <a:pPr>
                <a:defRPr/>
              </a:pPr>
              <a:t>19/11/2023</a:t>
            </a:fld>
            <a:endParaRPr lang="en-AU"/>
          </a:p>
        </p:txBody>
      </p:sp>
      <p:sp>
        <p:nvSpPr>
          <p:cNvPr id="5" name="Footer Placeholder 4">
            <a:extLst>
              <a:ext uri="{FF2B5EF4-FFF2-40B4-BE49-F238E27FC236}">
                <a16:creationId xmlns:a16="http://schemas.microsoft.com/office/drawing/2014/main" id="{4DA8525B-68AC-45FE-B3E8-BFA4C676BF85}"/>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CF6C9169-8378-4AF8-B50E-B695C3AD9E30}"/>
              </a:ext>
            </a:extLst>
          </p:cNvPr>
          <p:cNvSpPr>
            <a:spLocks noGrp="1"/>
          </p:cNvSpPr>
          <p:nvPr>
            <p:ph type="sldNum" sz="quarter" idx="12"/>
          </p:nvPr>
        </p:nvSpPr>
        <p:spPr/>
        <p:txBody>
          <a:bodyPr/>
          <a:lstStyle>
            <a:lvl1pPr>
              <a:defRPr/>
            </a:lvl1pPr>
          </a:lstStyle>
          <a:p>
            <a:pPr>
              <a:defRPr/>
            </a:pPr>
            <a:fld id="{8E630A57-5D19-4000-B850-E048023BEC6D}" type="slidenum">
              <a:rPr lang="en-AU" altLang="en-US"/>
              <a:pPr>
                <a:defRPr/>
              </a:pPr>
              <a:t>‹#›</a:t>
            </a:fld>
            <a:endParaRPr lang="en-AU" altLang="en-US"/>
          </a:p>
        </p:txBody>
      </p:sp>
    </p:spTree>
    <p:extLst>
      <p:ext uri="{BB962C8B-B14F-4D97-AF65-F5344CB8AC3E}">
        <p14:creationId xmlns:p14="http://schemas.microsoft.com/office/powerpoint/2010/main" val="1710915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6322714"/>
          </a:xfrm>
          <a:prstGeom prst="rect">
            <a:avLst/>
          </a:prstGeom>
        </p:spPr>
        <p:txBody>
          <a:bodyPr>
            <a:normAutofit/>
          </a:bodyPr>
          <a:lstStyle>
            <a:lvl1pPr algn="l">
              <a:defRPr sz="3200" b="1">
                <a:effectLst>
                  <a:outerShdw blurRad="38100" dist="38100" dir="2700000" algn="tl">
                    <a:srgbClr val="000000">
                      <a:alpha val="43137"/>
                    </a:srgbClr>
                  </a:outerShdw>
                </a:effectLst>
                <a:latin typeface="Comic Sans MS" pitchFamily="66" charset="0"/>
              </a:defRPr>
            </a:lvl1pPr>
          </a:lstStyle>
          <a:p>
            <a:r>
              <a:rPr lang="en-US"/>
              <a:t>Click to edit Master title style</a:t>
            </a:r>
            <a:endParaRPr lang="en-AU" dirty="0"/>
          </a:p>
        </p:txBody>
      </p:sp>
    </p:spTree>
    <p:extLst>
      <p:ext uri="{BB962C8B-B14F-4D97-AF65-F5344CB8AC3E}">
        <p14:creationId xmlns:p14="http://schemas.microsoft.com/office/powerpoint/2010/main" val="3692873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6322714"/>
          </a:xfrm>
        </p:spPr>
        <p:txBody>
          <a:bodyPr>
            <a:normAutofit/>
          </a:bodyPr>
          <a:lstStyle>
            <a:lvl1pPr algn="l">
              <a:defRPr sz="3200" b="1">
                <a:effectLst>
                  <a:outerShdw blurRad="38100" dist="38100" dir="2700000" algn="tl">
                    <a:srgbClr val="000000">
                      <a:alpha val="43137"/>
                    </a:srgbClr>
                  </a:outerShdw>
                </a:effectLst>
                <a:latin typeface="Comic Sans MS" pitchFamily="66" charset="0"/>
              </a:defRPr>
            </a:lvl1pPr>
          </a:lstStyle>
          <a:p>
            <a:r>
              <a:rPr lang="en-US"/>
              <a:t>Click to edit Master title style</a:t>
            </a:r>
            <a:endParaRPr lang="en-AU" dirty="0"/>
          </a:p>
        </p:txBody>
      </p:sp>
    </p:spTree>
    <p:extLst>
      <p:ext uri="{BB962C8B-B14F-4D97-AF65-F5344CB8AC3E}">
        <p14:creationId xmlns:p14="http://schemas.microsoft.com/office/powerpoint/2010/main" val="132757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lstStyle>
            <a:lvl1pPr algn="l">
              <a:defRPr sz="2400" b="1">
                <a:effectLst>
                  <a:outerShdw blurRad="38100" dist="38100" dir="2700000" algn="tl">
                    <a:srgbClr val="000000">
                      <a:alpha val="43137"/>
                    </a:srgbClr>
                  </a:outerShdw>
                </a:effectLst>
              </a:defRPr>
            </a:lvl1pPr>
          </a:lstStyle>
          <a:p>
            <a:r>
              <a:rPr lang="en-US"/>
              <a:t>Click to edit Master title style</a:t>
            </a:r>
            <a:endParaRPr lang="en-AU" dirty="0"/>
          </a:p>
        </p:txBody>
      </p:sp>
      <p:sp>
        <p:nvSpPr>
          <p:cNvPr id="3" name="Date Placeholder 3">
            <a:extLst>
              <a:ext uri="{FF2B5EF4-FFF2-40B4-BE49-F238E27FC236}">
                <a16:creationId xmlns:a16="http://schemas.microsoft.com/office/drawing/2014/main" id="{E7D26241-59A6-43F5-BB7B-E4C1FC4F2C57}"/>
              </a:ext>
            </a:extLst>
          </p:cNvPr>
          <p:cNvSpPr>
            <a:spLocks noGrp="1"/>
          </p:cNvSpPr>
          <p:nvPr>
            <p:ph type="dt" sz="half" idx="10"/>
          </p:nvPr>
        </p:nvSpPr>
        <p:spPr/>
        <p:txBody>
          <a:bodyPr/>
          <a:lstStyle>
            <a:lvl1pPr>
              <a:defRPr/>
            </a:lvl1pPr>
          </a:lstStyle>
          <a:p>
            <a:pPr>
              <a:defRPr/>
            </a:pPr>
            <a:fld id="{1667E891-D28B-4D6D-8699-28A251AE700A}" type="datetimeFigureOut">
              <a:rPr lang="en-AU"/>
              <a:pPr>
                <a:defRPr/>
              </a:pPr>
              <a:t>19/11/2023</a:t>
            </a:fld>
            <a:endParaRPr lang="en-AU"/>
          </a:p>
        </p:txBody>
      </p:sp>
      <p:sp>
        <p:nvSpPr>
          <p:cNvPr id="4" name="Footer Placeholder 4">
            <a:extLst>
              <a:ext uri="{FF2B5EF4-FFF2-40B4-BE49-F238E27FC236}">
                <a16:creationId xmlns:a16="http://schemas.microsoft.com/office/drawing/2014/main" id="{EAA6DB6C-EDC0-4FA0-A4D9-E564D8A85B57}"/>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D8B0C39F-3CB7-4285-BF6F-B4C4D9730640}"/>
              </a:ext>
            </a:extLst>
          </p:cNvPr>
          <p:cNvSpPr>
            <a:spLocks noGrp="1"/>
          </p:cNvSpPr>
          <p:nvPr>
            <p:ph type="sldNum" sz="quarter" idx="12"/>
          </p:nvPr>
        </p:nvSpPr>
        <p:spPr/>
        <p:txBody>
          <a:bodyPr/>
          <a:lstStyle>
            <a:lvl1pPr>
              <a:defRPr/>
            </a:lvl1pPr>
          </a:lstStyle>
          <a:p>
            <a:pPr>
              <a:defRPr/>
            </a:pPr>
            <a:fld id="{B63F5653-CBFE-451E-987B-BC4AD3A80CAE}" type="slidenum">
              <a:rPr lang="en-AU" altLang="en-US"/>
              <a:pPr>
                <a:defRPr/>
              </a:pPr>
              <a:t>‹#›</a:t>
            </a:fld>
            <a:endParaRPr lang="en-AU" altLang="en-US"/>
          </a:p>
        </p:txBody>
      </p:sp>
    </p:spTree>
    <p:extLst>
      <p:ext uri="{BB962C8B-B14F-4D97-AF65-F5344CB8AC3E}">
        <p14:creationId xmlns:p14="http://schemas.microsoft.com/office/powerpoint/2010/main" val="963226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5DFC13-C073-4E85-9008-6A09880639DA}"/>
              </a:ext>
            </a:extLst>
          </p:cNvPr>
          <p:cNvSpPr>
            <a:spLocks noGrp="1"/>
          </p:cNvSpPr>
          <p:nvPr>
            <p:ph type="dt" sz="half" idx="10"/>
          </p:nvPr>
        </p:nvSpPr>
        <p:spPr/>
        <p:txBody>
          <a:bodyPr/>
          <a:lstStyle>
            <a:lvl1pPr>
              <a:defRPr/>
            </a:lvl1pPr>
          </a:lstStyle>
          <a:p>
            <a:pPr>
              <a:defRPr/>
            </a:pPr>
            <a:fld id="{08589C8B-0177-43D8-91B4-D604D36925B2}" type="datetimeFigureOut">
              <a:rPr lang="en-AU"/>
              <a:pPr>
                <a:defRPr/>
              </a:pPr>
              <a:t>19/11/2023</a:t>
            </a:fld>
            <a:endParaRPr lang="en-AU"/>
          </a:p>
        </p:txBody>
      </p:sp>
      <p:sp>
        <p:nvSpPr>
          <p:cNvPr id="5" name="Footer Placeholder 4">
            <a:extLst>
              <a:ext uri="{FF2B5EF4-FFF2-40B4-BE49-F238E27FC236}">
                <a16:creationId xmlns:a16="http://schemas.microsoft.com/office/drawing/2014/main" id="{4121827C-BD76-437D-9CBF-9B4ECD65E9B3}"/>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12256A0D-A617-45EB-BCB2-53277697F9E7}"/>
              </a:ext>
            </a:extLst>
          </p:cNvPr>
          <p:cNvSpPr>
            <a:spLocks noGrp="1"/>
          </p:cNvSpPr>
          <p:nvPr>
            <p:ph type="sldNum" sz="quarter" idx="12"/>
          </p:nvPr>
        </p:nvSpPr>
        <p:spPr/>
        <p:txBody>
          <a:bodyPr/>
          <a:lstStyle>
            <a:lvl1pPr>
              <a:defRPr/>
            </a:lvl1pPr>
          </a:lstStyle>
          <a:p>
            <a:pPr>
              <a:defRPr/>
            </a:pPr>
            <a:fld id="{8007568A-855B-46C1-835A-8819B5A5B989}" type="slidenum">
              <a:rPr lang="en-AU" altLang="en-US"/>
              <a:pPr>
                <a:defRPr/>
              </a:pPr>
              <a:t>‹#›</a:t>
            </a:fld>
            <a:endParaRPr lang="en-AU" altLang="en-US"/>
          </a:p>
        </p:txBody>
      </p:sp>
    </p:spTree>
    <p:extLst>
      <p:ext uri="{BB962C8B-B14F-4D97-AF65-F5344CB8AC3E}">
        <p14:creationId xmlns:p14="http://schemas.microsoft.com/office/powerpoint/2010/main" val="3321392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D420B2E4-4F7F-496A-B183-CA170D8B0485}"/>
              </a:ext>
            </a:extLst>
          </p:cNvPr>
          <p:cNvSpPr>
            <a:spLocks noGrp="1"/>
          </p:cNvSpPr>
          <p:nvPr>
            <p:ph type="dt" sz="half" idx="10"/>
          </p:nvPr>
        </p:nvSpPr>
        <p:spPr/>
        <p:txBody>
          <a:bodyPr/>
          <a:lstStyle>
            <a:lvl1pPr>
              <a:defRPr/>
            </a:lvl1pPr>
          </a:lstStyle>
          <a:p>
            <a:pPr>
              <a:defRPr/>
            </a:pPr>
            <a:fld id="{B28718F0-51B3-46BC-B9F8-3E971E9F2993}" type="datetimeFigureOut">
              <a:rPr lang="en-AU"/>
              <a:pPr>
                <a:defRPr/>
              </a:pPr>
              <a:t>19/11/2023</a:t>
            </a:fld>
            <a:endParaRPr lang="en-AU"/>
          </a:p>
        </p:txBody>
      </p:sp>
      <p:sp>
        <p:nvSpPr>
          <p:cNvPr id="6" name="Footer Placeholder 4">
            <a:extLst>
              <a:ext uri="{FF2B5EF4-FFF2-40B4-BE49-F238E27FC236}">
                <a16:creationId xmlns:a16="http://schemas.microsoft.com/office/drawing/2014/main" id="{13709F87-1242-4EF0-A73A-3BA0FAEADB4D}"/>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579C28E8-C3B9-40BD-8C0A-29AD5EF89665}"/>
              </a:ext>
            </a:extLst>
          </p:cNvPr>
          <p:cNvSpPr>
            <a:spLocks noGrp="1"/>
          </p:cNvSpPr>
          <p:nvPr>
            <p:ph type="sldNum" sz="quarter" idx="12"/>
          </p:nvPr>
        </p:nvSpPr>
        <p:spPr/>
        <p:txBody>
          <a:bodyPr/>
          <a:lstStyle>
            <a:lvl1pPr>
              <a:defRPr/>
            </a:lvl1pPr>
          </a:lstStyle>
          <a:p>
            <a:pPr>
              <a:defRPr/>
            </a:pPr>
            <a:fld id="{B8B1CCDE-4F54-4A77-9E9C-4677EDDEFBBA}" type="slidenum">
              <a:rPr lang="en-AU" altLang="en-US"/>
              <a:pPr>
                <a:defRPr/>
              </a:pPr>
              <a:t>‹#›</a:t>
            </a:fld>
            <a:endParaRPr lang="en-AU" altLang="en-US"/>
          </a:p>
        </p:txBody>
      </p:sp>
    </p:spTree>
    <p:extLst>
      <p:ext uri="{BB962C8B-B14F-4D97-AF65-F5344CB8AC3E}">
        <p14:creationId xmlns:p14="http://schemas.microsoft.com/office/powerpoint/2010/main" val="274729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a:extLst>
              <a:ext uri="{FF2B5EF4-FFF2-40B4-BE49-F238E27FC236}">
                <a16:creationId xmlns:a16="http://schemas.microsoft.com/office/drawing/2014/main" id="{CD968E0C-1000-46A1-A3D7-5694411F3071}"/>
              </a:ext>
            </a:extLst>
          </p:cNvPr>
          <p:cNvSpPr>
            <a:spLocks noGrp="1"/>
          </p:cNvSpPr>
          <p:nvPr>
            <p:ph type="dt" sz="half" idx="10"/>
          </p:nvPr>
        </p:nvSpPr>
        <p:spPr/>
        <p:txBody>
          <a:bodyPr/>
          <a:lstStyle>
            <a:lvl1pPr>
              <a:defRPr/>
            </a:lvl1pPr>
          </a:lstStyle>
          <a:p>
            <a:pPr>
              <a:defRPr/>
            </a:pPr>
            <a:fld id="{02EE1DEB-68ED-4538-8555-A2BAF139FECC}" type="datetimeFigureOut">
              <a:rPr lang="en-AU"/>
              <a:pPr>
                <a:defRPr/>
              </a:pPr>
              <a:t>19/11/2023</a:t>
            </a:fld>
            <a:endParaRPr lang="en-AU"/>
          </a:p>
        </p:txBody>
      </p:sp>
      <p:sp>
        <p:nvSpPr>
          <p:cNvPr id="8" name="Footer Placeholder 4">
            <a:extLst>
              <a:ext uri="{FF2B5EF4-FFF2-40B4-BE49-F238E27FC236}">
                <a16:creationId xmlns:a16="http://schemas.microsoft.com/office/drawing/2014/main" id="{721B84F6-94AC-40BF-BE4D-58547EE2D3F8}"/>
              </a:ext>
            </a:extLst>
          </p:cNvPr>
          <p:cNvSpPr>
            <a:spLocks noGrp="1"/>
          </p:cNvSpPr>
          <p:nvPr>
            <p:ph type="ftr" sz="quarter" idx="11"/>
          </p:nvPr>
        </p:nvSpPr>
        <p:spPr/>
        <p:txBody>
          <a:bodyPr/>
          <a:lstStyle>
            <a:lvl1pPr>
              <a:defRPr/>
            </a:lvl1pPr>
          </a:lstStyle>
          <a:p>
            <a:pPr>
              <a:defRPr/>
            </a:pPr>
            <a:endParaRPr lang="en-AU"/>
          </a:p>
        </p:txBody>
      </p:sp>
      <p:sp>
        <p:nvSpPr>
          <p:cNvPr id="9" name="Slide Number Placeholder 5">
            <a:extLst>
              <a:ext uri="{FF2B5EF4-FFF2-40B4-BE49-F238E27FC236}">
                <a16:creationId xmlns:a16="http://schemas.microsoft.com/office/drawing/2014/main" id="{9CDB1F05-6F7E-49FD-80C5-1A34E547823D}"/>
              </a:ext>
            </a:extLst>
          </p:cNvPr>
          <p:cNvSpPr>
            <a:spLocks noGrp="1"/>
          </p:cNvSpPr>
          <p:nvPr>
            <p:ph type="sldNum" sz="quarter" idx="12"/>
          </p:nvPr>
        </p:nvSpPr>
        <p:spPr/>
        <p:txBody>
          <a:bodyPr/>
          <a:lstStyle>
            <a:lvl1pPr>
              <a:defRPr/>
            </a:lvl1pPr>
          </a:lstStyle>
          <a:p>
            <a:pPr>
              <a:defRPr/>
            </a:pPr>
            <a:fld id="{D46C30D6-C843-4C3B-9FFD-6E3AE66E1C05}" type="slidenum">
              <a:rPr lang="en-AU" altLang="en-US"/>
              <a:pPr>
                <a:defRPr/>
              </a:pPr>
              <a:t>‹#›</a:t>
            </a:fld>
            <a:endParaRPr lang="en-AU" altLang="en-US"/>
          </a:p>
        </p:txBody>
      </p:sp>
    </p:spTree>
    <p:extLst>
      <p:ext uri="{BB962C8B-B14F-4D97-AF65-F5344CB8AC3E}">
        <p14:creationId xmlns:p14="http://schemas.microsoft.com/office/powerpoint/2010/main" val="118074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a:extLst>
              <a:ext uri="{FF2B5EF4-FFF2-40B4-BE49-F238E27FC236}">
                <a16:creationId xmlns:a16="http://schemas.microsoft.com/office/drawing/2014/main" id="{7296C24A-B40E-42AC-8329-38BB6872BC0F}"/>
              </a:ext>
            </a:extLst>
          </p:cNvPr>
          <p:cNvSpPr>
            <a:spLocks noGrp="1"/>
          </p:cNvSpPr>
          <p:nvPr>
            <p:ph type="dt" sz="half" idx="10"/>
          </p:nvPr>
        </p:nvSpPr>
        <p:spPr/>
        <p:txBody>
          <a:bodyPr/>
          <a:lstStyle>
            <a:lvl1pPr>
              <a:defRPr/>
            </a:lvl1pPr>
          </a:lstStyle>
          <a:p>
            <a:pPr>
              <a:defRPr/>
            </a:pPr>
            <a:fld id="{4365483E-F358-4739-9704-1A45F47F7026}" type="datetimeFigureOut">
              <a:rPr lang="en-AU"/>
              <a:pPr>
                <a:defRPr/>
              </a:pPr>
              <a:t>19/11/2023</a:t>
            </a:fld>
            <a:endParaRPr lang="en-AU"/>
          </a:p>
        </p:txBody>
      </p:sp>
      <p:sp>
        <p:nvSpPr>
          <p:cNvPr id="4" name="Footer Placeholder 4">
            <a:extLst>
              <a:ext uri="{FF2B5EF4-FFF2-40B4-BE49-F238E27FC236}">
                <a16:creationId xmlns:a16="http://schemas.microsoft.com/office/drawing/2014/main" id="{353A90BB-5ACF-4C4A-95F6-77D9EC68B6C5}"/>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8DF81EB0-B04D-4972-8B7E-F9C3B18B7C3E}"/>
              </a:ext>
            </a:extLst>
          </p:cNvPr>
          <p:cNvSpPr>
            <a:spLocks noGrp="1"/>
          </p:cNvSpPr>
          <p:nvPr>
            <p:ph type="sldNum" sz="quarter" idx="12"/>
          </p:nvPr>
        </p:nvSpPr>
        <p:spPr/>
        <p:txBody>
          <a:bodyPr/>
          <a:lstStyle>
            <a:lvl1pPr>
              <a:defRPr/>
            </a:lvl1pPr>
          </a:lstStyle>
          <a:p>
            <a:pPr>
              <a:defRPr/>
            </a:pPr>
            <a:fld id="{56FFA7E6-1AE8-44A6-A7EF-FDF131A6F597}" type="slidenum">
              <a:rPr lang="en-AU" altLang="en-US"/>
              <a:pPr>
                <a:defRPr/>
              </a:pPr>
              <a:t>‹#›</a:t>
            </a:fld>
            <a:endParaRPr lang="en-AU" altLang="en-US"/>
          </a:p>
        </p:txBody>
      </p:sp>
    </p:spTree>
    <p:extLst>
      <p:ext uri="{BB962C8B-B14F-4D97-AF65-F5344CB8AC3E}">
        <p14:creationId xmlns:p14="http://schemas.microsoft.com/office/powerpoint/2010/main" val="1658556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3C406A1-750D-40F4-B280-78B25137DC1D}"/>
              </a:ext>
            </a:extLst>
          </p:cNvPr>
          <p:cNvSpPr>
            <a:spLocks noGrp="1"/>
          </p:cNvSpPr>
          <p:nvPr>
            <p:ph type="dt" sz="half" idx="10"/>
          </p:nvPr>
        </p:nvSpPr>
        <p:spPr/>
        <p:txBody>
          <a:bodyPr/>
          <a:lstStyle>
            <a:lvl1pPr>
              <a:defRPr/>
            </a:lvl1pPr>
          </a:lstStyle>
          <a:p>
            <a:pPr>
              <a:defRPr/>
            </a:pPr>
            <a:fld id="{81E26F1B-C2B4-444F-940C-C04C2F3BE4E9}" type="datetimeFigureOut">
              <a:rPr lang="en-AU"/>
              <a:pPr>
                <a:defRPr/>
              </a:pPr>
              <a:t>19/11/2023</a:t>
            </a:fld>
            <a:endParaRPr lang="en-AU"/>
          </a:p>
        </p:txBody>
      </p:sp>
      <p:sp>
        <p:nvSpPr>
          <p:cNvPr id="3" name="Footer Placeholder 4">
            <a:extLst>
              <a:ext uri="{FF2B5EF4-FFF2-40B4-BE49-F238E27FC236}">
                <a16:creationId xmlns:a16="http://schemas.microsoft.com/office/drawing/2014/main" id="{4A249FD2-55F1-419E-B522-CCAD83948DDD}"/>
              </a:ext>
            </a:extLst>
          </p:cNvPr>
          <p:cNvSpPr>
            <a:spLocks noGrp="1"/>
          </p:cNvSpPr>
          <p:nvPr>
            <p:ph type="ftr" sz="quarter" idx="11"/>
          </p:nvPr>
        </p:nvSpPr>
        <p:spPr/>
        <p:txBody>
          <a:bodyPr/>
          <a:lstStyle>
            <a:lvl1pPr>
              <a:defRPr/>
            </a:lvl1pPr>
          </a:lstStyle>
          <a:p>
            <a:pPr>
              <a:defRPr/>
            </a:pPr>
            <a:endParaRPr lang="en-AU"/>
          </a:p>
        </p:txBody>
      </p:sp>
      <p:sp>
        <p:nvSpPr>
          <p:cNvPr id="4" name="Slide Number Placeholder 5">
            <a:extLst>
              <a:ext uri="{FF2B5EF4-FFF2-40B4-BE49-F238E27FC236}">
                <a16:creationId xmlns:a16="http://schemas.microsoft.com/office/drawing/2014/main" id="{CADD0031-0286-4EC4-B46D-A2041C97D994}"/>
              </a:ext>
            </a:extLst>
          </p:cNvPr>
          <p:cNvSpPr>
            <a:spLocks noGrp="1"/>
          </p:cNvSpPr>
          <p:nvPr>
            <p:ph type="sldNum" sz="quarter" idx="12"/>
          </p:nvPr>
        </p:nvSpPr>
        <p:spPr/>
        <p:txBody>
          <a:bodyPr/>
          <a:lstStyle>
            <a:lvl1pPr>
              <a:defRPr/>
            </a:lvl1pPr>
          </a:lstStyle>
          <a:p>
            <a:pPr>
              <a:defRPr/>
            </a:pPr>
            <a:fld id="{C973A9E0-7D49-44D6-ABBC-4FD6A01CC5F8}" type="slidenum">
              <a:rPr lang="en-AU" altLang="en-US"/>
              <a:pPr>
                <a:defRPr/>
              </a:pPr>
              <a:t>‹#›</a:t>
            </a:fld>
            <a:endParaRPr lang="en-AU" altLang="en-US"/>
          </a:p>
        </p:txBody>
      </p:sp>
    </p:spTree>
    <p:extLst>
      <p:ext uri="{BB962C8B-B14F-4D97-AF65-F5344CB8AC3E}">
        <p14:creationId xmlns:p14="http://schemas.microsoft.com/office/powerpoint/2010/main" val="108722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800AEFAF-67F1-4256-A6B0-DFEFE3869D43}"/>
              </a:ext>
            </a:extLst>
          </p:cNvPr>
          <p:cNvSpPr>
            <a:spLocks noGrp="1"/>
          </p:cNvSpPr>
          <p:nvPr>
            <p:ph type="dt" sz="half" idx="10"/>
          </p:nvPr>
        </p:nvSpPr>
        <p:spPr/>
        <p:txBody>
          <a:bodyPr/>
          <a:lstStyle>
            <a:lvl1pPr>
              <a:defRPr/>
            </a:lvl1pPr>
          </a:lstStyle>
          <a:p>
            <a:pPr>
              <a:defRPr/>
            </a:pPr>
            <a:fld id="{0C3C5FAE-7213-4352-ADBF-1102E520FA42}" type="datetimeFigureOut">
              <a:rPr lang="en-AU"/>
              <a:pPr>
                <a:defRPr/>
              </a:pPr>
              <a:t>19/11/2023</a:t>
            </a:fld>
            <a:endParaRPr lang="en-AU"/>
          </a:p>
        </p:txBody>
      </p:sp>
      <p:sp>
        <p:nvSpPr>
          <p:cNvPr id="6" name="Footer Placeholder 4">
            <a:extLst>
              <a:ext uri="{FF2B5EF4-FFF2-40B4-BE49-F238E27FC236}">
                <a16:creationId xmlns:a16="http://schemas.microsoft.com/office/drawing/2014/main" id="{3E50F635-852A-4313-AD02-C3FF2CCF66D0}"/>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96C6BA21-6564-4C53-8459-311FA17051E0}"/>
              </a:ext>
            </a:extLst>
          </p:cNvPr>
          <p:cNvSpPr>
            <a:spLocks noGrp="1"/>
          </p:cNvSpPr>
          <p:nvPr>
            <p:ph type="sldNum" sz="quarter" idx="12"/>
          </p:nvPr>
        </p:nvSpPr>
        <p:spPr/>
        <p:txBody>
          <a:bodyPr/>
          <a:lstStyle>
            <a:lvl1pPr>
              <a:defRPr/>
            </a:lvl1pPr>
          </a:lstStyle>
          <a:p>
            <a:pPr>
              <a:defRPr/>
            </a:pPr>
            <a:fld id="{53200E62-5C2F-4D73-88CC-1640972AD4C7}" type="slidenum">
              <a:rPr lang="en-AU" altLang="en-US"/>
              <a:pPr>
                <a:defRPr/>
              </a:pPr>
              <a:t>‹#›</a:t>
            </a:fld>
            <a:endParaRPr lang="en-AU" altLang="en-US"/>
          </a:p>
        </p:txBody>
      </p:sp>
    </p:spTree>
    <p:extLst>
      <p:ext uri="{BB962C8B-B14F-4D97-AF65-F5344CB8AC3E}">
        <p14:creationId xmlns:p14="http://schemas.microsoft.com/office/powerpoint/2010/main" val="46799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24D33948-F1FB-40C7-9E35-3480BAD2A6C7}"/>
              </a:ext>
            </a:extLst>
          </p:cNvPr>
          <p:cNvSpPr>
            <a:spLocks noGrp="1"/>
          </p:cNvSpPr>
          <p:nvPr>
            <p:ph type="dt" sz="half" idx="10"/>
          </p:nvPr>
        </p:nvSpPr>
        <p:spPr/>
        <p:txBody>
          <a:bodyPr/>
          <a:lstStyle>
            <a:lvl1pPr>
              <a:defRPr/>
            </a:lvl1pPr>
          </a:lstStyle>
          <a:p>
            <a:pPr>
              <a:defRPr/>
            </a:pPr>
            <a:fld id="{2787955E-6471-476C-8AAE-9D41752E7BF7}" type="datetimeFigureOut">
              <a:rPr lang="en-AU"/>
              <a:pPr>
                <a:defRPr/>
              </a:pPr>
              <a:t>19/11/2023</a:t>
            </a:fld>
            <a:endParaRPr lang="en-AU"/>
          </a:p>
        </p:txBody>
      </p:sp>
      <p:sp>
        <p:nvSpPr>
          <p:cNvPr id="6" name="Footer Placeholder 4">
            <a:extLst>
              <a:ext uri="{FF2B5EF4-FFF2-40B4-BE49-F238E27FC236}">
                <a16:creationId xmlns:a16="http://schemas.microsoft.com/office/drawing/2014/main" id="{CE975105-59C9-4415-BD9C-9F63F3A6F719}"/>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393C170F-73BE-48E2-AE56-11DA6ECC8873}"/>
              </a:ext>
            </a:extLst>
          </p:cNvPr>
          <p:cNvSpPr>
            <a:spLocks noGrp="1"/>
          </p:cNvSpPr>
          <p:nvPr>
            <p:ph type="sldNum" sz="quarter" idx="12"/>
          </p:nvPr>
        </p:nvSpPr>
        <p:spPr/>
        <p:txBody>
          <a:bodyPr/>
          <a:lstStyle>
            <a:lvl1pPr>
              <a:defRPr/>
            </a:lvl1pPr>
          </a:lstStyle>
          <a:p>
            <a:pPr>
              <a:defRPr/>
            </a:pPr>
            <a:fld id="{33ACD171-42C3-48CB-B26E-DED1624954BE}" type="slidenum">
              <a:rPr lang="en-AU" altLang="en-US"/>
              <a:pPr>
                <a:defRPr/>
              </a:pPr>
              <a:t>‹#›</a:t>
            </a:fld>
            <a:endParaRPr lang="en-AU" altLang="en-US"/>
          </a:p>
        </p:txBody>
      </p:sp>
    </p:spTree>
    <p:extLst>
      <p:ext uri="{BB962C8B-B14F-4D97-AF65-F5344CB8AC3E}">
        <p14:creationId xmlns:p14="http://schemas.microsoft.com/office/powerpoint/2010/main" val="4292643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371E40B-DD08-4A8C-8CE4-393E904B9848}"/>
              </a:ext>
            </a:extLst>
          </p:cNvPr>
          <p:cNvSpPr>
            <a:spLocks noGrp="1"/>
          </p:cNvSpPr>
          <p:nvPr>
            <p:ph type="title"/>
          </p:nvPr>
        </p:nvSpPr>
        <p:spPr bwMode="auto">
          <a:xfrm>
            <a:off x="457200" y="274638"/>
            <a:ext cx="8229600" cy="63230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
        <p:nvSpPr>
          <p:cNvPr id="4" name="Date Placeholder 3">
            <a:extLst>
              <a:ext uri="{FF2B5EF4-FFF2-40B4-BE49-F238E27FC236}">
                <a16:creationId xmlns:a16="http://schemas.microsoft.com/office/drawing/2014/main" id="{B440D2CD-B261-4448-9355-D892C6D36AD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8598094-DFB1-4B3C-A09B-927D77E50FCE}" type="datetimeFigureOut">
              <a:rPr lang="en-AU"/>
              <a:pPr>
                <a:defRPr/>
              </a:pPr>
              <a:t>19/11/2023</a:t>
            </a:fld>
            <a:endParaRPr lang="en-AU"/>
          </a:p>
        </p:txBody>
      </p:sp>
      <p:sp>
        <p:nvSpPr>
          <p:cNvPr id="5" name="Footer Placeholder 4">
            <a:extLst>
              <a:ext uri="{FF2B5EF4-FFF2-40B4-BE49-F238E27FC236}">
                <a16:creationId xmlns:a16="http://schemas.microsoft.com/office/drawing/2014/main" id="{3C512ACC-D1D9-4BBA-8CF8-97551A75A61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AU"/>
          </a:p>
        </p:txBody>
      </p:sp>
      <p:sp>
        <p:nvSpPr>
          <p:cNvPr id="6" name="Slide Number Placeholder 5">
            <a:extLst>
              <a:ext uri="{FF2B5EF4-FFF2-40B4-BE49-F238E27FC236}">
                <a16:creationId xmlns:a16="http://schemas.microsoft.com/office/drawing/2014/main" id="{AF8D28D6-CF33-4994-BD10-7C0EF214C7A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215F341-40C4-4B4E-BFDA-30A50F78313C}"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1" fontAlgn="base" hangingPunct="1">
        <a:spcBef>
          <a:spcPct val="0"/>
        </a:spcBef>
        <a:spcAft>
          <a:spcPct val="0"/>
        </a:spcAft>
        <a:defRPr sz="3200" b="1" kern="1200">
          <a:solidFill>
            <a:schemeClr val="tx1"/>
          </a:solidFill>
          <a:effectLst>
            <a:outerShdw blurRad="38100" dist="38100" dir="2700000" algn="tl">
              <a:srgbClr val="000000">
                <a:alpha val="43137"/>
              </a:srgbClr>
            </a:outerShdw>
          </a:effectLst>
          <a:latin typeface="Comic Sans MS" pitchFamily="66" charset="0"/>
          <a:ea typeface="+mj-ea"/>
          <a:cs typeface="+mj-cs"/>
        </a:defRPr>
      </a:lvl1pPr>
      <a:lvl2pPr algn="ctr" rtl="0" eaLnBrk="1" fontAlgn="base" hangingPunct="1">
        <a:spcBef>
          <a:spcPct val="0"/>
        </a:spcBef>
        <a:spcAft>
          <a:spcPct val="0"/>
        </a:spcAft>
        <a:defRPr sz="3200" b="1">
          <a:solidFill>
            <a:schemeClr val="tx1"/>
          </a:solidFill>
          <a:latin typeface="Comic Sans MS" pitchFamily="66" charset="0"/>
        </a:defRPr>
      </a:lvl2pPr>
      <a:lvl3pPr algn="ctr" rtl="0" eaLnBrk="1" fontAlgn="base" hangingPunct="1">
        <a:spcBef>
          <a:spcPct val="0"/>
        </a:spcBef>
        <a:spcAft>
          <a:spcPct val="0"/>
        </a:spcAft>
        <a:defRPr sz="3200" b="1">
          <a:solidFill>
            <a:schemeClr val="tx1"/>
          </a:solidFill>
          <a:latin typeface="Comic Sans MS" pitchFamily="66" charset="0"/>
        </a:defRPr>
      </a:lvl3pPr>
      <a:lvl4pPr algn="ctr" rtl="0" eaLnBrk="1" fontAlgn="base" hangingPunct="1">
        <a:spcBef>
          <a:spcPct val="0"/>
        </a:spcBef>
        <a:spcAft>
          <a:spcPct val="0"/>
        </a:spcAft>
        <a:defRPr sz="3200" b="1">
          <a:solidFill>
            <a:schemeClr val="tx1"/>
          </a:solidFill>
          <a:latin typeface="Comic Sans MS" pitchFamily="66" charset="0"/>
        </a:defRPr>
      </a:lvl4pPr>
      <a:lvl5pPr algn="ctr" rtl="0" eaLnBrk="1" fontAlgn="base" hangingPunct="1">
        <a:spcBef>
          <a:spcPct val="0"/>
        </a:spcBef>
        <a:spcAft>
          <a:spcPct val="0"/>
        </a:spcAft>
        <a:defRPr sz="3200" b="1">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EADA"/>
        </a:solidFill>
        <a:effectLst/>
      </p:bgPr>
    </p:bg>
    <p:spTree>
      <p:nvGrpSpPr>
        <p:cNvPr id="1" name=""/>
        <p:cNvGrpSpPr/>
        <p:nvPr/>
      </p:nvGrpSpPr>
      <p:grpSpPr>
        <a:xfrm>
          <a:off x="0" y="0"/>
          <a:ext cx="0" cy="0"/>
          <a:chOff x="0" y="0"/>
          <a:chExt cx="0" cy="0"/>
        </a:xfrm>
      </p:grpSpPr>
      <p:sp>
        <p:nvSpPr>
          <p:cNvPr id="1027" name="Text Placeholder 2">
            <a:extLst>
              <a:ext uri="{FF2B5EF4-FFF2-40B4-BE49-F238E27FC236}">
                <a16:creationId xmlns:a16="http://schemas.microsoft.com/office/drawing/2014/main" id="{2A0D6507-EE62-4A18-850E-0DDBD5440ECD}"/>
              </a:ext>
            </a:extLst>
          </p:cNvPr>
          <p:cNvSpPr>
            <a:spLocks noGrp="1"/>
          </p:cNvSpPr>
          <p:nvPr>
            <p:ph type="body" idx="1"/>
          </p:nvPr>
        </p:nvSpPr>
        <p:spPr bwMode="auto">
          <a:xfrm>
            <a:off x="395288" y="260350"/>
            <a:ext cx="8229600" cy="648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101534690"/>
      </p:ext>
    </p:extLst>
  </p:cSld>
  <p:clrMap bg1="lt1" tx1="dk1" bg2="lt2" tx2="dk2" accent1="accent1" accent2="accent2" accent3="accent3" accent4="accent4" accent5="accent5" accent6="accent6" hlink="hlink" folHlink="folHlink"/>
  <p:sldLayoutIdLst>
    <p:sldLayoutId id="2147483663"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anose="020B0604020202020204" pitchFamily="34" charset="0"/>
        <a:defRPr sz="3200" b="1" kern="1200">
          <a:solidFill>
            <a:schemeClr val="tx1"/>
          </a:solidFill>
          <a:effectLst>
            <a:outerShdw blurRad="38100" dist="38100" dir="2700000" algn="tl">
              <a:srgbClr val="000000">
                <a:alpha val="43137"/>
              </a:srgbClr>
            </a:outerShdw>
          </a:effectLst>
          <a:latin typeface="Comic Sans MS" pitchFamily="66" charset="0"/>
          <a:ea typeface="+mn-ea"/>
          <a:cs typeface="+mn-cs"/>
        </a:defRPr>
      </a:lvl1pPr>
      <a:lvl2pPr marL="742950" indent="-285750" algn="l" rtl="0" fontAlgn="base">
        <a:spcBef>
          <a:spcPct val="20000"/>
        </a:spcBef>
        <a:spcAft>
          <a:spcPct val="0"/>
        </a:spcAft>
        <a:buFont typeface="Arial" panose="020B0604020202020204" pitchFamily="34" charset="0"/>
        <a:defRPr sz="3200" b="1" kern="1200">
          <a:solidFill>
            <a:schemeClr val="tx1"/>
          </a:solidFill>
          <a:effectLst>
            <a:outerShdw blurRad="38100" dist="38100" dir="2700000" algn="tl">
              <a:srgbClr val="000000">
                <a:alpha val="43137"/>
              </a:srgbClr>
            </a:outerShdw>
          </a:effectLst>
          <a:latin typeface="Comic Sans MS" pitchFamily="66" charset="0"/>
          <a:ea typeface="+mn-ea"/>
          <a:cs typeface="+mn-cs"/>
        </a:defRPr>
      </a:lvl2pPr>
      <a:lvl3pPr marL="1143000" indent="-228600" algn="l" rtl="0" fontAlgn="base">
        <a:spcBef>
          <a:spcPct val="20000"/>
        </a:spcBef>
        <a:spcAft>
          <a:spcPct val="0"/>
        </a:spcAft>
        <a:buFont typeface="Arial" panose="020B0604020202020204" pitchFamily="34" charset="0"/>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F989504-D64C-4061-8749-4CDD0BB9234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FAB11DDB-300C-4D75-9BE0-1C8349BFBEC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a:extLst>
              <a:ext uri="{FF2B5EF4-FFF2-40B4-BE49-F238E27FC236}">
                <a16:creationId xmlns:a16="http://schemas.microsoft.com/office/drawing/2014/main" id="{E65676E0-C1A7-4058-8D22-0FA1EC39474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B13FFFC-89B3-403A-BD89-C44E90D63C44}" type="datetimeFigureOut">
              <a:rPr lang="en-AU"/>
              <a:pPr>
                <a:defRPr/>
              </a:pPr>
              <a:t>19/11/2023</a:t>
            </a:fld>
            <a:endParaRPr lang="en-AU"/>
          </a:p>
        </p:txBody>
      </p:sp>
      <p:sp>
        <p:nvSpPr>
          <p:cNvPr id="5" name="Footer Placeholder 4">
            <a:extLst>
              <a:ext uri="{FF2B5EF4-FFF2-40B4-BE49-F238E27FC236}">
                <a16:creationId xmlns:a16="http://schemas.microsoft.com/office/drawing/2014/main" id="{D1CD73BD-0AD7-4558-8D5F-06AC9F0F597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AU"/>
          </a:p>
        </p:txBody>
      </p:sp>
      <p:sp>
        <p:nvSpPr>
          <p:cNvPr id="6" name="Slide Number Placeholder 5">
            <a:extLst>
              <a:ext uri="{FF2B5EF4-FFF2-40B4-BE49-F238E27FC236}">
                <a16:creationId xmlns:a16="http://schemas.microsoft.com/office/drawing/2014/main" id="{BAA9CA8B-999A-4807-B66D-E34329303F1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0041F65-2AFB-4A20-AEA1-9CEC74BE1C0D}" type="slidenum">
              <a:rPr lang="en-AU" altLang="en-US"/>
              <a:pPr>
                <a:defRPr/>
              </a:pPr>
              <a:t>‹#›</a:t>
            </a:fld>
            <a:endParaRPr lang="en-AU" altLang="en-US"/>
          </a:p>
        </p:txBody>
      </p:sp>
    </p:spTree>
    <p:extLst>
      <p:ext uri="{BB962C8B-B14F-4D97-AF65-F5344CB8AC3E}">
        <p14:creationId xmlns:p14="http://schemas.microsoft.com/office/powerpoint/2010/main" val="3429487192"/>
      </p:ext>
    </p:extLst>
  </p:cSld>
  <p:clrMap bg1="lt1" tx1="dk1" bg2="lt2" tx2="dk2" accent1="accent1" accent2="accent2" accent3="accent3" accent4="accent4" accent5="accent5" accent6="accent6" hlink="hlink" folHlink="folHlink"/>
  <p:sldLayoutIdLst>
    <p:sldLayoutId id="214748366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https://assembly.uca.org.au/media/k2/items/cache/8d7d615a68d2ad1b0beadd8091ab5b84_XL.jpg">
            <a:extLst>
              <a:ext uri="{FF2B5EF4-FFF2-40B4-BE49-F238E27FC236}">
                <a16:creationId xmlns:a16="http://schemas.microsoft.com/office/drawing/2014/main" id="{6EE615E9-6DBF-497E-9E38-0C08DCAA42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6946-08CC-4ED6-9B59-C279455D976D}"/>
              </a:ext>
            </a:extLst>
          </p:cNvPr>
          <p:cNvSpPr>
            <a:spLocks noGrp="1"/>
          </p:cNvSpPr>
          <p:nvPr>
            <p:ph type="title"/>
          </p:nvPr>
        </p:nvSpPr>
        <p:spPr>
          <a:xfrm>
            <a:off x="250825" y="1196975"/>
            <a:ext cx="8642350" cy="3009900"/>
          </a:xfrm>
        </p:spPr>
        <p:txBody>
          <a:bodyPr>
            <a:normAutofit fontScale="90000"/>
          </a:bodyPr>
          <a:lstStyle/>
          <a:p>
            <a:pPr>
              <a:defRPr/>
            </a:pPr>
            <a:r>
              <a:rPr lang="en-AU" sz="3600" dirty="0">
                <a:effectLst/>
              </a:rPr>
              <a:t>Here I am to worship</a:t>
            </a:r>
            <a:br>
              <a:rPr lang="en-AU" sz="3600" dirty="0">
                <a:effectLst/>
              </a:rPr>
            </a:br>
            <a:r>
              <a:rPr lang="en-AU" sz="3600" dirty="0">
                <a:effectLst/>
              </a:rPr>
              <a:t>Here I am to bow down</a:t>
            </a:r>
            <a:br>
              <a:rPr lang="en-AU" sz="3600" dirty="0">
                <a:effectLst/>
              </a:rPr>
            </a:br>
            <a:r>
              <a:rPr lang="en-AU" sz="3600" dirty="0">
                <a:effectLst/>
              </a:rPr>
              <a:t>Here I am to say that You're my God</a:t>
            </a:r>
            <a:br>
              <a:rPr lang="en-AU" sz="3600" dirty="0">
                <a:effectLst/>
              </a:rPr>
            </a:br>
            <a:r>
              <a:rPr lang="en-AU" sz="3600" dirty="0">
                <a:effectLst/>
              </a:rPr>
              <a:t>You're altogether lovely</a:t>
            </a:r>
            <a:br>
              <a:rPr lang="en-AU" sz="3600" dirty="0">
                <a:effectLst/>
              </a:rPr>
            </a:br>
            <a:r>
              <a:rPr lang="en-AU" sz="3600" dirty="0">
                <a:effectLst/>
              </a:rPr>
              <a:t>Altogether worthy</a:t>
            </a:r>
            <a:br>
              <a:rPr lang="en-AU" sz="3600" dirty="0">
                <a:effectLst/>
              </a:rPr>
            </a:br>
            <a:r>
              <a:rPr lang="en-AU" sz="3600" dirty="0">
                <a:effectLst/>
              </a:rPr>
              <a:t>Altogether wonderful to me,</a:t>
            </a:r>
            <a:br>
              <a:rPr lang="en-AU" sz="3600" dirty="0">
                <a:effectLst/>
              </a:rPr>
            </a:br>
            <a:r>
              <a:rPr lang="en-AU" sz="3600" dirty="0">
                <a:effectLst/>
              </a:rPr>
              <a:t>.....Here I am.....,</a:t>
            </a:r>
            <a:br>
              <a:rPr lang="en-AU" sz="3600" dirty="0">
                <a:effectLst/>
              </a:rPr>
            </a:br>
            <a:br>
              <a:rPr lang="en-AU" sz="3600" dirty="0">
                <a:effectLst/>
              </a:rPr>
            </a:br>
            <a:br>
              <a:rPr lang="en-AU" sz="3600" dirty="0">
                <a:effectLst/>
              </a:rPr>
            </a:br>
            <a:br>
              <a:rPr lang="en-AU" dirty="0">
                <a:effectLst/>
              </a:rPr>
            </a:br>
            <a:r>
              <a:rPr lang="en-AU" sz="2000" dirty="0" err="1">
                <a:effectLst/>
              </a:rPr>
              <a:t>Hillsongs</a:t>
            </a:r>
            <a:r>
              <a:rPr lang="en-AU" sz="2000" dirty="0">
                <a:effectLst/>
              </a:rPr>
              <a:t> CCLI222909</a:t>
            </a:r>
            <a:endParaRPr lang="en-AU" dirty="0">
              <a:effectLst/>
            </a:endParaRPr>
          </a:p>
        </p:txBody>
      </p:sp>
      <p:pic>
        <p:nvPicPr>
          <p:cNvPr id="9219" name="Picture 2" descr="http://www.crbchurch.org.uk/images/worship%20back%20ground.jpg">
            <a:extLst>
              <a:ext uri="{FF2B5EF4-FFF2-40B4-BE49-F238E27FC236}">
                <a16:creationId xmlns:a16="http://schemas.microsoft.com/office/drawing/2014/main" id="{D25F26F7-DB6D-4F37-AD1B-24CEA57C3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4292600"/>
            <a:ext cx="3989388"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153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69332D-552B-471D-B246-7EEE4D4BF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49"/>
            <a:ext cx="9143998" cy="6861298"/>
          </a:xfrm>
          <a:prstGeom prst="rect">
            <a:avLst/>
          </a:prstGeom>
        </p:spPr>
      </p:pic>
    </p:spTree>
    <p:extLst>
      <p:ext uri="{BB962C8B-B14F-4D97-AF65-F5344CB8AC3E}">
        <p14:creationId xmlns:p14="http://schemas.microsoft.com/office/powerpoint/2010/main" val="1440525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01CD-24FA-4718-8CB0-09D54FE0DD65}"/>
              </a:ext>
            </a:extLst>
          </p:cNvPr>
          <p:cNvSpPr>
            <a:spLocks noGrp="1"/>
          </p:cNvSpPr>
          <p:nvPr>
            <p:ph type="ctrTitle"/>
          </p:nvPr>
        </p:nvSpPr>
        <p:spPr>
          <a:xfrm>
            <a:off x="1143000" y="4429919"/>
            <a:ext cx="6858000" cy="2387600"/>
          </a:xfrm>
        </p:spPr>
        <p:txBody>
          <a:bodyPr/>
          <a:lstStyle/>
          <a:p>
            <a:pPr algn="l"/>
            <a:r>
              <a:rPr lang="en-AU" sz="3600" b="1" kern="1200" dirty="0">
                <a:solidFill>
                  <a:schemeClr val="tx2">
                    <a:lumMod val="60000"/>
                    <a:lumOff val="40000"/>
                  </a:schemeClr>
                </a:solidFill>
                <a:effectLst/>
                <a:latin typeface="Comic Sans MS" pitchFamily="66" charset="0"/>
                <a:ea typeface="+mj-ea"/>
                <a:cs typeface="+mj-cs"/>
              </a:rPr>
              <a:t>Psalm 123</a:t>
            </a:r>
          </a:p>
          <a:p>
            <a:pPr algn="l"/>
            <a:r>
              <a:rPr lang="en-AU" sz="3600" b="1" kern="1200" dirty="0">
                <a:solidFill>
                  <a:schemeClr val="tx2">
                    <a:lumMod val="60000"/>
                    <a:lumOff val="40000"/>
                  </a:schemeClr>
                </a:solidFill>
                <a:effectLst/>
                <a:latin typeface="Comic Sans MS" pitchFamily="66" charset="0"/>
                <a:ea typeface="+mj-ea"/>
                <a:cs typeface="+mj-cs"/>
              </a:rPr>
              <a:t>Contemporary English Version</a:t>
            </a:r>
          </a:p>
          <a:p>
            <a:pPr algn="l"/>
            <a:r>
              <a:rPr lang="en-GB" sz="3600" b="1" kern="1200" dirty="0">
                <a:solidFill>
                  <a:schemeClr val="tx1"/>
                </a:solidFill>
                <a:effectLst/>
                <a:latin typeface="Comic Sans MS" pitchFamily="66" charset="0"/>
                <a:ea typeface="+mj-ea"/>
                <a:cs typeface="+mj-cs"/>
              </a:rPr>
              <a:t>(A song for worship.)</a:t>
            </a:r>
            <a:endParaRPr lang="en-AU" sz="3600" b="1" kern="1200" dirty="0">
              <a:solidFill>
                <a:schemeClr val="tx1"/>
              </a:solidFill>
              <a:effectLst/>
              <a:latin typeface="Comic Sans MS" pitchFamily="66" charset="0"/>
              <a:ea typeface="+mj-ea"/>
              <a:cs typeface="+mj-cs"/>
            </a:endParaRPr>
          </a:p>
          <a:p>
            <a:pPr algn="l"/>
            <a:r>
              <a:rPr lang="en-GB" sz="3600" b="1" kern="1200" dirty="0">
                <a:solidFill>
                  <a:schemeClr val="tx1"/>
                </a:solidFill>
                <a:effectLst/>
                <a:latin typeface="Comic Sans MS" pitchFamily="66" charset="0"/>
                <a:ea typeface="+mj-ea"/>
                <a:cs typeface="+mj-cs"/>
              </a:rPr>
              <a:t>A Prayer for Mercy</a:t>
            </a:r>
            <a:endParaRPr lang="en-AU" sz="3600" b="1" kern="1200" dirty="0">
              <a:solidFill>
                <a:schemeClr val="tx1"/>
              </a:solidFill>
              <a:effectLst/>
              <a:latin typeface="Comic Sans MS" pitchFamily="66" charset="0"/>
              <a:ea typeface="+mj-ea"/>
              <a:cs typeface="+mj-cs"/>
            </a:endParaRPr>
          </a:p>
          <a:p>
            <a:pPr algn="l"/>
            <a:r>
              <a:rPr lang="en-AU" sz="3600" b="1" kern="1200" dirty="0">
                <a:solidFill>
                  <a:schemeClr val="tx1"/>
                </a:solidFill>
                <a:effectLst/>
                <a:latin typeface="Comic Sans MS" pitchFamily="66" charset="0"/>
                <a:ea typeface="+mj-ea"/>
                <a:cs typeface="+mj-cs"/>
              </a:rPr>
              <a:t>Our Lord and our God,</a:t>
            </a:r>
            <a:br>
              <a:rPr lang="en-AU" sz="3600" b="1" kern="1200" dirty="0">
                <a:solidFill>
                  <a:schemeClr val="tx1"/>
                </a:solidFill>
                <a:effectLst/>
                <a:latin typeface="Comic Sans MS" pitchFamily="66" charset="0"/>
                <a:ea typeface="+mj-ea"/>
                <a:cs typeface="+mj-cs"/>
              </a:rPr>
            </a:br>
            <a:r>
              <a:rPr lang="en-AU" sz="3600" b="1" kern="1200" dirty="0">
                <a:solidFill>
                  <a:schemeClr val="tx1"/>
                </a:solidFill>
                <a:effectLst/>
                <a:latin typeface="Comic Sans MS" pitchFamily="66" charset="0"/>
                <a:ea typeface="+mj-ea"/>
                <a:cs typeface="+mj-cs"/>
              </a:rPr>
              <a:t>I turn my eyes to you,</a:t>
            </a:r>
            <a:br>
              <a:rPr lang="en-AU" sz="3600" b="1" kern="1200" dirty="0">
                <a:solidFill>
                  <a:schemeClr val="tx1"/>
                </a:solidFill>
                <a:effectLst/>
                <a:latin typeface="Comic Sans MS" pitchFamily="66" charset="0"/>
                <a:ea typeface="+mj-ea"/>
                <a:cs typeface="+mj-cs"/>
              </a:rPr>
            </a:br>
            <a:r>
              <a:rPr lang="en-AU" sz="3600" b="1" kern="1200" dirty="0">
                <a:solidFill>
                  <a:schemeClr val="tx1"/>
                </a:solidFill>
                <a:effectLst/>
                <a:latin typeface="Comic Sans MS" pitchFamily="66" charset="0"/>
                <a:ea typeface="+mj-ea"/>
                <a:cs typeface="+mj-cs"/>
              </a:rPr>
              <a:t>    on your throne in heaven.</a:t>
            </a:r>
            <a:br>
              <a:rPr lang="en-AU" sz="3600" b="1" kern="1200" dirty="0">
                <a:solidFill>
                  <a:schemeClr val="tx1"/>
                </a:solidFill>
                <a:effectLst/>
                <a:latin typeface="Comic Sans MS" pitchFamily="66" charset="0"/>
                <a:ea typeface="+mj-ea"/>
                <a:cs typeface="+mj-cs"/>
              </a:rPr>
            </a:br>
            <a:r>
              <a:rPr lang="en-AU" sz="3600" b="1" kern="1200" dirty="0">
                <a:solidFill>
                  <a:schemeClr val="tx1"/>
                </a:solidFill>
                <a:effectLst/>
                <a:latin typeface="Comic Sans MS" pitchFamily="66" charset="0"/>
                <a:ea typeface="+mj-ea"/>
                <a:cs typeface="+mj-cs"/>
              </a:rPr>
              <a:t>Servants look to their master,</a:t>
            </a:r>
            <a:br>
              <a:rPr lang="en-AU" sz="3600" b="1" kern="1200" dirty="0">
                <a:solidFill>
                  <a:schemeClr val="tx1"/>
                </a:solidFill>
                <a:effectLst/>
                <a:latin typeface="Comic Sans MS" pitchFamily="66" charset="0"/>
                <a:ea typeface="+mj-ea"/>
                <a:cs typeface="+mj-cs"/>
              </a:rPr>
            </a:br>
            <a:r>
              <a:rPr lang="en-AU" sz="3600" b="1" kern="1200" dirty="0">
                <a:solidFill>
                  <a:schemeClr val="tx1"/>
                </a:solidFill>
                <a:effectLst/>
                <a:latin typeface="Comic Sans MS" pitchFamily="66" charset="0"/>
                <a:ea typeface="+mj-ea"/>
                <a:cs typeface="+mj-cs"/>
              </a:rPr>
              <a:t>but we will look to you,</a:t>
            </a:r>
            <a:br>
              <a:rPr lang="en-AU" sz="3600" b="1" kern="1200" dirty="0">
                <a:solidFill>
                  <a:schemeClr val="tx1"/>
                </a:solidFill>
                <a:effectLst/>
                <a:latin typeface="Comic Sans MS" pitchFamily="66" charset="0"/>
                <a:ea typeface="+mj-ea"/>
                <a:cs typeface="+mj-cs"/>
              </a:rPr>
            </a:br>
            <a:r>
              <a:rPr lang="en-AU" sz="3600" b="1" kern="1200" dirty="0">
                <a:solidFill>
                  <a:schemeClr val="tx1"/>
                </a:solidFill>
                <a:effectLst/>
                <a:latin typeface="Comic Sans MS" pitchFamily="66" charset="0"/>
                <a:ea typeface="+mj-ea"/>
                <a:cs typeface="+mj-cs"/>
              </a:rPr>
              <a:t>    until you have mercy on us.</a:t>
            </a:r>
            <a:endParaRPr lang="en-AU" sz="6600" dirty="0"/>
          </a:p>
        </p:txBody>
      </p:sp>
    </p:spTree>
    <p:extLst>
      <p:ext uri="{BB962C8B-B14F-4D97-AF65-F5344CB8AC3E}">
        <p14:creationId xmlns:p14="http://schemas.microsoft.com/office/powerpoint/2010/main" val="3934138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E66DB-65A2-4BC6-8DBA-6A42065ABD97}"/>
              </a:ext>
            </a:extLst>
          </p:cNvPr>
          <p:cNvSpPr>
            <a:spLocks noGrp="1"/>
          </p:cNvSpPr>
          <p:nvPr>
            <p:ph type="ctrTitle"/>
          </p:nvPr>
        </p:nvSpPr>
        <p:spPr>
          <a:xfrm>
            <a:off x="1143000" y="4005064"/>
            <a:ext cx="6858000" cy="2387600"/>
          </a:xfrm>
        </p:spPr>
        <p:txBody>
          <a:bodyPr/>
          <a:lstStyle/>
          <a:p>
            <a:pPr algn="l"/>
            <a:endParaRPr lang="en-AU" sz="3600" b="1" kern="1200" dirty="0">
              <a:solidFill>
                <a:schemeClr val="tx1"/>
              </a:solidFill>
              <a:effectLst/>
              <a:latin typeface="Comic Sans MS" pitchFamily="66" charset="0"/>
              <a:ea typeface="+mj-ea"/>
              <a:cs typeface="+mj-cs"/>
            </a:endParaRPr>
          </a:p>
          <a:p>
            <a:pPr algn="l"/>
            <a:r>
              <a:rPr lang="en-AU" sz="3600" b="1" kern="1200" dirty="0">
                <a:solidFill>
                  <a:schemeClr val="tx1"/>
                </a:solidFill>
                <a:effectLst/>
                <a:latin typeface="Comic Sans MS" pitchFamily="66" charset="0"/>
                <a:ea typeface="+mj-ea"/>
                <a:cs typeface="+mj-cs"/>
              </a:rPr>
              <a:t>Please have mercy, Lord!</a:t>
            </a:r>
            <a:br>
              <a:rPr lang="en-AU" sz="3600" b="1" kern="1200" dirty="0">
                <a:solidFill>
                  <a:schemeClr val="tx1"/>
                </a:solidFill>
                <a:effectLst/>
                <a:latin typeface="Comic Sans MS" pitchFamily="66" charset="0"/>
                <a:ea typeface="+mj-ea"/>
                <a:cs typeface="+mj-cs"/>
              </a:rPr>
            </a:br>
            <a:r>
              <a:rPr lang="en-AU" sz="3600" b="1" kern="1200" dirty="0">
                <a:solidFill>
                  <a:schemeClr val="tx1"/>
                </a:solidFill>
                <a:effectLst/>
                <a:latin typeface="Comic Sans MS" pitchFamily="66" charset="0"/>
                <a:ea typeface="+mj-ea"/>
                <a:cs typeface="+mj-cs"/>
              </a:rPr>
              <a:t>We have been insulted</a:t>
            </a:r>
            <a:br>
              <a:rPr lang="en-AU" sz="3600" b="1" kern="1200" dirty="0">
                <a:solidFill>
                  <a:schemeClr val="tx1"/>
                </a:solidFill>
                <a:effectLst/>
                <a:latin typeface="Comic Sans MS" pitchFamily="66" charset="0"/>
                <a:ea typeface="+mj-ea"/>
                <a:cs typeface="+mj-cs"/>
              </a:rPr>
            </a:br>
            <a:r>
              <a:rPr lang="en-AU" sz="3600" b="1" kern="1200" dirty="0">
                <a:solidFill>
                  <a:schemeClr val="tx1"/>
                </a:solidFill>
                <a:effectLst/>
                <a:latin typeface="Comic Sans MS" pitchFamily="66" charset="0"/>
                <a:ea typeface="+mj-ea"/>
                <a:cs typeface="+mj-cs"/>
              </a:rPr>
              <a:t>    more than we can stand,</a:t>
            </a:r>
            <a:br>
              <a:rPr lang="en-AU" sz="3600" b="1" kern="1200" dirty="0">
                <a:solidFill>
                  <a:schemeClr val="tx1"/>
                </a:solidFill>
                <a:effectLst/>
                <a:latin typeface="Comic Sans MS" pitchFamily="66" charset="0"/>
                <a:ea typeface="+mj-ea"/>
                <a:cs typeface="+mj-cs"/>
              </a:rPr>
            </a:br>
            <a:r>
              <a:rPr lang="en-AU" sz="3600" b="1" kern="1200" dirty="0">
                <a:solidFill>
                  <a:schemeClr val="tx1"/>
                </a:solidFill>
                <a:effectLst/>
                <a:latin typeface="Comic Sans MS" pitchFamily="66" charset="0"/>
                <a:ea typeface="+mj-ea"/>
                <a:cs typeface="+mj-cs"/>
              </a:rPr>
              <a:t>and we can't take more abuse</a:t>
            </a:r>
            <a:br>
              <a:rPr lang="en-AU" sz="3600" b="1" kern="1200" dirty="0">
                <a:solidFill>
                  <a:schemeClr val="tx1"/>
                </a:solidFill>
                <a:effectLst/>
                <a:latin typeface="Comic Sans MS" pitchFamily="66" charset="0"/>
                <a:ea typeface="+mj-ea"/>
                <a:cs typeface="+mj-cs"/>
              </a:rPr>
            </a:br>
            <a:r>
              <a:rPr lang="en-AU" sz="3600" b="1" kern="1200" dirty="0">
                <a:solidFill>
                  <a:schemeClr val="tx1"/>
                </a:solidFill>
                <a:effectLst/>
                <a:latin typeface="Comic Sans MS" pitchFamily="66" charset="0"/>
                <a:ea typeface="+mj-ea"/>
                <a:cs typeface="+mj-cs"/>
              </a:rPr>
              <a:t>from those proud,</a:t>
            </a:r>
            <a:br>
              <a:rPr lang="en-AU" sz="3600" b="1" kern="1200" dirty="0">
                <a:solidFill>
                  <a:schemeClr val="tx1"/>
                </a:solidFill>
                <a:effectLst/>
                <a:latin typeface="Comic Sans MS" pitchFamily="66" charset="0"/>
                <a:ea typeface="+mj-ea"/>
                <a:cs typeface="+mj-cs"/>
              </a:rPr>
            </a:br>
            <a:r>
              <a:rPr lang="en-AU" sz="3600" b="1" kern="1200" dirty="0">
                <a:solidFill>
                  <a:schemeClr val="tx1"/>
                </a:solidFill>
                <a:effectLst/>
                <a:latin typeface="Comic Sans MS" pitchFamily="66" charset="0"/>
                <a:ea typeface="+mj-ea"/>
                <a:cs typeface="+mj-cs"/>
              </a:rPr>
              <a:t>    conceited people.</a:t>
            </a:r>
            <a:br>
              <a:rPr lang="en-AU" sz="3600" b="1" kern="1200" dirty="0">
                <a:solidFill>
                  <a:schemeClr val="tx1"/>
                </a:solidFill>
                <a:effectLst/>
                <a:latin typeface="Comic Sans MS" pitchFamily="66" charset="0"/>
                <a:ea typeface="+mj-ea"/>
                <a:cs typeface="+mj-cs"/>
              </a:rPr>
            </a:br>
            <a:r>
              <a:rPr lang="en-AU" sz="3600" b="1" kern="1200" dirty="0">
                <a:solidFill>
                  <a:schemeClr val="tx1"/>
                </a:solidFill>
                <a:effectLst/>
                <a:latin typeface="Comic Sans MS" pitchFamily="66" charset="0"/>
                <a:ea typeface="+mj-ea"/>
                <a:cs typeface="+mj-cs"/>
              </a:rPr>
              <a:t>**************************</a:t>
            </a:r>
          </a:p>
          <a:p>
            <a:endParaRPr lang="en-AU" dirty="0"/>
          </a:p>
        </p:txBody>
      </p:sp>
    </p:spTree>
    <p:extLst>
      <p:ext uri="{BB962C8B-B14F-4D97-AF65-F5344CB8AC3E}">
        <p14:creationId xmlns:p14="http://schemas.microsoft.com/office/powerpoint/2010/main" val="1837582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5B403-6449-4560-BB32-2A561CE2AABD}"/>
              </a:ext>
            </a:extLst>
          </p:cNvPr>
          <p:cNvSpPr>
            <a:spLocks noGrp="1"/>
          </p:cNvSpPr>
          <p:nvPr>
            <p:ph type="ctrTitle"/>
          </p:nvPr>
        </p:nvSpPr>
        <p:spPr/>
        <p:txBody>
          <a:bodyPr/>
          <a:lstStyle/>
          <a:p>
            <a:r>
              <a:rPr lang="en-GB" dirty="0"/>
              <a:t>Interactive talk – Pam </a:t>
            </a:r>
            <a:endParaRPr lang="en-AU" dirty="0"/>
          </a:p>
        </p:txBody>
      </p:sp>
      <p:sp>
        <p:nvSpPr>
          <p:cNvPr id="3" name="Subtitle 2">
            <a:extLst>
              <a:ext uri="{FF2B5EF4-FFF2-40B4-BE49-F238E27FC236}">
                <a16:creationId xmlns:a16="http://schemas.microsoft.com/office/drawing/2014/main" id="{2C7A29D9-98FE-4572-8DB6-EA1090A0CADF}"/>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2462342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BDBD26-410D-4BA6-B3F8-A502972CB568}"/>
              </a:ext>
            </a:extLst>
          </p:cNvPr>
          <p:cNvPicPr>
            <a:picLocks noChangeAspect="1"/>
          </p:cNvPicPr>
          <p:nvPr/>
        </p:nvPicPr>
        <p:blipFill rotWithShape="1">
          <a:blip r:embed="rId3">
            <a:extLst>
              <a:ext uri="{28A0092B-C50C-407E-A947-70E740481C1C}">
                <a14:useLocalDpi xmlns:a14="http://schemas.microsoft.com/office/drawing/2010/main" val="0"/>
              </a:ext>
            </a:extLst>
          </a:blip>
          <a:srcRect b="27551"/>
          <a:stretch/>
        </p:blipFill>
        <p:spPr>
          <a:xfrm>
            <a:off x="-36512" y="1124744"/>
            <a:ext cx="9144000" cy="4968552"/>
          </a:xfrm>
          <a:prstGeom prst="rect">
            <a:avLst/>
          </a:prstGeom>
        </p:spPr>
      </p:pic>
      <p:sp>
        <p:nvSpPr>
          <p:cNvPr id="3" name="TextBox 2">
            <a:extLst>
              <a:ext uri="{FF2B5EF4-FFF2-40B4-BE49-F238E27FC236}">
                <a16:creationId xmlns:a16="http://schemas.microsoft.com/office/drawing/2014/main" id="{1F6D4FA1-4356-40A5-A764-D3CFD9F676BE}"/>
              </a:ext>
            </a:extLst>
          </p:cNvPr>
          <p:cNvSpPr txBox="1"/>
          <p:nvPr/>
        </p:nvSpPr>
        <p:spPr>
          <a:xfrm>
            <a:off x="971600" y="3220"/>
            <a:ext cx="7344816" cy="1200329"/>
          </a:xfrm>
          <a:prstGeom prst="rect">
            <a:avLst/>
          </a:prstGeom>
          <a:noFill/>
        </p:spPr>
        <p:txBody>
          <a:bodyPr wrap="square" rtlCol="0">
            <a:spAutoFit/>
          </a:bodyPr>
          <a:lstStyle/>
          <a:p>
            <a:r>
              <a:rPr lang="en-GB" sz="7200" dirty="0"/>
              <a:t>Offertory </a:t>
            </a:r>
            <a:endParaRPr lang="en-AU" sz="7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09036E8B-311B-432C-B323-30A07A35D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33375"/>
            <a:ext cx="597535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a:extLst>
              <a:ext uri="{FF2B5EF4-FFF2-40B4-BE49-F238E27FC236}">
                <a16:creationId xmlns:a16="http://schemas.microsoft.com/office/drawing/2014/main" id="{4103C4AC-7528-40CD-9AE2-E2BD5A4F5845}"/>
              </a:ext>
            </a:extLst>
          </p:cNvPr>
          <p:cNvSpPr>
            <a:spLocks noGrp="1" noChangeArrowheads="1"/>
          </p:cNvSpPr>
          <p:nvPr>
            <p:ph type="subTitle" idx="4294967295"/>
          </p:nvPr>
        </p:nvSpPr>
        <p:spPr bwMode="auto">
          <a:xfrm>
            <a:off x="1371600" y="3886200"/>
            <a:ext cx="6400800" cy="1752600"/>
          </a:xfrm>
          <a:prstGeom prst="rect">
            <a:avLst/>
          </a:prstGeom>
          <a:ln>
            <a:miter lim="800000"/>
            <a:headEnd/>
            <a:tailEnd/>
          </a:ln>
        </p:spPr>
        <p:txBody>
          <a:bodyPr/>
          <a:lstStyle/>
          <a:p>
            <a:pPr algn="ctr" eaLnBrk="1" hangingPunct="1">
              <a:buFont typeface="Arial" charset="0"/>
              <a:buNone/>
              <a:defRPr/>
            </a:pPr>
            <a:endParaRPr lang="en-US" b="1" dirty="0">
              <a:effectLst>
                <a:outerShdw blurRad="38100" dist="38100" dir="2700000" algn="tl">
                  <a:srgbClr val="000000">
                    <a:alpha val="43137"/>
                  </a:srgbClr>
                </a:outerShdw>
              </a:effectLst>
              <a:latin typeface="Comic Sans MS"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D4B2C-FEB4-4185-B7EE-9669A5E08060}"/>
              </a:ext>
            </a:extLst>
          </p:cNvPr>
          <p:cNvSpPr>
            <a:spLocks noGrp="1"/>
          </p:cNvSpPr>
          <p:nvPr>
            <p:ph type="title" idx="4294967295"/>
          </p:nvPr>
        </p:nvSpPr>
        <p:spPr/>
        <p:txBody>
          <a:bodyPr/>
          <a:lstStyle/>
          <a:p>
            <a:pPr algn="l"/>
            <a:r>
              <a:rPr lang="en-GB" b="1" dirty="0">
                <a:solidFill>
                  <a:schemeClr val="tx2">
                    <a:lumMod val="60000"/>
                    <a:lumOff val="40000"/>
                  </a:schemeClr>
                </a:solidFill>
              </a:rPr>
              <a:t>Matthew 25:14-30 CEV</a:t>
            </a:r>
            <a:r>
              <a:rPr lang="en-GB" b="1" baseline="0" dirty="0">
                <a:solidFill>
                  <a:schemeClr val="tx2">
                    <a:lumMod val="60000"/>
                    <a:lumOff val="40000"/>
                  </a:schemeClr>
                </a:solidFill>
              </a:rPr>
              <a:t> </a:t>
            </a:r>
            <a:br>
              <a:rPr lang="en-GB" b="1" baseline="0" dirty="0">
                <a:solidFill>
                  <a:schemeClr val="tx2">
                    <a:lumMod val="60000"/>
                    <a:lumOff val="40000"/>
                  </a:schemeClr>
                </a:solidFill>
              </a:rPr>
            </a:br>
            <a:r>
              <a:rPr lang="en-GB" b="1" dirty="0">
                <a:solidFill>
                  <a:schemeClr val="tx2">
                    <a:lumMod val="60000"/>
                    <a:lumOff val="40000"/>
                  </a:schemeClr>
                </a:solidFill>
              </a:rPr>
              <a:t>A Story about Three Servants</a:t>
            </a:r>
          </a:p>
          <a:p>
            <a:pPr algn="l"/>
            <a:r>
              <a:rPr lang="en-GB" dirty="0"/>
              <a:t>The kingdom is also like what happened when a man went away and put his three servants in charge of all he owned. The man knew what each servant could do. So he handed 5,000 coins to the first servant, 2,000 to the second, and 1,000 to the third. Then he left the country.</a:t>
            </a:r>
            <a:endParaRPr lang="en-AU" dirty="0"/>
          </a:p>
        </p:txBody>
      </p:sp>
    </p:spTree>
    <p:extLst>
      <p:ext uri="{BB962C8B-B14F-4D97-AF65-F5344CB8AC3E}">
        <p14:creationId xmlns:p14="http://schemas.microsoft.com/office/powerpoint/2010/main" val="4164546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6263D-E250-454F-9299-8A05E9855FAD}"/>
              </a:ext>
            </a:extLst>
          </p:cNvPr>
          <p:cNvSpPr>
            <a:spLocks noGrp="1"/>
          </p:cNvSpPr>
          <p:nvPr>
            <p:ph type="title" idx="4294967295"/>
          </p:nvPr>
        </p:nvSpPr>
        <p:spPr/>
        <p:txBody>
          <a:bodyPr/>
          <a:lstStyle/>
          <a:p>
            <a:pPr algn="l"/>
            <a:endParaRPr lang="en-GB" dirty="0"/>
          </a:p>
          <a:p>
            <a:pPr algn="l"/>
            <a:r>
              <a:rPr lang="en-GB" dirty="0"/>
              <a:t>As soon as the man had gone, the servant with the 5,000 coins used them to earn 5,000 more. The servant who had 2,000 coins did the same with his money and earned 2,000 more. But the servant with 1,000 coins dug a hole and hid his master's money in the ground.</a:t>
            </a:r>
            <a:br>
              <a:rPr lang="en-GB" dirty="0"/>
            </a:br>
            <a:endParaRPr lang="en-AU" dirty="0"/>
          </a:p>
        </p:txBody>
      </p:sp>
    </p:spTree>
    <p:extLst>
      <p:ext uri="{BB962C8B-B14F-4D97-AF65-F5344CB8AC3E}">
        <p14:creationId xmlns:p14="http://schemas.microsoft.com/office/powerpoint/2010/main" val="1459236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D2377-5B99-4A43-BE5D-3E048860DC84}"/>
              </a:ext>
            </a:extLst>
          </p:cNvPr>
          <p:cNvSpPr>
            <a:spLocks noGrp="1"/>
          </p:cNvSpPr>
          <p:nvPr>
            <p:ph type="title" idx="4294967295"/>
          </p:nvPr>
        </p:nvSpPr>
        <p:spPr/>
        <p:txBody>
          <a:bodyPr/>
          <a:lstStyle/>
          <a:p>
            <a:pPr algn="l"/>
            <a:endParaRPr lang="en-GB" dirty="0"/>
          </a:p>
          <a:p>
            <a:pPr algn="l"/>
            <a:r>
              <a:rPr lang="en-GB" dirty="0"/>
              <a:t>Some time later the master of those servants returned. He called them in and asked what they had done with his money. The servant who had been given 5,000 coins brought them in with the 5,000 that he had earned. He said, “Sir, you gave me 5,000 coins, and I have earned 5,000 more.</a:t>
            </a:r>
            <a:endParaRPr lang="en-AU" dirty="0"/>
          </a:p>
        </p:txBody>
      </p:sp>
    </p:spTree>
    <p:extLst>
      <p:ext uri="{BB962C8B-B14F-4D97-AF65-F5344CB8AC3E}">
        <p14:creationId xmlns:p14="http://schemas.microsoft.com/office/powerpoint/2010/main" val="4158877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D5B5"/>
        </a:solidFill>
        <a:effectLst/>
      </p:bgPr>
    </p:bg>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id="{9CB7AFC1-2195-489A-A8CD-D2E834B05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125538"/>
            <a:ext cx="1135062"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a:extLst>
              <a:ext uri="{FF2B5EF4-FFF2-40B4-BE49-F238E27FC236}">
                <a16:creationId xmlns:a16="http://schemas.microsoft.com/office/drawing/2014/main" id="{86FC4E7C-1091-4914-8269-F3AEDEECCE23}"/>
              </a:ext>
            </a:extLst>
          </p:cNvPr>
          <p:cNvSpPr txBox="1">
            <a:spLocks noChangeArrowheads="1"/>
          </p:cNvSpPr>
          <p:nvPr/>
        </p:nvSpPr>
        <p:spPr bwMode="auto">
          <a:xfrm>
            <a:off x="1476375" y="620713"/>
            <a:ext cx="6372225" cy="132397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en-AU" sz="3200" b="1" dirty="0">
                <a:effectLst>
                  <a:outerShdw blurRad="38100" dist="38100" dir="2700000" algn="tl">
                    <a:srgbClr val="FFFFFF"/>
                  </a:outerShdw>
                </a:effectLst>
                <a:latin typeface="Comic Sans MS" pitchFamily="66" charset="0"/>
                <a:cs typeface="+mn-cs"/>
              </a:rPr>
              <a:t>Welcome to worship</a:t>
            </a:r>
          </a:p>
          <a:p>
            <a:pPr algn="ctr" eaLnBrk="1" fontAlgn="auto" hangingPunct="1">
              <a:spcBef>
                <a:spcPct val="50000"/>
              </a:spcBef>
              <a:spcAft>
                <a:spcPts val="0"/>
              </a:spcAft>
              <a:defRPr/>
            </a:pPr>
            <a:r>
              <a:rPr lang="en-AU" sz="3200" b="1" dirty="0">
                <a:effectLst>
                  <a:outerShdw blurRad="38100" dist="38100" dir="2700000" algn="tl">
                    <a:srgbClr val="FFFFFF"/>
                  </a:outerShdw>
                </a:effectLst>
                <a:latin typeface="Comic Sans MS" pitchFamily="66" charset="0"/>
                <a:cs typeface="+mn-cs"/>
              </a:rPr>
              <a:t>at St Georges - Eden</a:t>
            </a:r>
          </a:p>
        </p:txBody>
      </p:sp>
      <p:pic>
        <p:nvPicPr>
          <p:cNvPr id="4" name="Picture 3">
            <a:extLst>
              <a:ext uri="{FF2B5EF4-FFF2-40B4-BE49-F238E27FC236}">
                <a16:creationId xmlns:a16="http://schemas.microsoft.com/office/drawing/2014/main" id="{D7A58235-D23F-4730-9CFA-A2EA926E5A0D}"/>
              </a:ext>
            </a:extLst>
          </p:cNvPr>
          <p:cNvPicPr>
            <a:picLocks noChangeAspect="1"/>
          </p:cNvPicPr>
          <p:nvPr/>
        </p:nvPicPr>
        <p:blipFill rotWithShape="1">
          <a:blip r:embed="rId3">
            <a:extLst>
              <a:ext uri="{28A0092B-C50C-407E-A947-70E740481C1C}">
                <a14:useLocalDpi xmlns:a14="http://schemas.microsoft.com/office/drawing/2010/main" val="0"/>
              </a:ext>
            </a:extLst>
          </a:blip>
          <a:srcRect l="16401" t="23751" r="21650" b="13250"/>
          <a:stretch/>
        </p:blipFill>
        <p:spPr>
          <a:xfrm>
            <a:off x="2627784" y="2260600"/>
            <a:ext cx="4248472" cy="432048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12AF1-FC78-49E2-B331-D8DC97AA6936}"/>
              </a:ext>
            </a:extLst>
          </p:cNvPr>
          <p:cNvSpPr>
            <a:spLocks noGrp="1"/>
          </p:cNvSpPr>
          <p:nvPr>
            <p:ph type="title" idx="4294967295"/>
          </p:nvPr>
        </p:nvSpPr>
        <p:spPr/>
        <p:txBody>
          <a:bodyPr/>
          <a:lstStyle/>
          <a:p>
            <a:pPr algn="l"/>
            <a:r>
              <a:rPr lang="en-GB" dirty="0"/>
              <a:t>”</a:t>
            </a:r>
          </a:p>
          <a:p>
            <a:pPr algn="l"/>
            <a:r>
              <a:rPr lang="en-GB" dirty="0"/>
              <a:t>“Wonderful!” his master replied. “You are a good and faithful servant. I left you in charge of only a little, but now I will put you in charge of much more. Come and share in my happiness!”</a:t>
            </a:r>
          </a:p>
          <a:p>
            <a:pPr algn="l"/>
            <a:r>
              <a:rPr lang="en-GB" dirty="0"/>
              <a:t>Next, the servant who had been given 2,000 coins came in and said, “Sir, you gave me 2,000 coins, and I have earned 2,000 more.”</a:t>
            </a:r>
            <a:endParaRPr lang="en-AU" dirty="0"/>
          </a:p>
        </p:txBody>
      </p:sp>
    </p:spTree>
    <p:extLst>
      <p:ext uri="{BB962C8B-B14F-4D97-AF65-F5344CB8AC3E}">
        <p14:creationId xmlns:p14="http://schemas.microsoft.com/office/powerpoint/2010/main" val="1138323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2D47F-97D7-478F-9835-A181CC4509A2}"/>
              </a:ext>
            </a:extLst>
          </p:cNvPr>
          <p:cNvSpPr>
            <a:spLocks noGrp="1"/>
          </p:cNvSpPr>
          <p:nvPr>
            <p:ph type="title" idx="4294967295"/>
          </p:nvPr>
        </p:nvSpPr>
        <p:spPr/>
        <p:txBody>
          <a:bodyPr/>
          <a:lstStyle/>
          <a:p>
            <a:pPr algn="l"/>
            <a:endParaRPr lang="en-GB" dirty="0"/>
          </a:p>
          <a:p>
            <a:pPr algn="l"/>
            <a:r>
              <a:rPr lang="en-GB" dirty="0"/>
              <a:t>“Wonderful!” his master replied. “You are a good and faithful servant. I left you in charge of only a little, but now I will put you in charge of much more. Come and share in my happiness!”</a:t>
            </a:r>
            <a:endParaRPr lang="en-AU" dirty="0"/>
          </a:p>
        </p:txBody>
      </p:sp>
    </p:spTree>
    <p:extLst>
      <p:ext uri="{BB962C8B-B14F-4D97-AF65-F5344CB8AC3E}">
        <p14:creationId xmlns:p14="http://schemas.microsoft.com/office/powerpoint/2010/main" val="337402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545B7-86D4-4724-9C49-37D310F96AE9}"/>
              </a:ext>
            </a:extLst>
          </p:cNvPr>
          <p:cNvSpPr>
            <a:spLocks noGrp="1"/>
          </p:cNvSpPr>
          <p:nvPr>
            <p:ph type="title" idx="4294967295"/>
          </p:nvPr>
        </p:nvSpPr>
        <p:spPr/>
        <p:txBody>
          <a:bodyPr/>
          <a:lstStyle/>
          <a:p>
            <a:pPr algn="l"/>
            <a:endParaRPr lang="en-GB" dirty="0"/>
          </a:p>
          <a:p>
            <a:pPr algn="l"/>
            <a:r>
              <a:rPr lang="en-GB" dirty="0"/>
              <a:t>The servant who had been given 1,000 coins then came in and said, “Sir, I know that you are hard to work for. You harvest what you don't plant and gather crops where you haven't scattered seed. I was frightened and went out and hid your money in the ground. Here is every single coin!”</a:t>
            </a:r>
            <a:endParaRPr lang="en-AU" dirty="0"/>
          </a:p>
        </p:txBody>
      </p:sp>
    </p:spTree>
    <p:extLst>
      <p:ext uri="{BB962C8B-B14F-4D97-AF65-F5344CB8AC3E}">
        <p14:creationId xmlns:p14="http://schemas.microsoft.com/office/powerpoint/2010/main" val="2534207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82388-FF4E-49F5-B947-93D22F58266D}"/>
              </a:ext>
            </a:extLst>
          </p:cNvPr>
          <p:cNvSpPr>
            <a:spLocks noGrp="1"/>
          </p:cNvSpPr>
          <p:nvPr>
            <p:ph type="title" idx="4294967295"/>
          </p:nvPr>
        </p:nvSpPr>
        <p:spPr/>
        <p:txBody>
          <a:bodyPr/>
          <a:lstStyle/>
          <a:p>
            <a:pPr algn="l"/>
            <a:endParaRPr lang="en-GB" dirty="0"/>
          </a:p>
          <a:p>
            <a:pPr algn="l"/>
            <a:r>
              <a:rPr lang="en-GB" dirty="0"/>
              <a:t>The master of the servant told him, “You are lazy and good-for-nothing! You know I harvest what I don't plant and gather crops where I haven't scattered seed. You could have at least put my money in the bank, so I could have earned interest on it.”</a:t>
            </a:r>
            <a:endParaRPr lang="en-AU" dirty="0"/>
          </a:p>
        </p:txBody>
      </p:sp>
    </p:spTree>
    <p:extLst>
      <p:ext uri="{BB962C8B-B14F-4D97-AF65-F5344CB8AC3E}">
        <p14:creationId xmlns:p14="http://schemas.microsoft.com/office/powerpoint/2010/main" val="1011600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3E755-DB8B-4A9C-A424-EA06B4B22487}"/>
              </a:ext>
            </a:extLst>
          </p:cNvPr>
          <p:cNvSpPr>
            <a:spLocks noGrp="1"/>
          </p:cNvSpPr>
          <p:nvPr>
            <p:ph type="title" idx="4294967295"/>
          </p:nvPr>
        </p:nvSpPr>
        <p:spPr/>
        <p:txBody>
          <a:bodyPr/>
          <a:lstStyle/>
          <a:p>
            <a:pPr algn="l"/>
            <a:endParaRPr lang="en-GB" dirty="0"/>
          </a:p>
          <a:p>
            <a:pPr algn="l"/>
            <a:r>
              <a:rPr lang="en-GB" dirty="0"/>
              <a:t>Then the master said, “Now your money will be taken away and given to the servant with 10,000 coins! Everyone who has something will be given more, and they will have more than enough. But everything will be taken from those who don't have anything. You are a worthless servant, and you will be thrown out into the dark where people will cry and grit their teeth in pain.”</a:t>
            </a:r>
            <a:br>
              <a:rPr lang="en-GB" dirty="0"/>
            </a:br>
            <a:r>
              <a:rPr lang="en-GB" dirty="0"/>
              <a:t>**********************************</a:t>
            </a:r>
          </a:p>
          <a:p>
            <a:endParaRPr lang="en-AU" dirty="0"/>
          </a:p>
        </p:txBody>
      </p:sp>
    </p:spTree>
    <p:extLst>
      <p:ext uri="{BB962C8B-B14F-4D97-AF65-F5344CB8AC3E}">
        <p14:creationId xmlns:p14="http://schemas.microsoft.com/office/powerpoint/2010/main" val="1588751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96F4-C10C-4735-AB0D-5ACE9C73D3CF}"/>
              </a:ext>
            </a:extLst>
          </p:cNvPr>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GB" dirty="0"/>
              <a:t>Leone - sermon</a:t>
            </a:r>
            <a:endParaRPr lang="en-AU" dirty="0"/>
          </a:p>
        </p:txBody>
      </p:sp>
    </p:spTree>
    <p:extLst>
      <p:ext uri="{BB962C8B-B14F-4D97-AF65-F5344CB8AC3E}">
        <p14:creationId xmlns:p14="http://schemas.microsoft.com/office/powerpoint/2010/main" val="2175398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F1B569-5631-42BE-B052-DDDAAF3471F5}"/>
              </a:ext>
            </a:extLst>
          </p:cNvPr>
          <p:cNvSpPr txBox="1"/>
          <p:nvPr/>
        </p:nvSpPr>
        <p:spPr>
          <a:xfrm>
            <a:off x="836360" y="646584"/>
            <a:ext cx="7560840" cy="5760640"/>
          </a:xfrm>
          <a:prstGeom prst="rect">
            <a:avLst/>
          </a:prstGeom>
          <a:noFill/>
        </p:spPr>
        <p:txBody>
          <a:bodyPr wrap="square" rtlCol="0">
            <a:spAutoFit/>
          </a:bodyPr>
          <a:lstStyle/>
          <a:p>
            <a:endParaRPr lang="en-AU" dirty="0"/>
          </a:p>
        </p:txBody>
      </p:sp>
      <p:pic>
        <p:nvPicPr>
          <p:cNvPr id="3" name="Picture 2">
            <a:extLst>
              <a:ext uri="{FF2B5EF4-FFF2-40B4-BE49-F238E27FC236}">
                <a16:creationId xmlns:a16="http://schemas.microsoft.com/office/drawing/2014/main" id="{AB9888FE-1500-4897-AB09-9CD309CEA4A5}"/>
              </a:ext>
            </a:extLst>
          </p:cNvPr>
          <p:cNvPicPr>
            <a:picLocks noChangeAspect="1"/>
          </p:cNvPicPr>
          <p:nvPr/>
        </p:nvPicPr>
        <p:blipFill>
          <a:blip r:embed="rId2"/>
          <a:stretch>
            <a:fillRect/>
          </a:stretch>
        </p:blipFill>
        <p:spPr>
          <a:xfrm rot="16200000">
            <a:off x="1331641" y="-1154542"/>
            <a:ext cx="6480718" cy="9167082"/>
          </a:xfrm>
          <a:prstGeom prst="rect">
            <a:avLst/>
          </a:prstGeom>
        </p:spPr>
      </p:pic>
    </p:spTree>
    <p:extLst>
      <p:ext uri="{BB962C8B-B14F-4D97-AF65-F5344CB8AC3E}">
        <p14:creationId xmlns:p14="http://schemas.microsoft.com/office/powerpoint/2010/main" val="3617017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57A9C7-D7BB-483E-A6C1-BC9CF8200767}"/>
              </a:ext>
            </a:extLst>
          </p:cNvPr>
          <p:cNvPicPr>
            <a:picLocks noChangeAspect="1"/>
          </p:cNvPicPr>
          <p:nvPr/>
        </p:nvPicPr>
        <p:blipFill>
          <a:blip r:embed="rId2"/>
          <a:stretch>
            <a:fillRect/>
          </a:stretch>
        </p:blipFill>
        <p:spPr>
          <a:xfrm rot="5400000">
            <a:off x="749008" y="-2388376"/>
            <a:ext cx="8654096" cy="12241360"/>
          </a:xfrm>
          <a:prstGeom prst="rect">
            <a:avLst/>
          </a:prstGeom>
        </p:spPr>
      </p:pic>
    </p:spTree>
    <p:extLst>
      <p:ext uri="{BB962C8B-B14F-4D97-AF65-F5344CB8AC3E}">
        <p14:creationId xmlns:p14="http://schemas.microsoft.com/office/powerpoint/2010/main" val="610195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4F65AD-3F37-405E-9DA8-1053E601E9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5777"/>
            <a:ext cx="9144000" cy="5846445"/>
          </a:xfrm>
          <a:prstGeom prst="rect">
            <a:avLst/>
          </a:prstGeom>
        </p:spPr>
      </p:pic>
    </p:spTree>
    <p:extLst>
      <p:ext uri="{BB962C8B-B14F-4D97-AF65-F5344CB8AC3E}">
        <p14:creationId xmlns:p14="http://schemas.microsoft.com/office/powerpoint/2010/main" val="103859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12EA11-B17E-4C31-9847-626320448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5674"/>
            <a:ext cx="9144000" cy="5786651"/>
          </a:xfrm>
          <a:prstGeom prst="rect">
            <a:avLst/>
          </a:prstGeom>
        </p:spPr>
      </p:pic>
    </p:spTree>
    <p:extLst>
      <p:ext uri="{BB962C8B-B14F-4D97-AF65-F5344CB8AC3E}">
        <p14:creationId xmlns:p14="http://schemas.microsoft.com/office/powerpoint/2010/main" val="3851929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9E6D2-4305-4933-BF95-A460D4E8DC10}"/>
              </a:ext>
            </a:extLst>
          </p:cNvPr>
          <p:cNvSpPr txBox="1"/>
          <p:nvPr/>
        </p:nvSpPr>
        <p:spPr>
          <a:xfrm>
            <a:off x="179388" y="5373688"/>
            <a:ext cx="8785225" cy="1190625"/>
          </a:xfrm>
          <a:prstGeom prst="rect">
            <a:avLst/>
          </a:prstGeom>
          <a:solidFill>
            <a:schemeClr val="accent6">
              <a:lumMod val="20000"/>
              <a:lumOff val="80000"/>
              <a:alpha val="42000"/>
            </a:schemeClr>
          </a:solidFill>
        </p:spPr>
        <p:txBody>
          <a:bodyPr>
            <a:spAutoFit/>
          </a:bodyPr>
          <a:lstStyle/>
          <a:p>
            <a:pPr algn="ctr" eaLnBrk="1" hangingPunct="1">
              <a:defRPr/>
            </a:pPr>
            <a:r>
              <a:rPr lang="en-AU" b="1" dirty="0">
                <a:latin typeface="Arial" charset="0"/>
                <a:cs typeface="Arial" charset="0"/>
              </a:rPr>
              <a:t>We acknowledge the sovereign First Peoples of these lands and waters </a:t>
            </a:r>
          </a:p>
          <a:p>
            <a:pPr algn="ctr" eaLnBrk="1" hangingPunct="1">
              <a:defRPr/>
            </a:pPr>
            <a:r>
              <a:rPr lang="en-AU" b="1" dirty="0">
                <a:latin typeface="Arial" charset="0"/>
                <a:cs typeface="Arial" charset="0"/>
              </a:rPr>
              <a:t>where we meet, the </a:t>
            </a:r>
            <a:r>
              <a:rPr lang="en-AU" b="1" dirty="0" err="1">
                <a:latin typeface="Arial" charset="0"/>
                <a:cs typeface="Arial" charset="0"/>
              </a:rPr>
              <a:t>Yuin</a:t>
            </a:r>
            <a:r>
              <a:rPr lang="en-AU" b="1" dirty="0">
                <a:latin typeface="Arial" charset="0"/>
                <a:cs typeface="Arial" charset="0"/>
              </a:rPr>
              <a:t> Nation.</a:t>
            </a:r>
            <a:br>
              <a:rPr lang="en-AU" b="1" dirty="0">
                <a:latin typeface="Arial" charset="0"/>
                <a:cs typeface="Arial" charset="0"/>
              </a:rPr>
            </a:br>
            <a:r>
              <a:rPr lang="en-AU" b="1" dirty="0">
                <a:latin typeface="Arial" charset="0"/>
                <a:cs typeface="Arial" charset="0"/>
              </a:rPr>
              <a:t>We pay our respects to their elders past and present and to all Aboriginal people who have cared for this place since creation.</a:t>
            </a:r>
          </a:p>
        </p:txBody>
      </p:sp>
      <p:pic>
        <p:nvPicPr>
          <p:cNvPr id="4" name="Picture 3">
            <a:extLst>
              <a:ext uri="{FF2B5EF4-FFF2-40B4-BE49-F238E27FC236}">
                <a16:creationId xmlns:a16="http://schemas.microsoft.com/office/drawing/2014/main" id="{D846652A-8B63-46D1-A1FC-5088903FC9B0}"/>
              </a:ext>
            </a:extLst>
          </p:cNvPr>
          <p:cNvPicPr>
            <a:picLocks noChangeAspect="1"/>
          </p:cNvPicPr>
          <p:nvPr/>
        </p:nvPicPr>
        <p:blipFill rotWithShape="1">
          <a:blip r:embed="rId2">
            <a:extLst>
              <a:ext uri="{28A0092B-C50C-407E-A947-70E740481C1C}">
                <a14:useLocalDpi xmlns:a14="http://schemas.microsoft.com/office/drawing/2010/main" val="0"/>
              </a:ext>
            </a:extLst>
          </a:blip>
          <a:srcRect t="16400" b="17451"/>
          <a:stretch/>
        </p:blipFill>
        <p:spPr>
          <a:xfrm>
            <a:off x="1143000" y="332656"/>
            <a:ext cx="6858000" cy="453650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78CF17-A13D-4F5A-9F1F-4B322BEB3BF0}"/>
              </a:ext>
            </a:extLst>
          </p:cNvPr>
          <p:cNvPicPr>
            <a:picLocks noChangeAspect="1"/>
          </p:cNvPicPr>
          <p:nvPr/>
        </p:nvPicPr>
        <p:blipFill>
          <a:blip r:embed="rId2"/>
          <a:stretch>
            <a:fillRect/>
          </a:stretch>
        </p:blipFill>
        <p:spPr>
          <a:xfrm>
            <a:off x="611562" y="-1856623"/>
            <a:ext cx="7920876" cy="10254176"/>
          </a:xfrm>
          <a:prstGeom prst="rect">
            <a:avLst/>
          </a:prstGeom>
        </p:spPr>
      </p:pic>
    </p:spTree>
    <p:extLst>
      <p:ext uri="{BB962C8B-B14F-4D97-AF65-F5344CB8AC3E}">
        <p14:creationId xmlns:p14="http://schemas.microsoft.com/office/powerpoint/2010/main" val="29834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36000"/>
          </a:schemeClr>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2D38AD2-300D-4651-B6D0-3A69CF5168B5}"/>
              </a:ext>
            </a:extLst>
          </p:cNvPr>
          <p:cNvSpPr>
            <a:spLocks noGrp="1" noChangeArrowheads="1"/>
          </p:cNvSpPr>
          <p:nvPr>
            <p:ph type="subTitle" idx="1"/>
          </p:nvPr>
        </p:nvSpPr>
        <p:spPr>
          <a:xfrm>
            <a:off x="1403350" y="0"/>
            <a:ext cx="7664450" cy="6781800"/>
          </a:xfrm>
        </p:spPr>
        <p:txBody>
          <a:bodyPr rtlCol="0">
            <a:normAutofit/>
          </a:bodyPr>
          <a:lstStyle/>
          <a:p>
            <a:pPr marL="342900" indent="-342900" algn="l" eaLnBrk="1" fontAlgn="auto" hangingPunct="1">
              <a:spcAft>
                <a:spcPts val="0"/>
              </a:spcAft>
              <a:defRPr/>
            </a:pPr>
            <a:endParaRPr lang="en-AU" sz="3200" b="1"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10E89B18-A806-4212-9530-2DC4DB094803}"/>
              </a:ext>
            </a:extLst>
          </p:cNvPr>
          <p:cNvSpPr>
            <a:spLocks noGrp="1"/>
          </p:cNvSpPr>
          <p:nvPr>
            <p:ph type="ctrTitle"/>
          </p:nvPr>
        </p:nvSpPr>
        <p:spPr>
          <a:xfrm>
            <a:off x="1043608" y="3356971"/>
            <a:ext cx="6858000" cy="2387600"/>
          </a:xfrm>
        </p:spPr>
        <p:txBody>
          <a:bodyPr/>
          <a:lstStyle/>
          <a:p>
            <a:pPr algn="l" rtl="0" eaLnBrk="1" fontAlgn="base" hangingPunct="1">
              <a:spcBef>
                <a:spcPct val="0"/>
              </a:spcBef>
              <a:spcAft>
                <a:spcPct val="0"/>
              </a:spcAft>
            </a:pPr>
            <a:r>
              <a:rPr lang="en-AU" sz="3200" b="1" kern="1200" dirty="0">
                <a:solidFill>
                  <a:schemeClr val="tx1"/>
                </a:solidFill>
                <a:effectLst/>
                <a:latin typeface="Comic Sans MS" panose="030F0702030302020204" pitchFamily="66" charset="0"/>
                <a:ea typeface="Times New Roman" panose="02020603050405020304" pitchFamily="18" charset="0"/>
                <a:cs typeface="+mj-cs"/>
              </a:rPr>
              <a:t>The Potters Hand</a:t>
            </a:r>
          </a:p>
          <a:p>
            <a:pPr algn="l" rtl="0" eaLnBrk="1" fontAlgn="base" hangingPunct="1">
              <a:spcBef>
                <a:spcPct val="0"/>
              </a:spcBef>
              <a:spcAft>
                <a:spcPct val="0"/>
              </a:spcAft>
            </a:pPr>
            <a:r>
              <a:rPr lang="en-AU" sz="3200" b="1" kern="1200" dirty="0">
                <a:solidFill>
                  <a:schemeClr val="tx1"/>
                </a:solidFill>
                <a:effectLst/>
                <a:latin typeface="Comic Sans MS" panose="030F0702030302020204" pitchFamily="66" charset="0"/>
                <a:ea typeface="Times New Roman" panose="02020603050405020304" pitchFamily="18" charset="0"/>
                <a:cs typeface="+mj-cs"/>
              </a:rPr>
              <a:t> </a:t>
            </a:r>
            <a:r>
              <a:rPr lang="en-AU" sz="2400" b="1" kern="1200" dirty="0">
                <a:solidFill>
                  <a:schemeClr val="tx1"/>
                </a:solidFill>
                <a:effectLst/>
                <a:latin typeface="Comic Sans MS" panose="030F0702030302020204" pitchFamily="66" charset="0"/>
                <a:ea typeface="Times New Roman" panose="02020603050405020304" pitchFamily="18" charset="0"/>
                <a:cs typeface="+mj-cs"/>
              </a:rPr>
              <a:t>Words &amp; Music by Darlene </a:t>
            </a:r>
            <a:r>
              <a:rPr lang="en-AU" sz="2400" b="1" kern="1200" dirty="0" err="1">
                <a:solidFill>
                  <a:schemeClr val="tx1"/>
                </a:solidFill>
                <a:effectLst/>
                <a:latin typeface="Comic Sans MS" panose="030F0702030302020204" pitchFamily="66" charset="0"/>
                <a:ea typeface="Times New Roman" panose="02020603050405020304" pitchFamily="18" charset="0"/>
                <a:cs typeface="+mj-cs"/>
              </a:rPr>
              <a:t>Zschech</a:t>
            </a:r>
            <a:endParaRPr lang="en-AU" sz="2400" b="1" kern="1200" dirty="0">
              <a:solidFill>
                <a:schemeClr val="tx1"/>
              </a:solidFill>
              <a:effectLst/>
              <a:latin typeface="Comic Sans MS" panose="030F0702030302020204" pitchFamily="66" charset="0"/>
              <a:ea typeface="Times New Roman" panose="02020603050405020304" pitchFamily="18" charset="0"/>
              <a:cs typeface="+mj-cs"/>
            </a:endParaRPr>
          </a:p>
          <a:p>
            <a:pPr algn="l" rtl="0" eaLnBrk="1" fontAlgn="base" hangingPunct="1">
              <a:spcBef>
                <a:spcPct val="0"/>
              </a:spcBef>
              <a:spcAft>
                <a:spcPct val="0"/>
              </a:spcAft>
            </a:pPr>
            <a:r>
              <a:rPr lang="en-AU" sz="3200" b="1" kern="1200" dirty="0">
                <a:solidFill>
                  <a:schemeClr val="tx1"/>
                </a:solidFill>
                <a:effectLst/>
                <a:latin typeface="Comic Sans MS" panose="030F0702030302020204" pitchFamily="66" charset="0"/>
                <a:ea typeface="Times New Roman" panose="02020603050405020304" pitchFamily="18" charset="0"/>
                <a:cs typeface="+mj-cs"/>
              </a:rPr>
              <a:t> </a:t>
            </a:r>
          </a:p>
          <a:p>
            <a:pPr algn="l" rtl="0" eaLnBrk="1" fontAlgn="base" hangingPunct="1">
              <a:spcBef>
                <a:spcPct val="0"/>
              </a:spcBef>
              <a:spcAft>
                <a:spcPct val="0"/>
              </a:spcAft>
            </a:pPr>
            <a:r>
              <a:rPr lang="en-AU" sz="3600" b="1" kern="1200" dirty="0">
                <a:solidFill>
                  <a:schemeClr val="tx1"/>
                </a:solidFill>
                <a:effectLst/>
                <a:latin typeface="Comic Sans MS" panose="030F0702030302020204" pitchFamily="66" charset="0"/>
                <a:ea typeface="Times New Roman" panose="02020603050405020304" pitchFamily="18" charset="0"/>
                <a:cs typeface="+mj-cs"/>
              </a:rPr>
              <a:t>Beautiful Lord, </a:t>
            </a:r>
          </a:p>
          <a:p>
            <a:pPr algn="l" rtl="0" eaLnBrk="1" fontAlgn="base" hangingPunct="1">
              <a:spcBef>
                <a:spcPct val="0"/>
              </a:spcBef>
              <a:spcAft>
                <a:spcPct val="0"/>
              </a:spcAft>
            </a:pPr>
            <a:r>
              <a:rPr lang="en-AU" sz="3600" b="1" kern="1200" dirty="0">
                <a:solidFill>
                  <a:schemeClr val="tx1"/>
                </a:solidFill>
                <a:effectLst/>
                <a:latin typeface="Comic Sans MS" panose="030F0702030302020204" pitchFamily="66" charset="0"/>
                <a:ea typeface="Times New Roman" panose="02020603050405020304" pitchFamily="18" charset="0"/>
                <a:cs typeface="+mj-cs"/>
              </a:rPr>
              <a:t>wonderful Saviour,</a:t>
            </a:r>
          </a:p>
          <a:p>
            <a:pPr algn="l" rtl="0" eaLnBrk="1" fontAlgn="base" hangingPunct="1">
              <a:spcBef>
                <a:spcPct val="0"/>
              </a:spcBef>
              <a:spcAft>
                <a:spcPct val="0"/>
              </a:spcAft>
            </a:pPr>
            <a:r>
              <a:rPr lang="en-AU" sz="3600" b="1" kern="1200" dirty="0">
                <a:solidFill>
                  <a:schemeClr val="tx1"/>
                </a:solidFill>
                <a:effectLst/>
                <a:latin typeface="Comic Sans MS" panose="030F0702030302020204" pitchFamily="66" charset="0"/>
                <a:ea typeface="Times New Roman" panose="02020603050405020304" pitchFamily="18" charset="0"/>
                <a:cs typeface="+mj-cs"/>
              </a:rPr>
              <a:t>I know for sure all of my days are </a:t>
            </a:r>
          </a:p>
          <a:p>
            <a:pPr algn="l" rtl="0" eaLnBrk="1" fontAlgn="base" hangingPunct="1">
              <a:spcBef>
                <a:spcPct val="0"/>
              </a:spcBef>
              <a:spcAft>
                <a:spcPct val="0"/>
              </a:spcAft>
            </a:pPr>
            <a:r>
              <a:rPr lang="en-AU" sz="3600" b="1" kern="1200" dirty="0">
                <a:solidFill>
                  <a:schemeClr val="tx1"/>
                </a:solidFill>
                <a:effectLst/>
                <a:latin typeface="Comic Sans MS" panose="030F0702030302020204" pitchFamily="66" charset="0"/>
                <a:ea typeface="Times New Roman" panose="02020603050405020304" pitchFamily="18" charset="0"/>
                <a:cs typeface="+mj-cs"/>
              </a:rPr>
              <a:t>Held in Your hand</a:t>
            </a:r>
          </a:p>
          <a:p>
            <a:pPr algn="l" rtl="0" eaLnBrk="1" fontAlgn="base" hangingPunct="1">
              <a:spcBef>
                <a:spcPct val="0"/>
              </a:spcBef>
              <a:spcAft>
                <a:spcPct val="0"/>
              </a:spcAft>
            </a:pPr>
            <a:r>
              <a:rPr lang="en-AU" sz="3600" b="1" kern="1200" dirty="0">
                <a:solidFill>
                  <a:schemeClr val="tx1"/>
                </a:solidFill>
                <a:effectLst/>
                <a:latin typeface="Comic Sans MS" panose="030F0702030302020204" pitchFamily="66" charset="0"/>
                <a:ea typeface="Times New Roman" panose="02020603050405020304" pitchFamily="18" charset="0"/>
                <a:cs typeface="+mj-cs"/>
              </a:rPr>
              <a:t>Crafted into Your perfect plan.</a:t>
            </a:r>
          </a:p>
        </p:txBody>
      </p:sp>
    </p:spTree>
    <p:extLst>
      <p:ext uri="{BB962C8B-B14F-4D97-AF65-F5344CB8AC3E}">
        <p14:creationId xmlns:p14="http://schemas.microsoft.com/office/powerpoint/2010/main" val="341351999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3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877FC-F3AB-46FA-8DC8-599C89E1E5DC}"/>
              </a:ext>
            </a:extLst>
          </p:cNvPr>
          <p:cNvSpPr>
            <a:spLocks noGrp="1"/>
          </p:cNvSpPr>
          <p:nvPr>
            <p:ph type="ctrTitle"/>
          </p:nvPr>
        </p:nvSpPr>
        <p:spPr>
          <a:xfrm>
            <a:off x="1171002" y="3236119"/>
            <a:ext cx="6858000" cy="2387600"/>
          </a:xfrm>
        </p:spPr>
        <p:txBody>
          <a:bodyPr/>
          <a:lstStyle/>
          <a:p>
            <a:pPr algn="l" rtl="0" eaLnBrk="1" fontAlgn="base" hangingPunct="1">
              <a:spcBef>
                <a:spcPct val="0"/>
              </a:spcBef>
              <a:spcAft>
                <a:spcPct val="0"/>
              </a:spcAft>
            </a:pPr>
            <a:r>
              <a:rPr lang="en-AU" sz="4000" b="1" kern="1200" dirty="0">
                <a:solidFill>
                  <a:schemeClr val="tx1"/>
                </a:solidFill>
                <a:effectLst/>
                <a:latin typeface="Comic Sans MS" panose="030F0702030302020204" pitchFamily="66" charset="0"/>
                <a:ea typeface="Times New Roman" panose="02020603050405020304" pitchFamily="18" charset="0"/>
                <a:cs typeface="+mj-cs"/>
              </a:rPr>
              <a:t>You gently call me into Your presence</a:t>
            </a:r>
          </a:p>
          <a:p>
            <a:pPr algn="l" rtl="0" eaLnBrk="1" fontAlgn="base" hangingPunct="1">
              <a:spcBef>
                <a:spcPct val="0"/>
              </a:spcBef>
              <a:spcAft>
                <a:spcPct val="0"/>
              </a:spcAft>
            </a:pPr>
            <a:r>
              <a:rPr lang="en-AU" sz="4000" b="1" kern="1200" dirty="0">
                <a:solidFill>
                  <a:schemeClr val="tx1"/>
                </a:solidFill>
                <a:effectLst/>
                <a:latin typeface="Comic Sans MS" panose="030F0702030302020204" pitchFamily="66" charset="0"/>
                <a:ea typeface="Times New Roman" panose="02020603050405020304" pitchFamily="18" charset="0"/>
                <a:cs typeface="+mj-cs"/>
              </a:rPr>
              <a:t> Guiding me by Your Holy Spirit </a:t>
            </a:r>
          </a:p>
          <a:p>
            <a:pPr algn="l" rtl="0" eaLnBrk="1" fontAlgn="base" hangingPunct="1">
              <a:spcBef>
                <a:spcPct val="0"/>
              </a:spcBef>
              <a:spcAft>
                <a:spcPct val="0"/>
              </a:spcAft>
            </a:pPr>
            <a:r>
              <a:rPr lang="en-AU" sz="4000" b="1" kern="1200" dirty="0">
                <a:solidFill>
                  <a:schemeClr val="tx1"/>
                </a:solidFill>
                <a:effectLst/>
                <a:latin typeface="Comic Sans MS" panose="030F0702030302020204" pitchFamily="66" charset="0"/>
                <a:ea typeface="Times New Roman" panose="02020603050405020304" pitchFamily="18" charset="0"/>
                <a:cs typeface="+mj-cs"/>
              </a:rPr>
              <a:t>Teach me dear Lord </a:t>
            </a:r>
          </a:p>
          <a:p>
            <a:pPr algn="l" rtl="0" eaLnBrk="1" fontAlgn="base" hangingPunct="1">
              <a:spcBef>
                <a:spcPct val="0"/>
              </a:spcBef>
              <a:spcAft>
                <a:spcPct val="0"/>
              </a:spcAft>
            </a:pPr>
            <a:r>
              <a:rPr lang="en-AU" sz="4000" b="1" kern="1200" dirty="0">
                <a:solidFill>
                  <a:schemeClr val="tx1"/>
                </a:solidFill>
                <a:effectLst/>
                <a:latin typeface="Comic Sans MS" panose="030F0702030302020204" pitchFamily="66" charset="0"/>
                <a:ea typeface="Times New Roman" panose="02020603050405020304" pitchFamily="18" charset="0"/>
                <a:cs typeface="+mj-cs"/>
              </a:rPr>
              <a:t>To live all of my life through Your eyes.</a:t>
            </a:r>
          </a:p>
        </p:txBody>
      </p:sp>
    </p:spTree>
    <p:extLst>
      <p:ext uri="{BB962C8B-B14F-4D97-AF65-F5344CB8AC3E}">
        <p14:creationId xmlns:p14="http://schemas.microsoft.com/office/powerpoint/2010/main" val="2268138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3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D68C9-4544-41D4-A80D-92D6CF5AA380}"/>
              </a:ext>
            </a:extLst>
          </p:cNvPr>
          <p:cNvSpPr>
            <a:spLocks noGrp="1"/>
          </p:cNvSpPr>
          <p:nvPr>
            <p:ph type="ctrTitle"/>
          </p:nvPr>
        </p:nvSpPr>
        <p:spPr>
          <a:xfrm>
            <a:off x="971600" y="3237433"/>
            <a:ext cx="6858000" cy="2387600"/>
          </a:xfrm>
        </p:spPr>
        <p:txBody>
          <a:bodyPr/>
          <a:lstStyle/>
          <a:p>
            <a:pPr algn="l" rtl="0" eaLnBrk="1" fontAlgn="base" hangingPunct="1">
              <a:spcBef>
                <a:spcPct val="0"/>
              </a:spcBef>
              <a:spcAft>
                <a:spcPct val="0"/>
              </a:spcAft>
            </a:pPr>
            <a:r>
              <a:rPr lang="en-AU" sz="3200" b="1" kern="1200" dirty="0">
                <a:solidFill>
                  <a:schemeClr val="tx1"/>
                </a:solidFill>
                <a:effectLst/>
                <a:latin typeface="Comic Sans MS" panose="030F0702030302020204" pitchFamily="66" charset="0"/>
                <a:ea typeface="Times New Roman" panose="02020603050405020304" pitchFamily="18" charset="0"/>
                <a:cs typeface="+mj-cs"/>
              </a:rPr>
              <a:t>Pre Chorus</a:t>
            </a:r>
          </a:p>
          <a:p>
            <a:pPr algn="l" rtl="0" eaLnBrk="1" fontAlgn="base" hangingPunct="1">
              <a:spcBef>
                <a:spcPct val="0"/>
              </a:spcBef>
              <a:spcAft>
                <a:spcPct val="0"/>
              </a:spcAft>
            </a:pPr>
            <a:r>
              <a:rPr lang="en-AU" sz="4000" b="1" kern="1200" dirty="0">
                <a:solidFill>
                  <a:schemeClr val="tx1"/>
                </a:solidFill>
                <a:effectLst/>
                <a:latin typeface="Comic Sans MS" panose="030F0702030302020204" pitchFamily="66" charset="0"/>
                <a:ea typeface="Times New Roman" panose="02020603050405020304" pitchFamily="18" charset="0"/>
                <a:cs typeface="+mj-cs"/>
              </a:rPr>
              <a:t> </a:t>
            </a:r>
          </a:p>
          <a:p>
            <a:pPr algn="l" rtl="0" eaLnBrk="1" fontAlgn="base" hangingPunct="1">
              <a:spcBef>
                <a:spcPct val="0"/>
              </a:spcBef>
              <a:spcAft>
                <a:spcPct val="0"/>
              </a:spcAft>
            </a:pPr>
            <a:r>
              <a:rPr lang="en-AU" sz="4000" b="1" kern="1200" dirty="0">
                <a:solidFill>
                  <a:schemeClr val="tx1"/>
                </a:solidFill>
                <a:effectLst/>
                <a:latin typeface="Comic Sans MS" panose="030F0702030302020204" pitchFamily="66" charset="0"/>
                <a:ea typeface="Times New Roman" panose="02020603050405020304" pitchFamily="18" charset="0"/>
                <a:cs typeface="+mj-cs"/>
              </a:rPr>
              <a:t>I'm captured by Your Holy calling</a:t>
            </a:r>
          </a:p>
          <a:p>
            <a:pPr algn="l" rtl="0" eaLnBrk="1" fontAlgn="base" hangingPunct="1">
              <a:spcBef>
                <a:spcPct val="0"/>
              </a:spcBef>
              <a:spcAft>
                <a:spcPct val="0"/>
              </a:spcAft>
            </a:pPr>
            <a:r>
              <a:rPr lang="en-AU" sz="4000" b="1" kern="1200" dirty="0">
                <a:solidFill>
                  <a:schemeClr val="tx1"/>
                </a:solidFill>
                <a:effectLst/>
                <a:latin typeface="Comic Sans MS" panose="030F0702030302020204" pitchFamily="66" charset="0"/>
                <a:ea typeface="Times New Roman" panose="02020603050405020304" pitchFamily="18" charset="0"/>
                <a:cs typeface="+mj-cs"/>
              </a:rPr>
              <a:t> Set me apart, I know You're drawing</a:t>
            </a:r>
          </a:p>
          <a:p>
            <a:pPr algn="l" rtl="0" eaLnBrk="1" fontAlgn="base" hangingPunct="1">
              <a:spcBef>
                <a:spcPct val="0"/>
              </a:spcBef>
              <a:spcAft>
                <a:spcPct val="0"/>
              </a:spcAft>
            </a:pPr>
            <a:r>
              <a:rPr lang="en-AU" sz="4000" b="1" kern="1200" dirty="0">
                <a:solidFill>
                  <a:schemeClr val="tx1"/>
                </a:solidFill>
                <a:effectLst/>
                <a:latin typeface="Comic Sans MS" panose="030F0702030302020204" pitchFamily="66" charset="0"/>
                <a:ea typeface="Times New Roman" panose="02020603050405020304" pitchFamily="18" charset="0"/>
                <a:cs typeface="+mj-cs"/>
              </a:rPr>
              <a:t> Me to Yourself, lead me Lord I pray.</a:t>
            </a:r>
          </a:p>
        </p:txBody>
      </p:sp>
    </p:spTree>
    <p:extLst>
      <p:ext uri="{BB962C8B-B14F-4D97-AF65-F5344CB8AC3E}">
        <p14:creationId xmlns:p14="http://schemas.microsoft.com/office/powerpoint/2010/main" val="2809214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3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1BFE7-0D81-42D4-8104-4EEAB4947AB0}"/>
              </a:ext>
            </a:extLst>
          </p:cNvPr>
          <p:cNvSpPr>
            <a:spLocks noGrp="1"/>
          </p:cNvSpPr>
          <p:nvPr>
            <p:ph type="ctrTitle"/>
          </p:nvPr>
        </p:nvSpPr>
        <p:spPr>
          <a:xfrm>
            <a:off x="1152168" y="6957392"/>
            <a:ext cx="6858000" cy="2387600"/>
          </a:xfrm>
        </p:spPr>
        <p:txBody>
          <a:bodyPr/>
          <a:lstStyle/>
          <a:p>
            <a:pPr algn="l" rtl="0" eaLnBrk="1" fontAlgn="base" hangingPunct="1">
              <a:spcBef>
                <a:spcPct val="0"/>
              </a:spcBef>
              <a:spcAft>
                <a:spcPct val="0"/>
              </a:spcAft>
            </a:pPr>
            <a:r>
              <a:rPr lang="en-AU" sz="3200" b="1" kern="1200" dirty="0">
                <a:solidFill>
                  <a:schemeClr val="tx1"/>
                </a:solidFill>
                <a:effectLst/>
                <a:latin typeface="Comic Sans MS" panose="030F0702030302020204" pitchFamily="66" charset="0"/>
                <a:ea typeface="Times New Roman" panose="02020603050405020304" pitchFamily="18" charset="0"/>
                <a:cs typeface="+mj-cs"/>
              </a:rPr>
              <a:t> Chorus</a:t>
            </a:r>
          </a:p>
          <a:p>
            <a:pPr algn="l" rtl="0" eaLnBrk="1" fontAlgn="base" hangingPunct="1">
              <a:spcBef>
                <a:spcPct val="0"/>
              </a:spcBef>
              <a:spcAft>
                <a:spcPct val="0"/>
              </a:spcAft>
            </a:pPr>
            <a:r>
              <a:rPr lang="en-AU" sz="3200" b="1" kern="1200" dirty="0">
                <a:solidFill>
                  <a:schemeClr val="tx1"/>
                </a:solidFill>
                <a:effectLst/>
                <a:latin typeface="Comic Sans MS" panose="030F0702030302020204" pitchFamily="66" charset="0"/>
                <a:ea typeface="Times New Roman" panose="02020603050405020304" pitchFamily="18" charset="0"/>
                <a:cs typeface="+mj-cs"/>
              </a:rPr>
              <a:t> </a:t>
            </a:r>
          </a:p>
          <a:p>
            <a:pPr algn="l" rtl="0" eaLnBrk="1" fontAlgn="base" hangingPunct="1">
              <a:spcBef>
                <a:spcPct val="0"/>
              </a:spcBef>
              <a:spcAft>
                <a:spcPct val="0"/>
              </a:spcAft>
            </a:pPr>
            <a:r>
              <a:rPr lang="en-AU" sz="3200" b="1" kern="1200" dirty="0">
                <a:solidFill>
                  <a:schemeClr val="tx1"/>
                </a:solidFill>
                <a:effectLst/>
                <a:latin typeface="Comic Sans MS" panose="030F0702030302020204" pitchFamily="66" charset="0"/>
                <a:ea typeface="Times New Roman" panose="02020603050405020304" pitchFamily="18" charset="0"/>
                <a:cs typeface="+mj-cs"/>
              </a:rPr>
              <a:t> Take me, mould me, use me, fill me</a:t>
            </a:r>
          </a:p>
          <a:p>
            <a:pPr algn="l" rtl="0" eaLnBrk="1" fontAlgn="base" hangingPunct="1">
              <a:spcBef>
                <a:spcPct val="0"/>
              </a:spcBef>
              <a:spcAft>
                <a:spcPct val="0"/>
              </a:spcAft>
            </a:pPr>
            <a:r>
              <a:rPr lang="en-AU" sz="3200" b="1" kern="1200" dirty="0">
                <a:solidFill>
                  <a:schemeClr val="tx1"/>
                </a:solidFill>
                <a:effectLst/>
                <a:latin typeface="Comic Sans MS" panose="030F0702030302020204" pitchFamily="66" charset="0"/>
                <a:ea typeface="Times New Roman" panose="02020603050405020304" pitchFamily="18" charset="0"/>
                <a:cs typeface="+mj-cs"/>
              </a:rPr>
              <a:t> I give my life to the Potter's hand </a:t>
            </a:r>
          </a:p>
          <a:p>
            <a:pPr algn="l" rtl="0" eaLnBrk="1" fontAlgn="base" hangingPunct="1">
              <a:spcBef>
                <a:spcPct val="0"/>
              </a:spcBef>
              <a:spcAft>
                <a:spcPct val="0"/>
              </a:spcAft>
            </a:pPr>
            <a:r>
              <a:rPr lang="en-AU" sz="3200" b="1" kern="1200" dirty="0">
                <a:solidFill>
                  <a:schemeClr val="tx1"/>
                </a:solidFill>
                <a:effectLst/>
                <a:latin typeface="Comic Sans MS" panose="030F0702030302020204" pitchFamily="66" charset="0"/>
                <a:ea typeface="Times New Roman" panose="02020603050405020304" pitchFamily="18" charset="0"/>
                <a:cs typeface="+mj-cs"/>
              </a:rPr>
              <a:t>Call me, guide me, lead me, walk beside me </a:t>
            </a:r>
          </a:p>
          <a:p>
            <a:pPr algn="l" rtl="0" eaLnBrk="1" fontAlgn="base" hangingPunct="1">
              <a:spcBef>
                <a:spcPct val="0"/>
              </a:spcBef>
              <a:spcAft>
                <a:spcPct val="0"/>
              </a:spcAft>
            </a:pPr>
            <a:r>
              <a:rPr lang="en-AU" sz="3200" b="1" kern="1200" dirty="0">
                <a:solidFill>
                  <a:schemeClr val="tx1"/>
                </a:solidFill>
                <a:effectLst/>
                <a:latin typeface="Comic Sans MS" panose="030F0702030302020204" pitchFamily="66" charset="0"/>
                <a:ea typeface="Times New Roman" panose="02020603050405020304" pitchFamily="18" charset="0"/>
                <a:cs typeface="+mj-cs"/>
              </a:rPr>
              <a:t>I give my life to the Potter's hand.</a:t>
            </a:r>
          </a:p>
          <a:p>
            <a:pPr algn="l" rtl="0" eaLnBrk="1" fontAlgn="base" hangingPunct="1">
              <a:spcBef>
                <a:spcPct val="0"/>
              </a:spcBef>
              <a:spcAft>
                <a:spcPct val="0"/>
              </a:spcAft>
            </a:pPr>
            <a:r>
              <a:rPr lang="en-AU" sz="3200" b="1" kern="1200" dirty="0">
                <a:solidFill>
                  <a:schemeClr val="tx1"/>
                </a:solidFill>
                <a:effectLst/>
                <a:latin typeface="Comic Sans MS" panose="030F0702030302020204" pitchFamily="66" charset="0"/>
                <a:ea typeface="Times New Roman" panose="02020603050405020304" pitchFamily="18" charset="0"/>
                <a:cs typeface="+mj-cs"/>
              </a:rPr>
              <a:t> </a:t>
            </a:r>
          </a:p>
          <a:p>
            <a:pPr algn="l" rtl="0" eaLnBrk="1" fontAlgn="base" hangingPunct="1">
              <a:spcBef>
                <a:spcPct val="0"/>
              </a:spcBef>
              <a:spcAft>
                <a:spcPct val="0"/>
              </a:spcAft>
            </a:pPr>
            <a:r>
              <a:rPr lang="en-AU" sz="2800" b="1" kern="1200" dirty="0">
                <a:solidFill>
                  <a:schemeClr val="tx1"/>
                </a:solidFill>
                <a:effectLst/>
                <a:latin typeface="Comic Sans MS" panose="030F0702030302020204" pitchFamily="66" charset="0"/>
                <a:ea typeface="Times New Roman" panose="02020603050405020304" pitchFamily="18" charset="0"/>
                <a:cs typeface="+mj-cs"/>
              </a:rPr>
              <a:t> Repeat Pre Chorus &amp; Chorus </a:t>
            </a:r>
          </a:p>
          <a:p>
            <a:pPr algn="l" rtl="0" eaLnBrk="1" fontAlgn="base" hangingPunct="1">
              <a:spcBef>
                <a:spcPct val="0"/>
              </a:spcBef>
              <a:spcAft>
                <a:spcPct val="0"/>
              </a:spcAft>
            </a:pPr>
            <a:r>
              <a:rPr lang="en-AU" sz="2800" b="1" kern="1200" dirty="0">
                <a:solidFill>
                  <a:schemeClr val="tx1"/>
                </a:solidFill>
                <a:effectLst/>
                <a:latin typeface="Comic Sans MS" panose="030F0702030302020204" pitchFamily="66" charset="0"/>
                <a:ea typeface="Times New Roman" panose="02020603050405020304" pitchFamily="18" charset="0"/>
                <a:cs typeface="+mj-cs"/>
              </a:rPr>
              <a:t> © 1997 Hillsong Australia</a:t>
            </a:r>
          </a:p>
          <a:p>
            <a:endParaRPr lang="en-AU" sz="6000" b="1" kern="1200" dirty="0">
              <a:solidFill>
                <a:schemeClr val="tx1"/>
              </a:solidFill>
              <a:effectLst/>
              <a:latin typeface="Comic Sans MS" pitchFamily="66" charset="0"/>
              <a:ea typeface="+mj-ea"/>
              <a:cs typeface="+mj-cs"/>
            </a:endParaRPr>
          </a:p>
          <a:p>
            <a:pPr algn="l" rtl="0" eaLnBrk="1" fontAlgn="base" hangingPunct="1">
              <a:spcBef>
                <a:spcPct val="0"/>
              </a:spcBef>
              <a:spcAft>
                <a:spcPct val="0"/>
              </a:spcAft>
            </a:pPr>
            <a:endParaRPr lang="en-AU" sz="3200" b="1" kern="1200" dirty="0">
              <a:solidFill>
                <a:schemeClr val="tx1"/>
              </a:solidFill>
              <a:effectLst/>
              <a:latin typeface="Comic Sans MS" panose="030F0702030302020204" pitchFamily="66" charset="0"/>
              <a:ea typeface="Times New Roman" panose="02020603050405020304" pitchFamily="18" charset="0"/>
              <a:cs typeface="+mj-cs"/>
            </a:endParaRPr>
          </a:p>
          <a:p>
            <a:pPr algn="l"/>
            <a:endParaRPr lang="en-AU" sz="1200" dirty="0">
              <a:effectLst/>
              <a:latin typeface="Comic Sans MS" panose="030F0702030302020204" pitchFamily="66" charset="0"/>
              <a:ea typeface="Times New Roman" panose="02020603050405020304" pitchFamily="18" charset="0"/>
            </a:endParaRPr>
          </a:p>
          <a:p>
            <a:endParaRPr lang="en-AU" dirty="0"/>
          </a:p>
        </p:txBody>
      </p:sp>
      <p:sp>
        <p:nvSpPr>
          <p:cNvPr id="3" name="Subtitle 2">
            <a:extLst>
              <a:ext uri="{FF2B5EF4-FFF2-40B4-BE49-F238E27FC236}">
                <a16:creationId xmlns:a16="http://schemas.microsoft.com/office/drawing/2014/main" id="{DD39DC86-8063-48F2-A69F-1F0994C1DE15}"/>
              </a:ext>
            </a:extLst>
          </p:cNvPr>
          <p:cNvSpPr>
            <a:spLocks noGrp="1"/>
          </p:cNvSpPr>
          <p:nvPr>
            <p:ph type="subTitle" idx="1"/>
          </p:nvPr>
        </p:nvSpPr>
        <p:spPr/>
        <p:txBody>
          <a:bodyPr/>
          <a:lstStyle/>
          <a:p>
            <a:pPr marL="342900" indent="-342900" eaLnBrk="1" fontAlgn="auto" hangingPunct="1">
              <a:spcAft>
                <a:spcPts val="0"/>
              </a:spcAft>
              <a:defRPr/>
            </a:pPr>
            <a:endParaRPr lang="en-AU" sz="4000"/>
          </a:p>
          <a:p>
            <a:endParaRPr lang="en-AU"/>
          </a:p>
        </p:txBody>
      </p:sp>
    </p:spTree>
    <p:extLst>
      <p:ext uri="{BB962C8B-B14F-4D97-AF65-F5344CB8AC3E}">
        <p14:creationId xmlns:p14="http://schemas.microsoft.com/office/powerpoint/2010/main" val="355075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69332D-552B-471D-B246-7EEE4D4BF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010" y="-315416"/>
            <a:ext cx="9143998" cy="6861298"/>
          </a:xfrm>
          <a:prstGeom prst="rect">
            <a:avLst/>
          </a:prstGeom>
        </p:spPr>
      </p:pic>
      <p:sp>
        <p:nvSpPr>
          <p:cNvPr id="2" name="TextBox 1">
            <a:extLst>
              <a:ext uri="{FF2B5EF4-FFF2-40B4-BE49-F238E27FC236}">
                <a16:creationId xmlns:a16="http://schemas.microsoft.com/office/drawing/2014/main" id="{9B599EA4-F33B-4D95-9913-4624612986E3}"/>
              </a:ext>
            </a:extLst>
          </p:cNvPr>
          <p:cNvSpPr txBox="1"/>
          <p:nvPr/>
        </p:nvSpPr>
        <p:spPr>
          <a:xfrm>
            <a:off x="1403648" y="2060848"/>
            <a:ext cx="7920880" cy="707886"/>
          </a:xfrm>
          <a:prstGeom prst="rect">
            <a:avLst/>
          </a:prstGeom>
          <a:noFill/>
        </p:spPr>
        <p:txBody>
          <a:bodyPr wrap="square" rtlCol="0">
            <a:spAutoFit/>
          </a:bodyPr>
          <a:lstStyle/>
          <a:p>
            <a:r>
              <a:rPr lang="en-GB" sz="4000" dirty="0">
                <a:solidFill>
                  <a:schemeClr val="bg1"/>
                </a:solidFill>
              </a:rPr>
              <a:t>Prayers for Others</a:t>
            </a:r>
            <a:endParaRPr lang="en-AU" sz="4000" dirty="0">
              <a:solidFill>
                <a:schemeClr val="bg1"/>
              </a:solidFill>
            </a:endParaRPr>
          </a:p>
        </p:txBody>
      </p:sp>
      <p:sp>
        <p:nvSpPr>
          <p:cNvPr id="4" name="Title 3">
            <a:extLst>
              <a:ext uri="{FF2B5EF4-FFF2-40B4-BE49-F238E27FC236}">
                <a16:creationId xmlns:a16="http://schemas.microsoft.com/office/drawing/2014/main" id="{87C5AA6C-5A6A-46C5-8EF3-081BD0323205}"/>
              </a:ext>
            </a:extLst>
          </p:cNvPr>
          <p:cNvSpPr>
            <a:spLocks noGrp="1"/>
          </p:cNvSpPr>
          <p:nvPr>
            <p:ph type="title" idx="4294967295"/>
          </p:nvPr>
        </p:nvSpPr>
        <p:spPr/>
        <p:txBody>
          <a:bodyPr/>
          <a:lstStyle/>
          <a:p>
            <a:endParaRPr lang="en-AU" dirty="0"/>
          </a:p>
        </p:txBody>
      </p:sp>
    </p:spTree>
    <p:extLst>
      <p:ext uri="{BB962C8B-B14F-4D97-AF65-F5344CB8AC3E}">
        <p14:creationId xmlns:p14="http://schemas.microsoft.com/office/powerpoint/2010/main" val="735798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a:extLst>
              <a:ext uri="{FF2B5EF4-FFF2-40B4-BE49-F238E27FC236}">
                <a16:creationId xmlns:a16="http://schemas.microsoft.com/office/drawing/2014/main" id="{A390D1D6-78A3-4F9B-92D4-B32E28B90CFE}"/>
              </a:ext>
            </a:extLst>
          </p:cNvPr>
          <p:cNvSpPr txBox="1">
            <a:spLocks noChangeArrowheads="1"/>
          </p:cNvSpPr>
          <p:nvPr/>
        </p:nvSpPr>
        <p:spPr bwMode="auto">
          <a:xfrm>
            <a:off x="434975" y="295275"/>
            <a:ext cx="8507413" cy="658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US"/>
              <a:t>Lord’s Prayer</a:t>
            </a:r>
          </a:p>
          <a:p>
            <a:pPr eaLnBrk="1" hangingPunct="1">
              <a:spcBef>
                <a:spcPct val="0"/>
              </a:spcBef>
              <a:buClrTx/>
              <a:buFontTx/>
              <a:buNone/>
            </a:pPr>
            <a:endParaRPr lang="en-US" altLang="en-US" sz="1000"/>
          </a:p>
          <a:p>
            <a:pPr eaLnBrk="1" hangingPunct="1">
              <a:spcBef>
                <a:spcPct val="0"/>
              </a:spcBef>
              <a:buClrTx/>
              <a:buFontTx/>
              <a:buNone/>
            </a:pPr>
            <a:r>
              <a:rPr lang="en-US" altLang="en-US" b="1"/>
              <a:t>Our Father in Heaven, </a:t>
            </a:r>
          </a:p>
          <a:p>
            <a:pPr eaLnBrk="1" hangingPunct="1">
              <a:spcBef>
                <a:spcPct val="0"/>
              </a:spcBef>
              <a:buClrTx/>
              <a:buFontTx/>
              <a:buNone/>
            </a:pPr>
            <a:r>
              <a:rPr lang="en-US" altLang="en-US" b="1"/>
              <a:t>	Hallowed be your name,</a:t>
            </a:r>
          </a:p>
          <a:p>
            <a:pPr eaLnBrk="1" hangingPunct="1">
              <a:spcBef>
                <a:spcPct val="0"/>
              </a:spcBef>
              <a:buClrTx/>
              <a:buFontTx/>
              <a:buNone/>
            </a:pPr>
            <a:r>
              <a:rPr lang="en-US" altLang="en-US" b="1"/>
              <a:t>	your kingdom come, </a:t>
            </a:r>
          </a:p>
          <a:p>
            <a:pPr eaLnBrk="1" hangingPunct="1">
              <a:spcBef>
                <a:spcPct val="0"/>
              </a:spcBef>
              <a:buClrTx/>
              <a:buFontTx/>
              <a:buNone/>
            </a:pPr>
            <a:r>
              <a:rPr lang="en-US" altLang="en-US" b="1"/>
              <a:t>	your will be done, on earth as in heaven.</a:t>
            </a:r>
          </a:p>
          <a:p>
            <a:pPr eaLnBrk="1" hangingPunct="1">
              <a:spcBef>
                <a:spcPct val="0"/>
              </a:spcBef>
              <a:buClrTx/>
              <a:buFontTx/>
              <a:buNone/>
            </a:pPr>
            <a:r>
              <a:rPr lang="en-US" altLang="en-US" b="1"/>
              <a:t>Give us today our daily bread.</a:t>
            </a:r>
          </a:p>
          <a:p>
            <a:pPr eaLnBrk="1" hangingPunct="1">
              <a:spcBef>
                <a:spcPct val="0"/>
              </a:spcBef>
              <a:buClrTx/>
              <a:buFontTx/>
              <a:buNone/>
            </a:pPr>
            <a:r>
              <a:rPr lang="en-US" altLang="en-US" b="1"/>
              <a:t>Forgive our sins </a:t>
            </a:r>
          </a:p>
          <a:p>
            <a:pPr eaLnBrk="1" hangingPunct="1">
              <a:spcBef>
                <a:spcPct val="0"/>
              </a:spcBef>
              <a:buClrTx/>
              <a:buFontTx/>
              <a:buNone/>
            </a:pPr>
            <a:r>
              <a:rPr lang="en-US" altLang="en-US" b="1"/>
              <a:t>	as we forgive those who sin against us.</a:t>
            </a:r>
          </a:p>
          <a:p>
            <a:pPr eaLnBrk="1" hangingPunct="1">
              <a:spcBef>
                <a:spcPct val="0"/>
              </a:spcBef>
              <a:buClrTx/>
              <a:buFontTx/>
              <a:buNone/>
            </a:pPr>
            <a:r>
              <a:rPr lang="en-US" altLang="en-US" b="1"/>
              <a:t>Save us from the time of trial </a:t>
            </a:r>
          </a:p>
          <a:p>
            <a:pPr eaLnBrk="1" hangingPunct="1">
              <a:spcBef>
                <a:spcPct val="0"/>
              </a:spcBef>
              <a:buClrTx/>
              <a:buFontTx/>
              <a:buNone/>
            </a:pPr>
            <a:r>
              <a:rPr lang="en-US" altLang="en-US" b="1"/>
              <a:t>	and deliver us from evil.</a:t>
            </a:r>
          </a:p>
          <a:p>
            <a:pPr eaLnBrk="1" hangingPunct="1">
              <a:spcBef>
                <a:spcPct val="0"/>
              </a:spcBef>
              <a:buClrTx/>
              <a:buFontTx/>
              <a:buNone/>
            </a:pPr>
            <a:r>
              <a:rPr lang="en-US" altLang="en-US" b="1"/>
              <a:t>For the Kingdom, the power, </a:t>
            </a:r>
          </a:p>
          <a:p>
            <a:pPr eaLnBrk="1" hangingPunct="1">
              <a:spcBef>
                <a:spcPct val="0"/>
              </a:spcBef>
              <a:buClrTx/>
              <a:buFontTx/>
              <a:buNone/>
            </a:pPr>
            <a:r>
              <a:rPr lang="en-US" altLang="en-US" b="1"/>
              <a:t>and the glory are yours now and forever. Amen</a:t>
            </a:r>
          </a:p>
          <a:p>
            <a:pPr eaLnBrk="1" hangingPunct="1">
              <a:spcBef>
                <a:spcPct val="0"/>
              </a:spcBef>
              <a:buClrTx/>
              <a:buFontTx/>
              <a:buNone/>
            </a:pPr>
            <a:endParaRPr lang="en-US" altLang="en-US" b="1"/>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96F4-C10C-4735-AB0D-5ACE9C73D3CF}"/>
              </a:ext>
            </a:extLst>
          </p:cNvPr>
          <p:cNvSpPr>
            <a:spLocks noGrp="1"/>
          </p:cNvSpPr>
          <p:nvPr>
            <p:ph type="title"/>
          </p:nvPr>
        </p:nvSpPr>
        <p:spPr>
          <a:xfrm>
            <a:off x="179512" y="274638"/>
            <a:ext cx="8784976" cy="632301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GB" dirty="0"/>
              <a:t>Notices</a:t>
            </a:r>
            <a:br>
              <a:rPr lang="en-GB" dirty="0"/>
            </a:br>
            <a:r>
              <a:rPr lang="en-GB" dirty="0"/>
              <a:t>Presbytery,</a:t>
            </a:r>
            <a:br>
              <a:rPr lang="en-GB" dirty="0"/>
            </a:br>
            <a:r>
              <a:rPr lang="en-GB" dirty="0"/>
              <a:t>M</a:t>
            </a:r>
            <a:r>
              <a:rPr lang="en-GB" baseline="0" dirty="0"/>
              <a:t>arket</a:t>
            </a:r>
            <a:br>
              <a:rPr lang="en-GB" baseline="0" dirty="0"/>
            </a:br>
            <a:r>
              <a:rPr lang="en-GB" dirty="0"/>
              <a:t>Pantry &amp; Hampers last day 14</a:t>
            </a:r>
            <a:r>
              <a:rPr lang="en-GB" baseline="30000" dirty="0"/>
              <a:t>th</a:t>
            </a:r>
            <a:r>
              <a:rPr lang="en-GB" dirty="0"/>
              <a:t> Dec</a:t>
            </a:r>
            <a:br>
              <a:rPr lang="en-GB" dirty="0"/>
            </a:br>
            <a:r>
              <a:rPr lang="en-GB" dirty="0"/>
              <a:t>Movie at Amy and Michaels Sat 25th </a:t>
            </a:r>
            <a:br>
              <a:rPr lang="en-GB" baseline="0" dirty="0"/>
            </a:br>
            <a:r>
              <a:rPr lang="en-GB" baseline="0" dirty="0"/>
              <a:t>Christmas Lunch 5</a:t>
            </a:r>
            <a:r>
              <a:rPr lang="en-GB" baseline="30000" dirty="0"/>
              <a:t>th</a:t>
            </a:r>
            <a:r>
              <a:rPr lang="en-GB" baseline="0" dirty="0"/>
              <a:t> December </a:t>
            </a:r>
            <a:br>
              <a:rPr lang="en-GB" baseline="0" dirty="0"/>
            </a:br>
            <a:r>
              <a:rPr lang="en-GB" baseline="0" dirty="0"/>
              <a:t>DRCN training</a:t>
            </a:r>
            <a:br>
              <a:rPr lang="en-GB" baseline="0" dirty="0"/>
            </a:br>
            <a:br>
              <a:rPr lang="en-GB" dirty="0"/>
            </a:br>
            <a:r>
              <a:rPr lang="en-GB" baseline="0" dirty="0"/>
              <a:t>Understanding Trauma and the Brain  </a:t>
            </a:r>
            <a:br>
              <a:rPr lang="en-GB" baseline="0" dirty="0"/>
            </a:br>
            <a:r>
              <a:rPr lang="en-GB" baseline="0" dirty="0"/>
              <a:t>29</a:t>
            </a:r>
            <a:r>
              <a:rPr lang="en-GB" baseline="30000" dirty="0"/>
              <a:t>th</a:t>
            </a:r>
            <a:r>
              <a:rPr lang="en-GB" baseline="0" dirty="0"/>
              <a:t> Nov 9-11am </a:t>
            </a:r>
            <a:endParaRPr lang="en-AU" dirty="0"/>
          </a:p>
        </p:txBody>
      </p:sp>
    </p:spTree>
    <p:extLst>
      <p:ext uri="{BB962C8B-B14F-4D97-AF65-F5344CB8AC3E}">
        <p14:creationId xmlns:p14="http://schemas.microsoft.com/office/powerpoint/2010/main" val="2652625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C000">
            <a:alpha val="44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CB0B9-3F12-428B-BDE2-4C76A6C18440}"/>
              </a:ext>
            </a:extLst>
          </p:cNvPr>
          <p:cNvSpPr>
            <a:spLocks noGrp="1"/>
          </p:cNvSpPr>
          <p:nvPr>
            <p:ph type="title"/>
          </p:nvPr>
        </p:nvSpPr>
        <p:spPr>
          <a:xfrm>
            <a:off x="250825" y="1196975"/>
            <a:ext cx="8642350" cy="3009900"/>
          </a:xfrm>
        </p:spPr>
        <p:txBody>
          <a:bodyPr>
            <a:normAutofit fontScale="90000"/>
          </a:bodyPr>
          <a:lstStyle/>
          <a:p>
            <a:pPr eaLnBrk="1" hangingPunct="1">
              <a:defRPr/>
            </a:pPr>
            <a:r>
              <a:rPr lang="en-AU" sz="3600" dirty="0">
                <a:effectLst/>
              </a:rPr>
              <a:t>Just let me say how much I love you</a:t>
            </a:r>
            <a:br>
              <a:rPr lang="en-AU" sz="3600" dirty="0">
                <a:effectLst/>
              </a:rPr>
            </a:br>
            <a:r>
              <a:rPr lang="en-AU" sz="3600" dirty="0">
                <a:effectLst/>
              </a:rPr>
              <a:t>Let me speak of your mercy and grace</a:t>
            </a:r>
            <a:br>
              <a:rPr lang="en-AU" sz="3600" dirty="0">
                <a:effectLst/>
              </a:rPr>
            </a:br>
            <a:r>
              <a:rPr lang="en-AU" sz="3600" dirty="0">
                <a:effectLst/>
              </a:rPr>
              <a:t>Just let me live in a shadow of your beauty</a:t>
            </a:r>
            <a:br>
              <a:rPr lang="en-AU" sz="3600" dirty="0">
                <a:effectLst/>
              </a:rPr>
            </a:br>
            <a:r>
              <a:rPr lang="en-AU" sz="3600" dirty="0">
                <a:effectLst/>
              </a:rPr>
              <a:t>Let me see you face to face</a:t>
            </a:r>
            <a:endParaRPr lang="en-AU" sz="3600" dirty="0"/>
          </a:p>
        </p:txBody>
      </p:sp>
      <p:pic>
        <p:nvPicPr>
          <p:cNvPr id="3075" name="Picture 2" descr="http://www.crbchurch.org.uk/images/worship%20back%20ground.jpg">
            <a:extLst>
              <a:ext uri="{FF2B5EF4-FFF2-40B4-BE49-F238E27FC236}">
                <a16:creationId xmlns:a16="http://schemas.microsoft.com/office/drawing/2014/main" id="{495481E8-D602-4D1D-A85F-0C18B5E8D0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4292600"/>
            <a:ext cx="3989388"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9533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C000">
            <a:alpha val="44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88344-0AB0-4961-87F0-6D497B4E258B}"/>
              </a:ext>
            </a:extLst>
          </p:cNvPr>
          <p:cNvSpPr>
            <a:spLocks noGrp="1"/>
          </p:cNvSpPr>
          <p:nvPr>
            <p:ph type="title"/>
          </p:nvPr>
        </p:nvSpPr>
        <p:spPr>
          <a:xfrm>
            <a:off x="250825" y="274638"/>
            <a:ext cx="8642350" cy="6323012"/>
          </a:xfrm>
        </p:spPr>
        <p:txBody>
          <a:bodyPr/>
          <a:lstStyle/>
          <a:p>
            <a:pPr eaLnBrk="1" hangingPunct="1">
              <a:defRPr/>
            </a:pPr>
            <a:br>
              <a:rPr lang="en-AU" sz="3600" dirty="0">
                <a:effectLst/>
              </a:rPr>
            </a:br>
            <a:r>
              <a:rPr lang="en-AU" sz="3600" dirty="0">
                <a:effectLst/>
              </a:rPr>
              <a:t>And the earth will shake as your Word goes forth</a:t>
            </a:r>
            <a:br>
              <a:rPr lang="en-AU" sz="3600" dirty="0">
                <a:effectLst/>
              </a:rPr>
            </a:br>
            <a:r>
              <a:rPr lang="en-AU" sz="3600" dirty="0">
                <a:effectLst/>
              </a:rPr>
              <a:t>and the heavens will tremble and fall</a:t>
            </a:r>
            <a:br>
              <a:rPr lang="en-AU" sz="3600" dirty="0">
                <a:effectLst/>
              </a:rPr>
            </a:br>
            <a:r>
              <a:rPr lang="en-AU" sz="3600" dirty="0">
                <a:effectLst/>
              </a:rPr>
              <a:t>but let me say how much I love you</a:t>
            </a:r>
            <a:br>
              <a:rPr lang="en-AU" sz="3600" dirty="0">
                <a:effectLst/>
              </a:rPr>
            </a:br>
            <a:r>
              <a:rPr lang="en-AU" sz="3600" dirty="0">
                <a:effectLst/>
              </a:rPr>
              <a:t>oh my Saviour, my Lord and friend</a:t>
            </a:r>
            <a:endParaRPr lang="en-AU" sz="3600" dirty="0"/>
          </a:p>
        </p:txBody>
      </p:sp>
    </p:spTree>
    <p:extLst>
      <p:ext uri="{BB962C8B-B14F-4D97-AF65-F5344CB8AC3E}">
        <p14:creationId xmlns:p14="http://schemas.microsoft.com/office/powerpoint/2010/main" val="2415659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alpha val="67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EE68B4-8201-466D-8355-FAC79EBF0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
        <p:nvSpPr>
          <p:cNvPr id="2" name="Title 1">
            <a:extLst>
              <a:ext uri="{FF2B5EF4-FFF2-40B4-BE49-F238E27FC236}">
                <a16:creationId xmlns:a16="http://schemas.microsoft.com/office/drawing/2014/main" id="{BC40149E-8AD1-45F0-A721-8AF724406580}"/>
              </a:ext>
            </a:extLst>
          </p:cNvPr>
          <p:cNvSpPr>
            <a:spLocks noGrp="1"/>
          </p:cNvSpPr>
          <p:nvPr>
            <p:ph type="title" idx="4294967295"/>
          </p:nvPr>
        </p:nvSpPr>
        <p:spPr>
          <a:xfrm>
            <a:off x="457200" y="274638"/>
            <a:ext cx="8229600" cy="1210146"/>
          </a:xfrm>
        </p:spPr>
        <p:txBody>
          <a:bodyPr/>
          <a:lstStyle/>
          <a:p>
            <a:r>
              <a:rPr lang="en-GB" sz="4800" i="1" dirty="0">
                <a:solidFill>
                  <a:schemeClr val="bg1"/>
                </a:solidFill>
                <a:effectLst/>
              </a:rPr>
              <a:t>CALL TO WORSHIP</a:t>
            </a:r>
            <a:br>
              <a:rPr lang="en-AU" i="1" dirty="0">
                <a:effectLst/>
              </a:rPr>
            </a:br>
            <a:endParaRPr lang="en-AU" dirty="0"/>
          </a:p>
        </p:txBody>
      </p:sp>
    </p:spTree>
    <p:extLst>
      <p:ext uri="{BB962C8B-B14F-4D97-AF65-F5344CB8AC3E}">
        <p14:creationId xmlns:p14="http://schemas.microsoft.com/office/powerpoint/2010/main" val="40041931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C000">
            <a:alpha val="44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68790-BA6D-4F33-BCA6-045DB43B5A1E}"/>
              </a:ext>
            </a:extLst>
          </p:cNvPr>
          <p:cNvSpPr>
            <a:spLocks noGrp="1"/>
          </p:cNvSpPr>
          <p:nvPr>
            <p:ph type="title"/>
          </p:nvPr>
        </p:nvSpPr>
        <p:spPr>
          <a:xfrm>
            <a:off x="250825" y="274638"/>
            <a:ext cx="8642350" cy="6323012"/>
          </a:xfrm>
        </p:spPr>
        <p:txBody>
          <a:bodyPr/>
          <a:lstStyle/>
          <a:p>
            <a:pPr eaLnBrk="1" hangingPunct="1">
              <a:defRPr/>
            </a:pPr>
            <a:br>
              <a:rPr lang="en-AU" sz="3600" dirty="0">
                <a:effectLst/>
              </a:rPr>
            </a:br>
            <a:r>
              <a:rPr lang="en-AU" sz="3600" dirty="0">
                <a:effectLst/>
              </a:rPr>
              <a:t>Just let me hear your finest whispers</a:t>
            </a:r>
            <a:br>
              <a:rPr lang="en-AU" sz="3600" dirty="0">
                <a:effectLst/>
              </a:rPr>
            </a:br>
            <a:r>
              <a:rPr lang="en-AU" sz="3600" dirty="0">
                <a:effectLst/>
              </a:rPr>
              <a:t>as you gently call my name</a:t>
            </a:r>
            <a:br>
              <a:rPr lang="en-AU" sz="3600" dirty="0">
                <a:effectLst/>
              </a:rPr>
            </a:br>
            <a:r>
              <a:rPr lang="en-AU" sz="3600" dirty="0">
                <a:effectLst/>
              </a:rPr>
              <a:t>and let me see your power and your glory</a:t>
            </a:r>
            <a:br>
              <a:rPr lang="en-AU" sz="3600" dirty="0">
                <a:effectLst/>
              </a:rPr>
            </a:br>
            <a:r>
              <a:rPr lang="en-AU" sz="3600" dirty="0">
                <a:effectLst/>
              </a:rPr>
              <a:t>let me feel your spirit’s flame</a:t>
            </a:r>
            <a:endParaRPr lang="en-AU" sz="3600" dirty="0"/>
          </a:p>
        </p:txBody>
      </p:sp>
    </p:spTree>
    <p:extLst>
      <p:ext uri="{BB962C8B-B14F-4D97-AF65-F5344CB8AC3E}">
        <p14:creationId xmlns:p14="http://schemas.microsoft.com/office/powerpoint/2010/main" val="3329026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C000">
            <a:alpha val="44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E51D9-0C7F-490D-91D6-ED4C28AC0F08}"/>
              </a:ext>
            </a:extLst>
          </p:cNvPr>
          <p:cNvSpPr>
            <a:spLocks noGrp="1"/>
          </p:cNvSpPr>
          <p:nvPr>
            <p:ph type="title"/>
          </p:nvPr>
        </p:nvSpPr>
        <p:spPr>
          <a:xfrm>
            <a:off x="250825" y="274638"/>
            <a:ext cx="8642350" cy="6323012"/>
          </a:xfrm>
        </p:spPr>
        <p:txBody>
          <a:bodyPr/>
          <a:lstStyle/>
          <a:p>
            <a:pPr eaLnBrk="1" hangingPunct="1">
              <a:defRPr/>
            </a:pPr>
            <a:br>
              <a:rPr lang="en-AU" sz="3600" dirty="0">
                <a:effectLst/>
              </a:rPr>
            </a:br>
            <a:r>
              <a:rPr lang="en-AU" sz="3600" dirty="0">
                <a:effectLst/>
              </a:rPr>
              <a:t>Let me find you in the desert</a:t>
            </a:r>
            <a:br>
              <a:rPr lang="en-AU" sz="3600" dirty="0">
                <a:effectLst/>
              </a:rPr>
            </a:br>
            <a:r>
              <a:rPr lang="en-AU" sz="3600" dirty="0">
                <a:effectLst/>
              </a:rPr>
              <a:t>till this sand is holy ground</a:t>
            </a:r>
            <a:br>
              <a:rPr lang="en-AU" sz="3600" dirty="0">
                <a:effectLst/>
              </a:rPr>
            </a:br>
            <a:r>
              <a:rPr lang="en-AU" sz="3600" dirty="0">
                <a:effectLst/>
              </a:rPr>
              <a:t>and I am found completely surrendered</a:t>
            </a:r>
            <a:br>
              <a:rPr lang="en-AU" sz="3600" dirty="0">
                <a:effectLst/>
              </a:rPr>
            </a:br>
            <a:r>
              <a:rPr lang="en-AU" sz="3600" dirty="0">
                <a:effectLst/>
              </a:rPr>
              <a:t>to you my Lord and friend</a:t>
            </a:r>
            <a:endParaRPr lang="en-AU" sz="3600" dirty="0"/>
          </a:p>
        </p:txBody>
      </p:sp>
    </p:spTree>
    <p:extLst>
      <p:ext uri="{BB962C8B-B14F-4D97-AF65-F5344CB8AC3E}">
        <p14:creationId xmlns:p14="http://schemas.microsoft.com/office/powerpoint/2010/main" val="1542060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C000">
            <a:alpha val="44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2259-B65A-41EB-A9BC-51F84B473115}"/>
              </a:ext>
            </a:extLst>
          </p:cNvPr>
          <p:cNvSpPr>
            <a:spLocks noGrp="1"/>
          </p:cNvSpPr>
          <p:nvPr>
            <p:ph type="title"/>
          </p:nvPr>
        </p:nvSpPr>
        <p:spPr>
          <a:xfrm>
            <a:off x="250825" y="274638"/>
            <a:ext cx="8642350" cy="6323012"/>
          </a:xfrm>
        </p:spPr>
        <p:txBody>
          <a:bodyPr/>
          <a:lstStyle/>
          <a:p>
            <a:pPr eaLnBrk="1" hangingPunct="1">
              <a:defRPr/>
            </a:pPr>
            <a:br>
              <a:rPr lang="en-AU" sz="3600" dirty="0">
                <a:effectLst/>
              </a:rPr>
            </a:br>
            <a:r>
              <a:rPr lang="en-AU" sz="3600" dirty="0">
                <a:effectLst/>
              </a:rPr>
              <a:t>So let me say how much I love you</a:t>
            </a:r>
            <a:br>
              <a:rPr lang="en-AU" sz="3600" dirty="0">
                <a:effectLst/>
              </a:rPr>
            </a:br>
            <a:r>
              <a:rPr lang="en-AU" sz="3600" dirty="0">
                <a:effectLst/>
              </a:rPr>
              <a:t>with all my heart I long for you</a:t>
            </a:r>
            <a:br>
              <a:rPr lang="en-AU" sz="3600" dirty="0">
                <a:effectLst/>
              </a:rPr>
            </a:br>
            <a:r>
              <a:rPr lang="en-AU" sz="3600" dirty="0">
                <a:effectLst/>
              </a:rPr>
              <a:t>for I am caught in this passion of knowing</a:t>
            </a:r>
            <a:br>
              <a:rPr lang="en-AU" sz="3600" dirty="0">
                <a:effectLst/>
              </a:rPr>
            </a:br>
            <a:r>
              <a:rPr lang="en-AU" sz="3600" dirty="0">
                <a:effectLst/>
              </a:rPr>
              <a:t>this endless love I’ve found in you</a:t>
            </a:r>
            <a:endParaRPr lang="en-AU" sz="3600" dirty="0"/>
          </a:p>
        </p:txBody>
      </p:sp>
    </p:spTree>
    <p:extLst>
      <p:ext uri="{BB962C8B-B14F-4D97-AF65-F5344CB8AC3E}">
        <p14:creationId xmlns:p14="http://schemas.microsoft.com/office/powerpoint/2010/main" val="1071790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C000">
            <a:alpha val="42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06585-1E88-4326-A1F3-C44459C024F2}"/>
              </a:ext>
            </a:extLst>
          </p:cNvPr>
          <p:cNvSpPr>
            <a:spLocks noGrp="1"/>
          </p:cNvSpPr>
          <p:nvPr>
            <p:ph type="title"/>
          </p:nvPr>
        </p:nvSpPr>
        <p:spPr>
          <a:xfrm>
            <a:off x="250825" y="274638"/>
            <a:ext cx="8642350" cy="6323012"/>
          </a:xfrm>
        </p:spPr>
        <p:txBody>
          <a:bodyPr>
            <a:normAutofit fontScale="90000"/>
          </a:bodyPr>
          <a:lstStyle/>
          <a:p>
            <a:pPr eaLnBrk="1" hangingPunct="1">
              <a:defRPr/>
            </a:pPr>
            <a:br>
              <a:rPr lang="en-AU" sz="3600" dirty="0">
                <a:effectLst/>
              </a:rPr>
            </a:br>
            <a:r>
              <a:rPr lang="en-AU" sz="3600" dirty="0">
                <a:effectLst/>
              </a:rPr>
              <a:t>and the depth of grace, the forgiveness found</a:t>
            </a:r>
            <a:br>
              <a:rPr lang="en-AU" sz="3600" dirty="0">
                <a:effectLst/>
              </a:rPr>
            </a:br>
            <a:r>
              <a:rPr lang="en-AU" sz="3600" dirty="0">
                <a:effectLst/>
              </a:rPr>
              <a:t>to be called a child of God</a:t>
            </a:r>
            <a:br>
              <a:rPr lang="en-AU" sz="3600" dirty="0">
                <a:effectLst/>
              </a:rPr>
            </a:br>
            <a:r>
              <a:rPr lang="en-AU" sz="3600" dirty="0">
                <a:effectLst/>
              </a:rPr>
              <a:t>just makes me say how much I love you</a:t>
            </a:r>
            <a:br>
              <a:rPr lang="en-AU" sz="3600" dirty="0">
                <a:effectLst/>
              </a:rPr>
            </a:br>
            <a:r>
              <a:rPr lang="en-AU" sz="3600" dirty="0">
                <a:effectLst/>
              </a:rPr>
              <a:t>oh my saviour, my Lord and friend</a:t>
            </a:r>
            <a:br>
              <a:rPr lang="en-AU" sz="3600" dirty="0">
                <a:effectLst/>
              </a:rPr>
            </a:br>
            <a:br>
              <a:rPr lang="en-AU" sz="3600" dirty="0">
                <a:effectLst/>
              </a:rPr>
            </a:br>
            <a:r>
              <a:rPr lang="en-AU" sz="3600" dirty="0">
                <a:effectLst/>
              </a:rPr>
              <a:t>Just makes me say how much I love you</a:t>
            </a:r>
            <a:br>
              <a:rPr lang="en-AU" sz="3600" dirty="0">
                <a:effectLst/>
              </a:rPr>
            </a:br>
            <a:r>
              <a:rPr lang="en-AU" sz="3600" dirty="0">
                <a:effectLst/>
              </a:rPr>
              <a:t>oh my saviour, my Lord and friend</a:t>
            </a:r>
            <a:br>
              <a:rPr lang="en-AU" sz="3600" dirty="0">
                <a:effectLst/>
              </a:rPr>
            </a:br>
            <a:br>
              <a:rPr lang="en-AU" sz="3600" dirty="0"/>
            </a:br>
            <a:br>
              <a:rPr lang="en-AU" sz="3600" dirty="0">
                <a:effectLst/>
              </a:rPr>
            </a:br>
            <a:br>
              <a:rPr lang="en-AU" sz="3600" dirty="0">
                <a:effectLst/>
              </a:rPr>
            </a:br>
            <a:br>
              <a:rPr lang="en-AU" b="0" dirty="0"/>
            </a:br>
            <a:endParaRPr lang="en-AU" dirty="0"/>
          </a:p>
        </p:txBody>
      </p:sp>
    </p:spTree>
    <p:extLst>
      <p:ext uri="{BB962C8B-B14F-4D97-AF65-F5344CB8AC3E}">
        <p14:creationId xmlns:p14="http://schemas.microsoft.com/office/powerpoint/2010/main" val="4266732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C71BD4C1-C819-40CC-A3FC-4F5D6E7132B1}"/>
              </a:ext>
            </a:extLst>
          </p:cNvPr>
          <p:cNvPicPr>
            <a:picLocks noGrp="1" noChangeAspect="1" noChangeArrowheads="1"/>
          </p:cNvPicPr>
          <p:nvPr>
            <p:ph type="subTitle" idx="4294967295"/>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839200" cy="6553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3">
            <a:extLst>
              <a:ext uri="{FF2B5EF4-FFF2-40B4-BE49-F238E27FC236}">
                <a16:creationId xmlns:a16="http://schemas.microsoft.com/office/drawing/2014/main" id="{28AD3674-0292-4853-AC53-1C2FB50FD5A3}"/>
              </a:ext>
            </a:extLst>
          </p:cNvPr>
          <p:cNvSpPr txBox="1">
            <a:spLocks noChangeArrowheads="1"/>
          </p:cNvSpPr>
          <p:nvPr/>
        </p:nvSpPr>
        <p:spPr bwMode="auto">
          <a:xfrm>
            <a:off x="251520" y="188913"/>
            <a:ext cx="8855720" cy="1077218"/>
          </a:xfrm>
          <a:prstGeom prst="rect">
            <a:avLst/>
          </a:prstGeom>
          <a:solidFill>
            <a:schemeClr val="accent1">
              <a:lumMod val="40000"/>
              <a:lumOff val="60000"/>
              <a:alpha val="20000"/>
            </a:schemeClr>
          </a:solidFill>
          <a:ln w="9525">
            <a:noFill/>
            <a:miter lim="800000"/>
            <a:headEnd/>
            <a:tailEnd/>
          </a:ln>
          <a:effectLst/>
        </p:spPr>
        <p:txBody>
          <a:bodyPr wrap="square">
            <a:spAutoFit/>
          </a:bodyPr>
          <a:lstStyle/>
          <a:p>
            <a:pPr algn="ctr" eaLnBrk="1" fontAlgn="auto" hangingPunct="1">
              <a:spcBef>
                <a:spcPct val="50000"/>
              </a:spcBef>
              <a:spcAft>
                <a:spcPts val="0"/>
              </a:spcAft>
              <a:defRPr/>
            </a:pPr>
            <a:r>
              <a:rPr lang="en-GB" sz="3200" b="1" dirty="0"/>
              <a:t>return now to the everyday, still giving in each moment yourself, your all, to God.</a:t>
            </a:r>
            <a:endParaRPr lang="en-US" sz="5400" b="1" dirty="0">
              <a:effectLst>
                <a:outerShdw blurRad="38100" dist="38100" dir="2700000" algn="tl">
                  <a:srgbClr val="000000"/>
                </a:outerShdw>
              </a:effectLst>
              <a:latin typeface="+mn-lt"/>
              <a:cs typeface="+mn-cs"/>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spiritseasons.com/client20/clipart/1189.jpg">
            <a:extLst>
              <a:ext uri="{FF2B5EF4-FFF2-40B4-BE49-F238E27FC236}">
                <a16:creationId xmlns:a16="http://schemas.microsoft.com/office/drawing/2014/main" id="{30625A33-E7CF-4E2E-ADB4-6DC94E604886}"/>
              </a:ext>
            </a:extLst>
          </p:cNvPr>
          <p:cNvPicPr>
            <a:picLocks noChangeAspect="1" noChangeArrowheads="1"/>
          </p:cNvPicPr>
          <p:nvPr/>
        </p:nvPicPr>
        <p:blipFill>
          <a:blip r:embed="rId2"/>
          <a:srcRect/>
          <a:stretch>
            <a:fillRect/>
          </a:stretch>
        </p:blipFill>
        <p:spPr bwMode="auto">
          <a:xfrm>
            <a:off x="0" y="6350"/>
            <a:ext cx="9144000" cy="6664325"/>
          </a:xfrm>
          <a:prstGeom prst="rect">
            <a:avLst/>
          </a:prstGeom>
          <a:solidFill>
            <a:schemeClr val="accent2">
              <a:lumMod val="20000"/>
              <a:lumOff val="80000"/>
            </a:schemeClr>
          </a:solid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69332D-552B-471D-B246-7EEE4D4BF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49"/>
            <a:ext cx="9143998" cy="6861298"/>
          </a:xfrm>
          <a:prstGeom prst="rect">
            <a:avLst/>
          </a:prstGeom>
        </p:spPr>
      </p:pic>
    </p:spTree>
    <p:extLst>
      <p:ext uri="{BB962C8B-B14F-4D97-AF65-F5344CB8AC3E}">
        <p14:creationId xmlns:p14="http://schemas.microsoft.com/office/powerpoint/2010/main" val="3173879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584F3-6D8C-467A-9F88-B3DF0B2391DB}"/>
              </a:ext>
            </a:extLst>
          </p:cNvPr>
          <p:cNvSpPr>
            <a:spLocks noGrp="1"/>
          </p:cNvSpPr>
          <p:nvPr>
            <p:ph type="title"/>
          </p:nvPr>
        </p:nvSpPr>
        <p:spPr>
          <a:xfrm>
            <a:off x="457200" y="274638"/>
            <a:ext cx="8229600" cy="3730625"/>
          </a:xfrm>
        </p:spPr>
        <p:txBody>
          <a:bodyPr rtlCol="0"/>
          <a:lstStyle/>
          <a:p>
            <a:pPr>
              <a:defRPr/>
            </a:pPr>
            <a:r>
              <a:rPr lang="en-AU" dirty="0"/>
              <a:t>Light of the world</a:t>
            </a:r>
            <a:br>
              <a:rPr lang="en-AU" dirty="0"/>
            </a:br>
            <a:r>
              <a:rPr lang="en-AU" dirty="0"/>
              <a:t>You stepped down into darkness</a:t>
            </a:r>
            <a:br>
              <a:rPr lang="en-AU" dirty="0"/>
            </a:br>
            <a:r>
              <a:rPr lang="en-AU" dirty="0"/>
              <a:t>Open my eyes let me see,</a:t>
            </a:r>
            <a:br>
              <a:rPr lang="en-AU" dirty="0"/>
            </a:br>
            <a:r>
              <a:rPr lang="en-AU" dirty="0"/>
              <a:t>Beauty that made this heart adore You</a:t>
            </a:r>
            <a:br>
              <a:rPr lang="en-AU" dirty="0"/>
            </a:br>
            <a:r>
              <a:rPr lang="en-AU" dirty="0"/>
              <a:t>Hope of a life spent with You.</a:t>
            </a:r>
          </a:p>
        </p:txBody>
      </p:sp>
      <p:pic>
        <p:nvPicPr>
          <p:cNvPr id="2051" name="Picture 4" descr="http://2.bp.blogspot.com/-Z11Az18FjLc/T4zckkuNFmI/AAAAAAAACCk/xlxijzKI5iI/s1600/Moon+Light+Wallpapers+2.jpeg">
            <a:extLst>
              <a:ext uri="{FF2B5EF4-FFF2-40B4-BE49-F238E27FC236}">
                <a16:creationId xmlns:a16="http://schemas.microsoft.com/office/drawing/2014/main" id="{945104E2-E0F1-4774-9BE6-6B5C1CF72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860800"/>
            <a:ext cx="5160962"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83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50D4C-FAD2-4D9B-8ED1-DAF2726BC5C9}"/>
              </a:ext>
            </a:extLst>
          </p:cNvPr>
          <p:cNvSpPr>
            <a:spLocks noGrp="1"/>
          </p:cNvSpPr>
          <p:nvPr>
            <p:ph type="title"/>
          </p:nvPr>
        </p:nvSpPr>
        <p:spPr>
          <a:xfrm>
            <a:off x="250825" y="274638"/>
            <a:ext cx="8642350" cy="3298825"/>
          </a:xfrm>
        </p:spPr>
        <p:txBody>
          <a:bodyPr>
            <a:normAutofit fontScale="90000"/>
          </a:bodyPr>
          <a:lstStyle/>
          <a:p>
            <a:pPr>
              <a:defRPr/>
            </a:pPr>
            <a:br>
              <a:rPr lang="en-AU" dirty="0"/>
            </a:br>
            <a:r>
              <a:rPr lang="en-AU" dirty="0"/>
              <a:t>King of all days</a:t>
            </a:r>
            <a:br>
              <a:rPr lang="en-AU" dirty="0"/>
            </a:br>
            <a:r>
              <a:rPr lang="en-AU" dirty="0"/>
              <a:t>Oh so highly exalted</a:t>
            </a:r>
            <a:br>
              <a:rPr lang="en-AU" dirty="0"/>
            </a:br>
            <a:r>
              <a:rPr lang="en-AU" dirty="0"/>
              <a:t>Glorious in heaven above</a:t>
            </a:r>
            <a:br>
              <a:rPr lang="en-AU" dirty="0"/>
            </a:br>
            <a:r>
              <a:rPr lang="en-AU" dirty="0"/>
              <a:t>Humbly You came to the earth You created</a:t>
            </a:r>
            <a:br>
              <a:rPr lang="en-AU" dirty="0"/>
            </a:br>
            <a:r>
              <a:rPr lang="en-AU" dirty="0"/>
              <a:t>All for love's sake became poor </a:t>
            </a:r>
          </a:p>
        </p:txBody>
      </p:sp>
      <p:pic>
        <p:nvPicPr>
          <p:cNvPr id="3075" name="Picture 2" descr="http://www.crbchurch.org.uk/images/worship%20back%20ground.jpg">
            <a:extLst>
              <a:ext uri="{FF2B5EF4-FFF2-40B4-BE49-F238E27FC236}">
                <a16:creationId xmlns:a16="http://schemas.microsoft.com/office/drawing/2014/main" id="{7C9AB46F-D03A-42D8-B6C2-B8D6DC22D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3332163"/>
            <a:ext cx="5324475"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320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FC889-ED24-44D7-970C-04E47CFD597E}"/>
              </a:ext>
            </a:extLst>
          </p:cNvPr>
          <p:cNvSpPr>
            <a:spLocks noGrp="1"/>
          </p:cNvSpPr>
          <p:nvPr>
            <p:ph type="title"/>
          </p:nvPr>
        </p:nvSpPr>
        <p:spPr>
          <a:xfrm>
            <a:off x="250825" y="274638"/>
            <a:ext cx="8642350" cy="3298825"/>
          </a:xfrm>
        </p:spPr>
        <p:txBody>
          <a:bodyPr>
            <a:normAutofit fontScale="90000"/>
          </a:bodyPr>
          <a:lstStyle/>
          <a:p>
            <a:pPr>
              <a:defRPr/>
            </a:pPr>
            <a:r>
              <a:rPr lang="en-AU" dirty="0"/>
              <a:t>Here I am to worship</a:t>
            </a:r>
            <a:br>
              <a:rPr lang="en-AU" dirty="0"/>
            </a:br>
            <a:r>
              <a:rPr lang="en-AU" dirty="0">
                <a:effectLst/>
              </a:rPr>
              <a:t>Here I am to bow down</a:t>
            </a:r>
            <a:br>
              <a:rPr lang="en-AU" dirty="0">
                <a:effectLst/>
              </a:rPr>
            </a:br>
            <a:r>
              <a:rPr lang="en-AU" dirty="0">
                <a:effectLst/>
              </a:rPr>
              <a:t>Here I am to say that You're my God</a:t>
            </a:r>
            <a:br>
              <a:rPr lang="en-AU" dirty="0">
                <a:effectLst/>
              </a:rPr>
            </a:br>
            <a:r>
              <a:rPr lang="en-AU" dirty="0">
                <a:effectLst/>
              </a:rPr>
              <a:t>You're altogether lovely</a:t>
            </a:r>
            <a:br>
              <a:rPr lang="en-AU" dirty="0">
                <a:effectLst/>
              </a:rPr>
            </a:br>
            <a:r>
              <a:rPr lang="en-AU" dirty="0">
                <a:effectLst/>
              </a:rPr>
              <a:t>Altogether worthy</a:t>
            </a:r>
            <a:br>
              <a:rPr lang="en-AU" dirty="0">
                <a:effectLst/>
              </a:rPr>
            </a:br>
            <a:r>
              <a:rPr lang="en-AU" dirty="0">
                <a:effectLst/>
              </a:rPr>
              <a:t>Altogether wonderful to me,</a:t>
            </a:r>
            <a:br>
              <a:rPr lang="en-AU" dirty="0">
                <a:effectLst/>
              </a:rPr>
            </a:br>
            <a:endParaRPr lang="en-AU" dirty="0">
              <a:effectLst/>
            </a:endParaRPr>
          </a:p>
        </p:txBody>
      </p:sp>
      <p:pic>
        <p:nvPicPr>
          <p:cNvPr id="5123" name="Picture 2" descr="http://www.crbchurch.org.uk/images/worship%20back%20ground.jpg">
            <a:extLst>
              <a:ext uri="{FF2B5EF4-FFF2-40B4-BE49-F238E27FC236}">
                <a16:creationId xmlns:a16="http://schemas.microsoft.com/office/drawing/2014/main" id="{BDC88445-E14F-4C00-B6A0-3B9095064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3332163"/>
            <a:ext cx="5324475"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3423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BC61208-0E13-43D8-B43E-CD76DE47B8AB}"/>
              </a:ext>
            </a:extLst>
          </p:cNvPr>
          <p:cNvSpPr>
            <a:spLocks noGrp="1"/>
          </p:cNvSpPr>
          <p:nvPr>
            <p:ph type="title"/>
          </p:nvPr>
        </p:nvSpPr>
        <p:spPr bwMode="auto">
          <a:xfrm>
            <a:off x="323850" y="404813"/>
            <a:ext cx="8640763" cy="282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dirty="0">
                <a:effectLst/>
              </a:rPr>
              <a:t>And I'll never know how much it cost</a:t>
            </a:r>
            <a:br>
              <a:rPr lang="en-AU" altLang="en-US" dirty="0">
                <a:effectLst/>
              </a:rPr>
            </a:br>
            <a:r>
              <a:rPr lang="en-AU" altLang="en-US" dirty="0">
                <a:effectLst/>
              </a:rPr>
              <a:t>To see my sin upon that cross</a:t>
            </a:r>
            <a:br>
              <a:rPr lang="en-AU" altLang="en-US" dirty="0">
                <a:effectLst/>
              </a:rPr>
            </a:br>
            <a:r>
              <a:rPr lang="en-AU" altLang="en-US" dirty="0">
                <a:effectLst/>
              </a:rPr>
              <a:t>I'll never know, how much it cost</a:t>
            </a:r>
            <a:br>
              <a:rPr lang="en-AU" altLang="en-US" dirty="0">
                <a:effectLst/>
              </a:rPr>
            </a:br>
            <a:r>
              <a:rPr lang="en-AU" altLang="en-US" dirty="0">
                <a:effectLst/>
              </a:rPr>
              <a:t>To see my sin, upon that cross</a:t>
            </a:r>
          </a:p>
        </p:txBody>
      </p:sp>
      <p:pic>
        <p:nvPicPr>
          <p:cNvPr id="6147" name="Picture 2" descr="http://wallpapers55.com/wp-content/uploads/2014/02/amazing-cross-wallpaper.jpg">
            <a:extLst>
              <a:ext uri="{FF2B5EF4-FFF2-40B4-BE49-F238E27FC236}">
                <a16:creationId xmlns:a16="http://schemas.microsoft.com/office/drawing/2014/main" id="{2CA14847-19A5-473C-BC15-922616179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3251200"/>
            <a:ext cx="4954588"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07080"/>
      </p:ext>
    </p:extLst>
  </p:cSld>
  <p:clrMapOvr>
    <a:masterClrMapping/>
  </p:clrMapOvr>
</p:sld>
</file>

<file path=ppt/theme/theme1.xml><?xml version="1.0" encoding="utf-8"?>
<a:theme xmlns:a="http://schemas.openxmlformats.org/drawingml/2006/main" name="Presentation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nday 4th july 2021 shake off the dust.pptx" id="{F8BE9F66-9133-4B35-B808-8D23338B9F08}" vid="{B79917DC-E3B5-461F-9F47-42B3D1D561ED}"/>
    </a:ext>
  </a:extLst>
</a:theme>
</file>

<file path=ppt/theme/theme2.xml><?xml version="1.0" encoding="utf-8"?>
<a:theme xmlns:a="http://schemas.openxmlformats.org/drawingml/2006/main" name="SongTemplat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o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Presentation5</Template>
  <TotalTime>402</TotalTime>
  <Words>1395</Words>
  <Application>Microsoft Office PowerPoint</Application>
  <PresentationFormat>On-screen Show (4:3)</PresentationFormat>
  <Paragraphs>90</Paragraphs>
  <Slides>45</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45</vt:i4>
      </vt:variant>
    </vt:vector>
  </HeadingPairs>
  <TitlesOfParts>
    <vt:vector size="53" baseType="lpstr">
      <vt:lpstr>ＭＳ Ｐゴシック</vt:lpstr>
      <vt:lpstr>Arial</vt:lpstr>
      <vt:lpstr>Calibri</vt:lpstr>
      <vt:lpstr>Comic Sans MS</vt:lpstr>
      <vt:lpstr>Times New Roman</vt:lpstr>
      <vt:lpstr>Presentation_3</vt:lpstr>
      <vt:lpstr>SongTemplate3</vt:lpstr>
      <vt:lpstr>song template</vt:lpstr>
      <vt:lpstr>PowerPoint Presentation</vt:lpstr>
      <vt:lpstr>PowerPoint Presentation</vt:lpstr>
      <vt:lpstr>PowerPoint Presentation</vt:lpstr>
      <vt:lpstr>CALL TO WORSHIP </vt:lpstr>
      <vt:lpstr>PowerPoint Presentation</vt:lpstr>
      <vt:lpstr>Light of the world You stepped down into darkness Open my eyes let me see, Beauty that made this heart adore You Hope of a life spent with You.</vt:lpstr>
      <vt:lpstr> King of all days Oh so highly exalted Glorious in heaven above Humbly You came to the earth You created All for love's sake became poor </vt:lpstr>
      <vt:lpstr>Here I am to worship Here I am to bow down Here I am to say that You're my God You're altogether lovely Altogether worthy Altogether wonderful to me, </vt:lpstr>
      <vt:lpstr>And I'll never know how much it cost To see my sin upon that cross I'll never know, how much it cost To see my sin, upon that cross</vt:lpstr>
      <vt:lpstr>Here I am to worship Here I am to bow down Here I am to say that You're my God You're altogether lovely Altogether worthy Altogether wonderful to me, .....Here I am.....,    Hillsongs CCLI222909</vt:lpstr>
      <vt:lpstr>PowerPoint Presentation</vt:lpstr>
      <vt:lpstr>Psalm 123 Contemporary English Version (A song for worship.) A Prayer for Mercy Our Lord and our God, I turn my eyes to you,     on your throne in heaven. Servants look to their master, but we will look to you,     until you have mercy on us.</vt:lpstr>
      <vt:lpstr> Please have mercy, Lord! We have been insulted     more than we can stand, and we can't take more abuse from those proud,     conceited people. ************************** </vt:lpstr>
      <vt:lpstr>Interactive talk – Pam </vt:lpstr>
      <vt:lpstr>PowerPoint Presentation</vt:lpstr>
      <vt:lpstr>PowerPoint Presentation</vt:lpstr>
      <vt:lpstr>Matthew 25:14-30 CEV  A Story about Three Servants The kingdom is also like what happened when a man went away and put his three servants in charge of all he owned. The man knew what each servant could do. So he handed 5,000 coins to the first servant, 2,000 to the second, and 1,000 to the third. Then he left the country.</vt:lpstr>
      <vt:lpstr> As soon as the man had gone, the servant with the 5,000 coins used them to earn 5,000 more. The servant who had 2,000 coins did the same with his money and earned 2,000 more. But the servant with 1,000 coins dug a hole and hid his master's money in the ground. </vt:lpstr>
      <vt:lpstr> Some time later the master of those servants returned. He called them in and asked what they had done with his money. The servant who had been given 5,000 coins brought them in with the 5,000 that he had earned. He said, “Sir, you gave me 5,000 coins, and I have earned 5,000 more.</vt:lpstr>
      <vt:lpstr>” “Wonderful!” his master replied. “You are a good and faithful servant. I left you in charge of only a little, but now I will put you in charge of much more. Come and share in my happiness!” Next, the servant who had been given 2,000 coins came in and said, “Sir, you gave me 2,000 coins, and I have earned 2,000 more.”</vt:lpstr>
      <vt:lpstr> “Wonderful!” his master replied. “You are a good and faithful servant. I left you in charge of only a little, but now I will put you in charge of much more. Come and share in my happiness!”</vt:lpstr>
      <vt:lpstr> The servant who had been given 1,000 coins then came in and said, “Sir, I know that you are hard to work for. You harvest what you don't plant and gather crops where you haven't scattered seed. I was frightened and went out and hid your money in the ground. Here is every single coin!”</vt:lpstr>
      <vt:lpstr> The master of the servant told him, “You are lazy and good-for-nothing! You know I harvest what I don't plant and gather crops where I haven't scattered seed. You could have at least put my money in the bank, so I could have earned interest on it.”</vt:lpstr>
      <vt:lpstr> Then the master said, “Now your money will be taken away and given to the servant with 10,000 coins! Everyone who has something will be given more, and they will have more than enough. But everything will be taken from those who don't have anything. You are a worthless servant, and you will be thrown out into the dark where people will cry and grit their teeth in pain.” ********************************** </vt:lpstr>
      <vt:lpstr>Leone - sermon</vt:lpstr>
      <vt:lpstr>PowerPoint Presentation</vt:lpstr>
      <vt:lpstr>PowerPoint Presentation</vt:lpstr>
      <vt:lpstr>PowerPoint Presentation</vt:lpstr>
      <vt:lpstr>PowerPoint Presentation</vt:lpstr>
      <vt:lpstr>PowerPoint Presentation</vt:lpstr>
      <vt:lpstr>The Potters Hand  Words &amp; Music by Darlene Zschech   Beautiful Lord,  wonderful Saviour, I know for sure all of my days are  Held in Your hand Crafted into Your perfect plan.</vt:lpstr>
      <vt:lpstr>You gently call me into Your presence  Guiding me by Your Holy Spirit  Teach me dear Lord  To live all of my life through Your eyes.</vt:lpstr>
      <vt:lpstr>Pre Chorus   I'm captured by Your Holy calling  Set me apart, I know You're drawing  Me to Yourself, lead me Lord I pray.</vt:lpstr>
      <vt:lpstr> Chorus    Take me, mould me, use me, fill me  I give my life to the Potter's hand  Call me, guide me, lead me, walk beside me  I give my life to the Potter's hand.    Repeat Pre Chorus &amp; Chorus   © 1997 Hillsong Australia    </vt:lpstr>
      <vt:lpstr>PowerPoint Presentation</vt:lpstr>
      <vt:lpstr>PowerPoint Presentation</vt:lpstr>
      <vt:lpstr>Notices Presbytery, Market Pantry &amp; Hampers last day 14th Dec Movie at Amy and Michaels Sat 25th  Christmas Lunch 5th December  DRCN training  Understanding Trauma and the Brain   29th Nov 9-11am </vt:lpstr>
      <vt:lpstr>Just let me say how much I love you Let me speak of your mercy and grace Just let me live in a shadow of your beauty Let me see you face to face</vt:lpstr>
      <vt:lpstr> And the earth will shake as your Word goes forth and the heavens will tremble and fall but let me say how much I love you oh my Saviour, my Lord and friend</vt:lpstr>
      <vt:lpstr> Just let me hear your finest whispers as you gently call my name and let me see your power and your glory let me feel your spirit’s flame</vt:lpstr>
      <vt:lpstr> Let me find you in the desert till this sand is holy ground and I am found completely surrendered to you my Lord and friend</vt:lpstr>
      <vt:lpstr> So let me say how much I love you with all my heart I long for you for I am caught in this passion of knowing this endless love I’ve found in you</vt:lpstr>
      <vt:lpstr> and the depth of grace, the forgiveness found to be called a child of God just makes me say how much I love you oh my saviour, my Lord and friend  Just makes me say how much I love you oh my saviour, my Lord and friend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and Pam</dc:creator>
  <cp:lastModifiedBy>Peter and Pam</cp:lastModifiedBy>
  <cp:revision>32</cp:revision>
  <dcterms:created xsi:type="dcterms:W3CDTF">2023-10-21T03:41:54Z</dcterms:created>
  <dcterms:modified xsi:type="dcterms:W3CDTF">2023-11-18T21:22:10Z</dcterms:modified>
</cp:coreProperties>
</file>