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70" r:id="rId2"/>
    <p:sldId id="262" r:id="rId3"/>
    <p:sldId id="311" r:id="rId4"/>
    <p:sldId id="387" r:id="rId5"/>
    <p:sldId id="375" r:id="rId6"/>
    <p:sldId id="376" r:id="rId7"/>
    <p:sldId id="377" r:id="rId8"/>
    <p:sldId id="312" r:id="rId9"/>
    <p:sldId id="366" r:id="rId10"/>
    <p:sldId id="369" r:id="rId11"/>
    <p:sldId id="367" r:id="rId12"/>
    <p:sldId id="373" r:id="rId13"/>
    <p:sldId id="360" r:id="rId14"/>
    <p:sldId id="374" r:id="rId15"/>
    <p:sldId id="325" r:id="rId16"/>
    <p:sldId id="388" r:id="rId17"/>
    <p:sldId id="356" r:id="rId18"/>
    <p:sldId id="257" r:id="rId19"/>
    <p:sldId id="258" r:id="rId20"/>
    <p:sldId id="259" r:id="rId21"/>
    <p:sldId id="260" r:id="rId22"/>
    <p:sldId id="261" r:id="rId23"/>
    <p:sldId id="357" r:id="rId24"/>
    <p:sldId id="263" r:id="rId25"/>
    <p:sldId id="347" r:id="rId26"/>
    <p:sldId id="358" r:id="rId27"/>
    <p:sldId id="359" r:id="rId28"/>
    <p:sldId id="361" r:id="rId29"/>
    <p:sldId id="365" r:id="rId30"/>
    <p:sldId id="370" r:id="rId31"/>
    <p:sldId id="371" r:id="rId32"/>
    <p:sldId id="372" r:id="rId33"/>
    <p:sldId id="350" r:id="rId34"/>
    <p:sldId id="378" r:id="rId35"/>
    <p:sldId id="379" r:id="rId36"/>
    <p:sldId id="380" r:id="rId37"/>
    <p:sldId id="389" r:id="rId38"/>
    <p:sldId id="390" r:id="rId39"/>
    <p:sldId id="391" r:id="rId40"/>
    <p:sldId id="392" r:id="rId41"/>
    <p:sldId id="317" r:id="rId42"/>
    <p:sldId id="291" r:id="rId43"/>
    <p:sldId id="381" r:id="rId44"/>
    <p:sldId id="382" r:id="rId45"/>
    <p:sldId id="383" r:id="rId46"/>
    <p:sldId id="384" r:id="rId47"/>
    <p:sldId id="385" r:id="rId48"/>
    <p:sldId id="386" r:id="rId49"/>
    <p:sldId id="256" r:id="rId50"/>
    <p:sldId id="318" r:id="rId51"/>
    <p:sldId id="368" r:id="rId52"/>
    <p:sldId id="364" r:id="rId53"/>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09" autoAdjust="0"/>
  </p:normalViewPr>
  <p:slideViewPr>
    <p:cSldViewPr>
      <p:cViewPr varScale="1">
        <p:scale>
          <a:sx n="72" d="100"/>
          <a:sy n="72" d="100"/>
        </p:scale>
        <p:origin x="605"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B745-A6C0-4790-9062-CFC35726FA9A}" type="datetimeFigureOut">
              <a:rPr lang="en-AU" smtClean="0"/>
              <a:t>21/10/2023</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8402E-BE8B-4D2D-8995-4E69B9DDB20C}" type="slidenum">
              <a:rPr lang="en-AU" smtClean="0"/>
              <a:t>‹#›</a:t>
            </a:fld>
            <a:endParaRPr lang="en-AU"/>
          </a:p>
        </p:txBody>
      </p:sp>
    </p:spTree>
    <p:extLst>
      <p:ext uri="{BB962C8B-B14F-4D97-AF65-F5344CB8AC3E}">
        <p14:creationId xmlns:p14="http://schemas.microsoft.com/office/powerpoint/2010/main" val="421420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88402E-BE8B-4D2D-8995-4E69B9DDB20C}" type="slidenum">
              <a:rPr lang="en-AU" smtClean="0"/>
              <a:t>15</a:t>
            </a:fld>
            <a:endParaRPr lang="en-AU"/>
          </a:p>
        </p:txBody>
      </p:sp>
    </p:spTree>
    <p:extLst>
      <p:ext uri="{BB962C8B-B14F-4D97-AF65-F5344CB8AC3E}">
        <p14:creationId xmlns:p14="http://schemas.microsoft.com/office/powerpoint/2010/main" val="240812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9AA075DE-1813-4B8A-9451-8FAA4D14C3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AB1C482-62E2-4F65-97EC-13D68717DE52}" type="slidenum">
              <a:rPr lang="en-US" altLang="en-US" smtClean="0">
                <a:latin typeface="Calibri" panose="020F0502020204030204" pitchFamily="34" charset="0"/>
              </a:rPr>
              <a:pPr>
                <a:spcBef>
                  <a:spcPct val="0"/>
                </a:spcBef>
                <a:buClrTx/>
                <a:buFontTx/>
                <a:buNone/>
              </a:pPr>
              <a:t>42</a:t>
            </a:fld>
            <a:endParaRPr lang="en-US" altLang="en-US">
              <a:latin typeface="Calibri" panose="020F0502020204030204" pitchFamily="34" charset="0"/>
            </a:endParaRPr>
          </a:p>
        </p:txBody>
      </p:sp>
      <p:sp>
        <p:nvSpPr>
          <p:cNvPr id="17411" name="Text Box 1">
            <a:extLst>
              <a:ext uri="{FF2B5EF4-FFF2-40B4-BE49-F238E27FC236}">
                <a16:creationId xmlns:a16="http://schemas.microsoft.com/office/drawing/2014/main" id="{A5441272-C31D-4FAB-BAFB-AE4E3C26CA59}"/>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a:extLst>
              <a:ext uri="{FF2B5EF4-FFF2-40B4-BE49-F238E27FC236}">
                <a16:creationId xmlns:a16="http://schemas.microsoft.com/office/drawing/2014/main" id="{2BAAB472-BDDA-44C2-880C-010752569E0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3" name="Text Box 3">
            <a:extLst>
              <a:ext uri="{FF2B5EF4-FFF2-40B4-BE49-F238E27FC236}">
                <a16:creationId xmlns:a16="http://schemas.microsoft.com/office/drawing/2014/main" id="{CC7CEA0C-91E6-45AE-845A-0C8CD41CF0A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656AB3D-DFE7-4E3C-9BFC-BACDA13189F7}" type="slidenum">
              <a:rPr lang="en-US" altLang="en-US">
                <a:latin typeface="Calibri" panose="020F0502020204030204" pitchFamily="34" charset="0"/>
              </a:rPr>
              <a:pPr algn="r" eaLnBrk="1" hangingPunct="1">
                <a:spcBef>
                  <a:spcPct val="0"/>
                </a:spcBef>
                <a:buClrTx/>
                <a:buFontTx/>
                <a:buNone/>
              </a:pPr>
              <a:t>42</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DC0A6B-9567-441E-9BE3-6B41B88CEB18}"/>
              </a:ext>
            </a:extLst>
          </p:cNvPr>
          <p:cNvSpPr>
            <a:spLocks noGrp="1" noChangeArrowheads="1"/>
          </p:cNvSpPr>
          <p:nvPr>
            <p:ph type="sldNum" sz="quarter" idx="5"/>
          </p:nvPr>
        </p:nvSpPr>
        <p:spPr>
          <a:ln/>
        </p:spPr>
        <p:txBody>
          <a:bodyPr/>
          <a:lstStyle/>
          <a:p>
            <a:fld id="{628D28E0-4203-4880-ADB2-DD3C6083AC2C}" type="slidenum">
              <a:rPr lang="en-AU" altLang="en-US"/>
              <a:pPr/>
              <a:t>49</a:t>
            </a:fld>
            <a:endParaRPr lang="en-AU" altLang="en-US"/>
          </a:p>
        </p:txBody>
      </p:sp>
      <p:sp>
        <p:nvSpPr>
          <p:cNvPr id="4098" name="Rectangle 2">
            <a:extLst>
              <a:ext uri="{FF2B5EF4-FFF2-40B4-BE49-F238E27FC236}">
                <a16:creationId xmlns:a16="http://schemas.microsoft.com/office/drawing/2014/main" id="{459E3A25-0862-4BA9-83BD-4E964A7848F2}"/>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99F6CEA2-3B81-4433-AE12-9AAA6D41B60E}"/>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A8F99C79-F35E-4FAC-A2C1-E50DA277D0BF}"/>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6" name="Rectangle 2">
            <a:extLst>
              <a:ext uri="{FF2B5EF4-FFF2-40B4-BE49-F238E27FC236}">
                <a16:creationId xmlns:a16="http://schemas.microsoft.com/office/drawing/2014/main" id="{832ED7B7-9619-444B-847A-DA79A264390F}"/>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213510BD-935F-4BD7-9573-CB53EAF3F501}"/>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a:extLst>
              <a:ext uri="{FF2B5EF4-FFF2-40B4-BE49-F238E27FC236}">
                <a16:creationId xmlns:a16="http://schemas.microsoft.com/office/drawing/2014/main" id="{081BA2C9-AF41-4EDE-93E2-F3DED5325323}"/>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8707F181-52F1-43B4-8C2D-3C4DCF3E1627}"/>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a:extLst>
              <a:ext uri="{FF2B5EF4-FFF2-40B4-BE49-F238E27FC236}">
                <a16:creationId xmlns:a16="http://schemas.microsoft.com/office/drawing/2014/main" id="{B7259C3A-FEF9-45F7-B6D1-0AFE48C2D0C1}"/>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D18CDF11-9A43-4D07-8A6B-3B33D15BA4B8}"/>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E5CBBF06-9095-4920-9B23-D6959F180406}"/>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66C0A583-673A-4B43-9D06-ED16F4F5911E}"/>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a:extLst>
              <a:ext uri="{FF2B5EF4-FFF2-40B4-BE49-F238E27FC236}">
                <a16:creationId xmlns:a16="http://schemas.microsoft.com/office/drawing/2014/main" id="{2D93FC40-6F7A-4789-9CE6-0D0AF51BC6C5}"/>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80924150-5F47-4BE0-9306-C3CCFEB85D87}"/>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8FE7869B-2D92-4F38-92E7-38F367636986}"/>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5813AD19-8ED0-4C07-A34D-5A5E97C65979}"/>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1E680E59-EA09-458E-8530-145D63F1C211}"/>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52D501A1-889E-44B0-8934-08743E8C781E}"/>
              </a:ext>
            </a:extLst>
          </p:cNvPr>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a:extLst>
              <a:ext uri="{FF2B5EF4-FFF2-40B4-BE49-F238E27FC236}">
                <a16:creationId xmlns:a16="http://schemas.microsoft.com/office/drawing/2014/main" id="{6C46A144-3805-4AA4-9DE9-8F3119EE7C34}"/>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40"/>
            <a:ext cx="7772400" cy="6264695"/>
          </a:xfrm>
        </p:spPr>
        <p:txBody>
          <a:bodyPr/>
          <a:lstStyle>
            <a:lvl1pPr algn="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1F52768-6708-438C-B5FA-5AD3140ADBAE}"/>
              </a:ext>
            </a:extLst>
          </p:cNvPr>
          <p:cNvSpPr>
            <a:spLocks noGrp="1"/>
          </p:cNvSpPr>
          <p:nvPr>
            <p:ph type="dt" sz="half" idx="10"/>
          </p:nvPr>
        </p:nvSpPr>
        <p:spPr/>
        <p:txBody>
          <a:bodyPr/>
          <a:lstStyle>
            <a:lvl1pPr>
              <a:defRPr/>
            </a:lvl1pPr>
          </a:lstStyle>
          <a:p>
            <a:pPr>
              <a:defRPr/>
            </a:pPr>
            <a:fld id="{1C1B4064-C10A-43AC-92EE-FA9C258A82BF}" type="datetimeFigureOut">
              <a:rPr lang="en-AU"/>
              <a:pPr>
                <a:defRPr/>
              </a:pPr>
              <a:t>21/10/2023</a:t>
            </a:fld>
            <a:endParaRPr lang="en-AU"/>
          </a:p>
        </p:txBody>
      </p:sp>
      <p:sp>
        <p:nvSpPr>
          <p:cNvPr id="4" name="Footer Placeholder 4">
            <a:extLst>
              <a:ext uri="{FF2B5EF4-FFF2-40B4-BE49-F238E27FC236}">
                <a16:creationId xmlns:a16="http://schemas.microsoft.com/office/drawing/2014/main" id="{D12E526D-70ED-4F2F-9B74-B23280BD80D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BC720956-88D5-4639-8CA7-1648CC6892DA}"/>
              </a:ext>
            </a:extLst>
          </p:cNvPr>
          <p:cNvSpPr>
            <a:spLocks noGrp="1"/>
          </p:cNvSpPr>
          <p:nvPr>
            <p:ph type="sldNum" sz="quarter" idx="12"/>
          </p:nvPr>
        </p:nvSpPr>
        <p:spPr/>
        <p:txBody>
          <a:bodyPr/>
          <a:lstStyle>
            <a:lvl1pPr>
              <a:defRPr/>
            </a:lvl1pPr>
          </a:lstStyle>
          <a:p>
            <a:pPr>
              <a:defRPr/>
            </a:pPr>
            <a:fld id="{5986425D-9040-4985-9BA4-CF4F3E1EA39F}" type="slidenum">
              <a:rPr lang="en-AU" altLang="en-US"/>
              <a:pPr>
                <a:defRPr/>
              </a:pPr>
              <a:t>‹#›</a:t>
            </a:fld>
            <a:endParaRPr lang="en-AU" altLang="en-US"/>
          </a:p>
        </p:txBody>
      </p:sp>
    </p:spTree>
    <p:extLst>
      <p:ext uri="{BB962C8B-B14F-4D97-AF65-F5344CB8AC3E}">
        <p14:creationId xmlns:p14="http://schemas.microsoft.com/office/powerpoint/2010/main" val="12893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6706CA-D920-4C44-BE97-7AD56F3F9BF4}"/>
              </a:ext>
            </a:extLst>
          </p:cNvPr>
          <p:cNvSpPr>
            <a:spLocks noGrp="1"/>
          </p:cNvSpPr>
          <p:nvPr>
            <p:ph type="dt" sz="half" idx="10"/>
          </p:nvPr>
        </p:nvSpPr>
        <p:spPr/>
        <p:txBody>
          <a:bodyPr/>
          <a:lstStyle>
            <a:lvl1pPr>
              <a:defRPr/>
            </a:lvl1pPr>
          </a:lstStyle>
          <a:p>
            <a:pPr>
              <a:defRPr/>
            </a:pPr>
            <a:fld id="{0CD443CB-418A-46E4-9CC0-F23B9CDD0879}" type="datetimeFigureOut">
              <a:rPr lang="en-AU"/>
              <a:pPr>
                <a:defRPr/>
              </a:pPr>
              <a:t>21/10/2023</a:t>
            </a:fld>
            <a:endParaRPr lang="en-AU"/>
          </a:p>
        </p:txBody>
      </p:sp>
      <p:sp>
        <p:nvSpPr>
          <p:cNvPr id="5" name="Footer Placeholder 4">
            <a:extLst>
              <a:ext uri="{FF2B5EF4-FFF2-40B4-BE49-F238E27FC236}">
                <a16:creationId xmlns:a16="http://schemas.microsoft.com/office/drawing/2014/main" id="{B9B567D9-DDAE-4EE3-86FA-AA297F5F666C}"/>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9558E9C-4EEB-47F8-910C-25DA3685607C}"/>
              </a:ext>
            </a:extLst>
          </p:cNvPr>
          <p:cNvSpPr>
            <a:spLocks noGrp="1"/>
          </p:cNvSpPr>
          <p:nvPr>
            <p:ph type="sldNum" sz="quarter" idx="12"/>
          </p:nvPr>
        </p:nvSpPr>
        <p:spPr/>
        <p:txBody>
          <a:bodyPr/>
          <a:lstStyle>
            <a:lvl1pPr>
              <a:defRPr/>
            </a:lvl1pPr>
          </a:lstStyle>
          <a:p>
            <a:pPr>
              <a:defRPr/>
            </a:pPr>
            <a:fld id="{6D2FC3F6-FC3A-4CD0-8A3D-A8ADD214124E}" type="slidenum">
              <a:rPr lang="en-AU" altLang="en-US"/>
              <a:pPr>
                <a:defRPr/>
              </a:pPr>
              <a:t>‹#›</a:t>
            </a:fld>
            <a:endParaRPr lang="en-AU" altLang="en-US"/>
          </a:p>
        </p:txBody>
      </p:sp>
    </p:spTree>
    <p:extLst>
      <p:ext uri="{BB962C8B-B14F-4D97-AF65-F5344CB8AC3E}">
        <p14:creationId xmlns:p14="http://schemas.microsoft.com/office/powerpoint/2010/main" val="137011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756334-FF63-4819-80EE-259962208F15}"/>
              </a:ext>
            </a:extLst>
          </p:cNvPr>
          <p:cNvSpPr>
            <a:spLocks noGrp="1"/>
          </p:cNvSpPr>
          <p:nvPr>
            <p:ph type="dt" sz="half" idx="10"/>
          </p:nvPr>
        </p:nvSpPr>
        <p:spPr/>
        <p:txBody>
          <a:bodyPr/>
          <a:lstStyle>
            <a:lvl1pPr>
              <a:defRPr/>
            </a:lvl1pPr>
          </a:lstStyle>
          <a:p>
            <a:pPr>
              <a:defRPr/>
            </a:pPr>
            <a:fld id="{D48CE605-C971-4C99-AB13-42EA85949E6B}" type="datetimeFigureOut">
              <a:rPr lang="en-AU"/>
              <a:pPr>
                <a:defRPr/>
              </a:pPr>
              <a:t>21/10/2023</a:t>
            </a:fld>
            <a:endParaRPr lang="en-AU"/>
          </a:p>
        </p:txBody>
      </p:sp>
      <p:sp>
        <p:nvSpPr>
          <p:cNvPr id="5" name="Footer Placeholder 4">
            <a:extLst>
              <a:ext uri="{FF2B5EF4-FFF2-40B4-BE49-F238E27FC236}">
                <a16:creationId xmlns:a16="http://schemas.microsoft.com/office/drawing/2014/main" id="{53B672B6-E61A-4E33-8571-94EAA6F0C16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FB7D78C-9CAE-4516-B226-B6B82828721D}"/>
              </a:ext>
            </a:extLst>
          </p:cNvPr>
          <p:cNvSpPr>
            <a:spLocks noGrp="1"/>
          </p:cNvSpPr>
          <p:nvPr>
            <p:ph type="sldNum" sz="quarter" idx="12"/>
          </p:nvPr>
        </p:nvSpPr>
        <p:spPr/>
        <p:txBody>
          <a:bodyPr/>
          <a:lstStyle>
            <a:lvl1pPr>
              <a:defRPr/>
            </a:lvl1pPr>
          </a:lstStyle>
          <a:p>
            <a:pPr>
              <a:defRPr/>
            </a:pPr>
            <a:fld id="{F4FC4EFD-491F-4737-96E8-A2BFBE80C7CB}" type="slidenum">
              <a:rPr lang="en-AU" altLang="en-US"/>
              <a:pPr>
                <a:defRPr/>
              </a:pPr>
              <a:t>‹#›</a:t>
            </a:fld>
            <a:endParaRPr lang="en-AU" altLang="en-US"/>
          </a:p>
        </p:txBody>
      </p:sp>
    </p:spTree>
    <p:extLst>
      <p:ext uri="{BB962C8B-B14F-4D97-AF65-F5344CB8AC3E}">
        <p14:creationId xmlns:p14="http://schemas.microsoft.com/office/powerpoint/2010/main" val="154647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E325-90A4-4437-9B4E-9FEF6B7CD76B}"/>
              </a:ext>
            </a:extLst>
          </p:cNvPr>
          <p:cNvSpPr>
            <a:spLocks noGrp="1"/>
          </p:cNvSpPr>
          <p:nvPr>
            <p:ph type="title"/>
          </p:nvPr>
        </p:nvSpPr>
        <p:spPr>
          <a:xfrm>
            <a:off x="457200" y="274638"/>
            <a:ext cx="8229600" cy="6323012"/>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CDEFA83-5F4A-4F44-B24A-414A379EF8D9}"/>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646FDD-A3C2-462F-81EA-C705188A4AE9}"/>
              </a:ext>
            </a:extLst>
          </p:cNvPr>
          <p:cNvSpPr>
            <a:spLocks noGrp="1"/>
          </p:cNvSpPr>
          <p:nvPr>
            <p:ph type="dt" sz="half" idx="10"/>
          </p:nvPr>
        </p:nvSpPr>
        <p:spPr/>
        <p:txBody>
          <a:bodyPr/>
          <a:lstStyle>
            <a:lvl1pPr>
              <a:defRPr/>
            </a:lvl1pPr>
          </a:lstStyle>
          <a:p>
            <a:pPr>
              <a:defRPr/>
            </a:pPr>
            <a:fld id="{A01692A5-0597-42AD-ACC2-8DF1CA728A22}" type="datetimeFigureOut">
              <a:rPr lang="en-AU"/>
              <a:pPr>
                <a:defRPr/>
              </a:pPr>
              <a:t>21/10/2023</a:t>
            </a:fld>
            <a:endParaRPr lang="en-AU"/>
          </a:p>
        </p:txBody>
      </p:sp>
      <p:sp>
        <p:nvSpPr>
          <p:cNvPr id="5" name="Footer Placeholder 4">
            <a:extLst>
              <a:ext uri="{FF2B5EF4-FFF2-40B4-BE49-F238E27FC236}">
                <a16:creationId xmlns:a16="http://schemas.microsoft.com/office/drawing/2014/main" id="{65C1D081-6FA1-4D73-8751-70D89DA1F12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D9D955D-3B0B-47A7-BB98-14582E72DBDF}"/>
              </a:ext>
            </a:extLst>
          </p:cNvPr>
          <p:cNvSpPr>
            <a:spLocks noGrp="1"/>
          </p:cNvSpPr>
          <p:nvPr>
            <p:ph type="sldNum" sz="quarter" idx="12"/>
          </p:nvPr>
        </p:nvSpPr>
        <p:spPr/>
        <p:txBody>
          <a:bodyPr/>
          <a:lstStyle>
            <a:lvl1pPr>
              <a:defRPr/>
            </a:lvl1pPr>
          </a:lstStyle>
          <a:p>
            <a:pPr>
              <a:defRPr/>
            </a:pPr>
            <a:fld id="{C784BCD4-74F2-41AF-9A34-30DBB4B7EA87}" type="slidenum">
              <a:rPr lang="en-AU" altLang="en-US"/>
              <a:pPr>
                <a:defRPr/>
              </a:pPr>
              <a:t>‹#›</a:t>
            </a:fld>
            <a:endParaRPr lang="en-AU" altLang="en-US"/>
          </a:p>
        </p:txBody>
      </p:sp>
    </p:spTree>
    <p:extLst>
      <p:ext uri="{BB962C8B-B14F-4D97-AF65-F5344CB8AC3E}">
        <p14:creationId xmlns:p14="http://schemas.microsoft.com/office/powerpoint/2010/main" val="2509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61CF-97CD-44E7-BD89-460FC29E52A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3055328-D10B-4DD7-93DD-3B0AF1824B9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7C3DA55-5F47-401C-A244-EE2CE747604A}"/>
              </a:ext>
            </a:extLst>
          </p:cNvPr>
          <p:cNvSpPr>
            <a:spLocks noGrp="1"/>
          </p:cNvSpPr>
          <p:nvPr>
            <p:ph type="dt" sz="half" idx="10"/>
          </p:nvPr>
        </p:nvSpPr>
        <p:spPr/>
        <p:txBody>
          <a:bodyPr/>
          <a:lstStyle>
            <a:lvl1pPr>
              <a:defRPr/>
            </a:lvl1pPr>
          </a:lstStyle>
          <a:p>
            <a:pPr>
              <a:defRPr/>
            </a:pPr>
            <a:fld id="{667925E4-4CBA-4ED2-BDB1-9D8FCE739F01}" type="datetimeFigureOut">
              <a:rPr lang="en-AU"/>
              <a:pPr>
                <a:defRPr/>
              </a:pPr>
              <a:t>21/10/2023</a:t>
            </a:fld>
            <a:endParaRPr lang="en-AU"/>
          </a:p>
        </p:txBody>
      </p:sp>
      <p:sp>
        <p:nvSpPr>
          <p:cNvPr id="5" name="Footer Placeholder 4">
            <a:extLst>
              <a:ext uri="{FF2B5EF4-FFF2-40B4-BE49-F238E27FC236}">
                <a16:creationId xmlns:a16="http://schemas.microsoft.com/office/drawing/2014/main" id="{4DA8525B-68AC-45FE-B3E8-BFA4C676BF8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F6C9169-8378-4AF8-B50E-B695C3AD9E30}"/>
              </a:ext>
            </a:extLst>
          </p:cNvPr>
          <p:cNvSpPr>
            <a:spLocks noGrp="1"/>
          </p:cNvSpPr>
          <p:nvPr>
            <p:ph type="sldNum" sz="quarter" idx="12"/>
          </p:nvPr>
        </p:nvSpPr>
        <p:spPr/>
        <p:txBody>
          <a:bodyPr/>
          <a:lstStyle>
            <a:lvl1pPr>
              <a:defRPr/>
            </a:lvl1pPr>
          </a:lstStyle>
          <a:p>
            <a:pPr>
              <a:defRPr/>
            </a:pPr>
            <a:fld id="{8E630A57-5D19-4000-B850-E048023BEC6D}" type="slidenum">
              <a:rPr lang="en-AU" altLang="en-US"/>
              <a:pPr>
                <a:defRPr/>
              </a:pPr>
              <a:t>‹#›</a:t>
            </a:fld>
            <a:endParaRPr lang="en-AU" altLang="en-US"/>
          </a:p>
        </p:txBody>
      </p:sp>
    </p:spTree>
    <p:extLst>
      <p:ext uri="{BB962C8B-B14F-4D97-AF65-F5344CB8AC3E}">
        <p14:creationId xmlns:p14="http://schemas.microsoft.com/office/powerpoint/2010/main" val="171091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78698"/>
          </a:xfrm>
        </p:spPr>
        <p:txBody>
          <a:bodyPr/>
          <a:lstStyle>
            <a:lvl1pPr algn="l">
              <a:defRPr sz="24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7D26241-59A6-43F5-BB7B-E4C1FC4F2C57}"/>
              </a:ext>
            </a:extLst>
          </p:cNvPr>
          <p:cNvSpPr>
            <a:spLocks noGrp="1"/>
          </p:cNvSpPr>
          <p:nvPr>
            <p:ph type="dt" sz="half" idx="10"/>
          </p:nvPr>
        </p:nvSpPr>
        <p:spPr/>
        <p:txBody>
          <a:bodyPr/>
          <a:lstStyle>
            <a:lvl1pPr>
              <a:defRPr/>
            </a:lvl1pPr>
          </a:lstStyle>
          <a:p>
            <a:pPr>
              <a:defRPr/>
            </a:pPr>
            <a:fld id="{1667E891-D28B-4D6D-8699-28A251AE700A}" type="datetimeFigureOut">
              <a:rPr lang="en-AU"/>
              <a:pPr>
                <a:defRPr/>
              </a:pPr>
              <a:t>21/10/2023</a:t>
            </a:fld>
            <a:endParaRPr lang="en-AU"/>
          </a:p>
        </p:txBody>
      </p:sp>
      <p:sp>
        <p:nvSpPr>
          <p:cNvPr id="4" name="Footer Placeholder 4">
            <a:extLst>
              <a:ext uri="{FF2B5EF4-FFF2-40B4-BE49-F238E27FC236}">
                <a16:creationId xmlns:a16="http://schemas.microsoft.com/office/drawing/2014/main" id="{EAA6DB6C-EDC0-4FA0-A4D9-E564D8A85B57}"/>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D8B0C39F-3CB7-4285-BF6F-B4C4D9730640}"/>
              </a:ext>
            </a:extLst>
          </p:cNvPr>
          <p:cNvSpPr>
            <a:spLocks noGrp="1"/>
          </p:cNvSpPr>
          <p:nvPr>
            <p:ph type="sldNum" sz="quarter" idx="12"/>
          </p:nvPr>
        </p:nvSpPr>
        <p:spPr/>
        <p:txBody>
          <a:bodyPr/>
          <a:lstStyle>
            <a:lvl1pPr>
              <a:defRPr/>
            </a:lvl1pPr>
          </a:lstStyle>
          <a:p>
            <a:pPr>
              <a:defRPr/>
            </a:pPr>
            <a:fld id="{B63F5653-CBFE-451E-987B-BC4AD3A80CAE}" type="slidenum">
              <a:rPr lang="en-AU" altLang="en-US"/>
              <a:pPr>
                <a:defRPr/>
              </a:pPr>
              <a:t>‹#›</a:t>
            </a:fld>
            <a:endParaRPr lang="en-AU" altLang="en-US"/>
          </a:p>
        </p:txBody>
      </p:sp>
    </p:spTree>
    <p:extLst>
      <p:ext uri="{BB962C8B-B14F-4D97-AF65-F5344CB8AC3E}">
        <p14:creationId xmlns:p14="http://schemas.microsoft.com/office/powerpoint/2010/main" val="96322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5DFC13-C073-4E85-9008-6A09880639DA}"/>
              </a:ext>
            </a:extLst>
          </p:cNvPr>
          <p:cNvSpPr>
            <a:spLocks noGrp="1"/>
          </p:cNvSpPr>
          <p:nvPr>
            <p:ph type="dt" sz="half" idx="10"/>
          </p:nvPr>
        </p:nvSpPr>
        <p:spPr/>
        <p:txBody>
          <a:bodyPr/>
          <a:lstStyle>
            <a:lvl1pPr>
              <a:defRPr/>
            </a:lvl1pPr>
          </a:lstStyle>
          <a:p>
            <a:pPr>
              <a:defRPr/>
            </a:pPr>
            <a:fld id="{08589C8B-0177-43D8-91B4-D604D36925B2}" type="datetimeFigureOut">
              <a:rPr lang="en-AU"/>
              <a:pPr>
                <a:defRPr/>
              </a:pPr>
              <a:t>21/10/2023</a:t>
            </a:fld>
            <a:endParaRPr lang="en-AU"/>
          </a:p>
        </p:txBody>
      </p:sp>
      <p:sp>
        <p:nvSpPr>
          <p:cNvPr id="5" name="Footer Placeholder 4">
            <a:extLst>
              <a:ext uri="{FF2B5EF4-FFF2-40B4-BE49-F238E27FC236}">
                <a16:creationId xmlns:a16="http://schemas.microsoft.com/office/drawing/2014/main" id="{4121827C-BD76-437D-9CBF-9B4ECD65E9B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2256A0D-A617-45EB-BCB2-53277697F9E7}"/>
              </a:ext>
            </a:extLst>
          </p:cNvPr>
          <p:cNvSpPr>
            <a:spLocks noGrp="1"/>
          </p:cNvSpPr>
          <p:nvPr>
            <p:ph type="sldNum" sz="quarter" idx="12"/>
          </p:nvPr>
        </p:nvSpPr>
        <p:spPr/>
        <p:txBody>
          <a:bodyPr/>
          <a:lstStyle>
            <a:lvl1pPr>
              <a:defRPr/>
            </a:lvl1pPr>
          </a:lstStyle>
          <a:p>
            <a:pPr>
              <a:defRPr/>
            </a:pPr>
            <a:fld id="{8007568A-855B-46C1-835A-8819B5A5B989}" type="slidenum">
              <a:rPr lang="en-AU" altLang="en-US"/>
              <a:pPr>
                <a:defRPr/>
              </a:pPr>
              <a:t>‹#›</a:t>
            </a:fld>
            <a:endParaRPr lang="en-AU" altLang="en-US"/>
          </a:p>
        </p:txBody>
      </p:sp>
    </p:spTree>
    <p:extLst>
      <p:ext uri="{BB962C8B-B14F-4D97-AF65-F5344CB8AC3E}">
        <p14:creationId xmlns:p14="http://schemas.microsoft.com/office/powerpoint/2010/main" val="332139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D420B2E4-4F7F-496A-B183-CA170D8B0485}"/>
              </a:ext>
            </a:extLst>
          </p:cNvPr>
          <p:cNvSpPr>
            <a:spLocks noGrp="1"/>
          </p:cNvSpPr>
          <p:nvPr>
            <p:ph type="dt" sz="half" idx="10"/>
          </p:nvPr>
        </p:nvSpPr>
        <p:spPr/>
        <p:txBody>
          <a:bodyPr/>
          <a:lstStyle>
            <a:lvl1pPr>
              <a:defRPr/>
            </a:lvl1pPr>
          </a:lstStyle>
          <a:p>
            <a:pPr>
              <a:defRPr/>
            </a:pPr>
            <a:fld id="{B28718F0-51B3-46BC-B9F8-3E971E9F2993}" type="datetimeFigureOut">
              <a:rPr lang="en-AU"/>
              <a:pPr>
                <a:defRPr/>
              </a:pPr>
              <a:t>21/10/2023</a:t>
            </a:fld>
            <a:endParaRPr lang="en-AU"/>
          </a:p>
        </p:txBody>
      </p:sp>
      <p:sp>
        <p:nvSpPr>
          <p:cNvPr id="6" name="Footer Placeholder 4">
            <a:extLst>
              <a:ext uri="{FF2B5EF4-FFF2-40B4-BE49-F238E27FC236}">
                <a16:creationId xmlns:a16="http://schemas.microsoft.com/office/drawing/2014/main" id="{13709F87-1242-4EF0-A73A-3BA0FAEADB4D}"/>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79C28E8-C3B9-40BD-8C0A-29AD5EF89665}"/>
              </a:ext>
            </a:extLst>
          </p:cNvPr>
          <p:cNvSpPr>
            <a:spLocks noGrp="1"/>
          </p:cNvSpPr>
          <p:nvPr>
            <p:ph type="sldNum" sz="quarter" idx="12"/>
          </p:nvPr>
        </p:nvSpPr>
        <p:spPr/>
        <p:txBody>
          <a:bodyPr/>
          <a:lstStyle>
            <a:lvl1pPr>
              <a:defRPr/>
            </a:lvl1pPr>
          </a:lstStyle>
          <a:p>
            <a:pPr>
              <a:defRPr/>
            </a:pPr>
            <a:fld id="{B8B1CCDE-4F54-4A77-9E9C-4677EDDEFBBA}" type="slidenum">
              <a:rPr lang="en-AU" altLang="en-US"/>
              <a:pPr>
                <a:defRPr/>
              </a:pPr>
              <a:t>‹#›</a:t>
            </a:fld>
            <a:endParaRPr lang="en-AU" altLang="en-US"/>
          </a:p>
        </p:txBody>
      </p:sp>
    </p:spTree>
    <p:extLst>
      <p:ext uri="{BB962C8B-B14F-4D97-AF65-F5344CB8AC3E}">
        <p14:creationId xmlns:p14="http://schemas.microsoft.com/office/powerpoint/2010/main" val="274729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CD968E0C-1000-46A1-A3D7-5694411F3071}"/>
              </a:ext>
            </a:extLst>
          </p:cNvPr>
          <p:cNvSpPr>
            <a:spLocks noGrp="1"/>
          </p:cNvSpPr>
          <p:nvPr>
            <p:ph type="dt" sz="half" idx="10"/>
          </p:nvPr>
        </p:nvSpPr>
        <p:spPr/>
        <p:txBody>
          <a:bodyPr/>
          <a:lstStyle>
            <a:lvl1pPr>
              <a:defRPr/>
            </a:lvl1pPr>
          </a:lstStyle>
          <a:p>
            <a:pPr>
              <a:defRPr/>
            </a:pPr>
            <a:fld id="{02EE1DEB-68ED-4538-8555-A2BAF139FECC}" type="datetimeFigureOut">
              <a:rPr lang="en-AU"/>
              <a:pPr>
                <a:defRPr/>
              </a:pPr>
              <a:t>21/10/2023</a:t>
            </a:fld>
            <a:endParaRPr lang="en-AU"/>
          </a:p>
        </p:txBody>
      </p:sp>
      <p:sp>
        <p:nvSpPr>
          <p:cNvPr id="8" name="Footer Placeholder 4">
            <a:extLst>
              <a:ext uri="{FF2B5EF4-FFF2-40B4-BE49-F238E27FC236}">
                <a16:creationId xmlns:a16="http://schemas.microsoft.com/office/drawing/2014/main" id="{721B84F6-94AC-40BF-BE4D-58547EE2D3F8}"/>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9CDB1F05-6F7E-49FD-80C5-1A34E547823D}"/>
              </a:ext>
            </a:extLst>
          </p:cNvPr>
          <p:cNvSpPr>
            <a:spLocks noGrp="1"/>
          </p:cNvSpPr>
          <p:nvPr>
            <p:ph type="sldNum" sz="quarter" idx="12"/>
          </p:nvPr>
        </p:nvSpPr>
        <p:spPr/>
        <p:txBody>
          <a:bodyPr/>
          <a:lstStyle>
            <a:lvl1pPr>
              <a:defRPr/>
            </a:lvl1pPr>
          </a:lstStyle>
          <a:p>
            <a:pPr>
              <a:defRPr/>
            </a:pPr>
            <a:fld id="{D46C30D6-C843-4C3B-9FFD-6E3AE66E1C05}" type="slidenum">
              <a:rPr lang="en-AU" altLang="en-US"/>
              <a:pPr>
                <a:defRPr/>
              </a:pPr>
              <a:t>‹#›</a:t>
            </a:fld>
            <a:endParaRPr lang="en-AU" altLang="en-US"/>
          </a:p>
        </p:txBody>
      </p:sp>
    </p:spTree>
    <p:extLst>
      <p:ext uri="{BB962C8B-B14F-4D97-AF65-F5344CB8AC3E}">
        <p14:creationId xmlns:p14="http://schemas.microsoft.com/office/powerpoint/2010/main" val="118074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7296C24A-B40E-42AC-8329-38BB6872BC0F}"/>
              </a:ext>
            </a:extLst>
          </p:cNvPr>
          <p:cNvSpPr>
            <a:spLocks noGrp="1"/>
          </p:cNvSpPr>
          <p:nvPr>
            <p:ph type="dt" sz="half" idx="10"/>
          </p:nvPr>
        </p:nvSpPr>
        <p:spPr/>
        <p:txBody>
          <a:bodyPr/>
          <a:lstStyle>
            <a:lvl1pPr>
              <a:defRPr/>
            </a:lvl1pPr>
          </a:lstStyle>
          <a:p>
            <a:pPr>
              <a:defRPr/>
            </a:pPr>
            <a:fld id="{4365483E-F358-4739-9704-1A45F47F7026}" type="datetimeFigureOut">
              <a:rPr lang="en-AU"/>
              <a:pPr>
                <a:defRPr/>
              </a:pPr>
              <a:t>21/10/2023</a:t>
            </a:fld>
            <a:endParaRPr lang="en-AU"/>
          </a:p>
        </p:txBody>
      </p:sp>
      <p:sp>
        <p:nvSpPr>
          <p:cNvPr id="4" name="Footer Placeholder 4">
            <a:extLst>
              <a:ext uri="{FF2B5EF4-FFF2-40B4-BE49-F238E27FC236}">
                <a16:creationId xmlns:a16="http://schemas.microsoft.com/office/drawing/2014/main" id="{353A90BB-5ACF-4C4A-95F6-77D9EC68B6C5}"/>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8DF81EB0-B04D-4972-8B7E-F9C3B18B7C3E}"/>
              </a:ext>
            </a:extLst>
          </p:cNvPr>
          <p:cNvSpPr>
            <a:spLocks noGrp="1"/>
          </p:cNvSpPr>
          <p:nvPr>
            <p:ph type="sldNum" sz="quarter" idx="12"/>
          </p:nvPr>
        </p:nvSpPr>
        <p:spPr/>
        <p:txBody>
          <a:bodyPr/>
          <a:lstStyle>
            <a:lvl1pPr>
              <a:defRPr/>
            </a:lvl1pPr>
          </a:lstStyle>
          <a:p>
            <a:pPr>
              <a:defRPr/>
            </a:pPr>
            <a:fld id="{56FFA7E6-1AE8-44A6-A7EF-FDF131A6F597}" type="slidenum">
              <a:rPr lang="en-AU" altLang="en-US"/>
              <a:pPr>
                <a:defRPr/>
              </a:pPr>
              <a:t>‹#›</a:t>
            </a:fld>
            <a:endParaRPr lang="en-AU" altLang="en-US"/>
          </a:p>
        </p:txBody>
      </p:sp>
    </p:spTree>
    <p:extLst>
      <p:ext uri="{BB962C8B-B14F-4D97-AF65-F5344CB8AC3E}">
        <p14:creationId xmlns:p14="http://schemas.microsoft.com/office/powerpoint/2010/main" val="165855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C406A1-750D-40F4-B280-78B25137DC1D}"/>
              </a:ext>
            </a:extLst>
          </p:cNvPr>
          <p:cNvSpPr>
            <a:spLocks noGrp="1"/>
          </p:cNvSpPr>
          <p:nvPr>
            <p:ph type="dt" sz="half" idx="10"/>
          </p:nvPr>
        </p:nvSpPr>
        <p:spPr/>
        <p:txBody>
          <a:bodyPr/>
          <a:lstStyle>
            <a:lvl1pPr>
              <a:defRPr/>
            </a:lvl1pPr>
          </a:lstStyle>
          <a:p>
            <a:pPr>
              <a:defRPr/>
            </a:pPr>
            <a:fld id="{81E26F1B-C2B4-444F-940C-C04C2F3BE4E9}" type="datetimeFigureOut">
              <a:rPr lang="en-AU"/>
              <a:pPr>
                <a:defRPr/>
              </a:pPr>
              <a:t>21/10/2023</a:t>
            </a:fld>
            <a:endParaRPr lang="en-AU"/>
          </a:p>
        </p:txBody>
      </p:sp>
      <p:sp>
        <p:nvSpPr>
          <p:cNvPr id="3" name="Footer Placeholder 4">
            <a:extLst>
              <a:ext uri="{FF2B5EF4-FFF2-40B4-BE49-F238E27FC236}">
                <a16:creationId xmlns:a16="http://schemas.microsoft.com/office/drawing/2014/main" id="{4A249FD2-55F1-419E-B522-CCAD83948DDD}"/>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CADD0031-0286-4EC4-B46D-A2041C97D994}"/>
              </a:ext>
            </a:extLst>
          </p:cNvPr>
          <p:cNvSpPr>
            <a:spLocks noGrp="1"/>
          </p:cNvSpPr>
          <p:nvPr>
            <p:ph type="sldNum" sz="quarter" idx="12"/>
          </p:nvPr>
        </p:nvSpPr>
        <p:spPr/>
        <p:txBody>
          <a:bodyPr/>
          <a:lstStyle>
            <a:lvl1pPr>
              <a:defRPr/>
            </a:lvl1pPr>
          </a:lstStyle>
          <a:p>
            <a:pPr>
              <a:defRPr/>
            </a:pPr>
            <a:fld id="{C973A9E0-7D49-44D6-ABBC-4FD6A01CC5F8}" type="slidenum">
              <a:rPr lang="en-AU" altLang="en-US"/>
              <a:pPr>
                <a:defRPr/>
              </a:pPr>
              <a:t>‹#›</a:t>
            </a:fld>
            <a:endParaRPr lang="en-AU" altLang="en-US"/>
          </a:p>
        </p:txBody>
      </p:sp>
    </p:spTree>
    <p:extLst>
      <p:ext uri="{BB962C8B-B14F-4D97-AF65-F5344CB8AC3E}">
        <p14:creationId xmlns:p14="http://schemas.microsoft.com/office/powerpoint/2010/main" val="10872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800AEFAF-67F1-4256-A6B0-DFEFE3869D43}"/>
              </a:ext>
            </a:extLst>
          </p:cNvPr>
          <p:cNvSpPr>
            <a:spLocks noGrp="1"/>
          </p:cNvSpPr>
          <p:nvPr>
            <p:ph type="dt" sz="half" idx="10"/>
          </p:nvPr>
        </p:nvSpPr>
        <p:spPr/>
        <p:txBody>
          <a:bodyPr/>
          <a:lstStyle>
            <a:lvl1pPr>
              <a:defRPr/>
            </a:lvl1pPr>
          </a:lstStyle>
          <a:p>
            <a:pPr>
              <a:defRPr/>
            </a:pPr>
            <a:fld id="{0C3C5FAE-7213-4352-ADBF-1102E520FA42}" type="datetimeFigureOut">
              <a:rPr lang="en-AU"/>
              <a:pPr>
                <a:defRPr/>
              </a:pPr>
              <a:t>21/10/2023</a:t>
            </a:fld>
            <a:endParaRPr lang="en-AU"/>
          </a:p>
        </p:txBody>
      </p:sp>
      <p:sp>
        <p:nvSpPr>
          <p:cNvPr id="6" name="Footer Placeholder 4">
            <a:extLst>
              <a:ext uri="{FF2B5EF4-FFF2-40B4-BE49-F238E27FC236}">
                <a16:creationId xmlns:a16="http://schemas.microsoft.com/office/drawing/2014/main" id="{3E50F635-852A-4313-AD02-C3FF2CCF66D0}"/>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96C6BA21-6564-4C53-8459-311FA17051E0}"/>
              </a:ext>
            </a:extLst>
          </p:cNvPr>
          <p:cNvSpPr>
            <a:spLocks noGrp="1"/>
          </p:cNvSpPr>
          <p:nvPr>
            <p:ph type="sldNum" sz="quarter" idx="12"/>
          </p:nvPr>
        </p:nvSpPr>
        <p:spPr/>
        <p:txBody>
          <a:bodyPr/>
          <a:lstStyle>
            <a:lvl1pPr>
              <a:defRPr/>
            </a:lvl1pPr>
          </a:lstStyle>
          <a:p>
            <a:pPr>
              <a:defRPr/>
            </a:pPr>
            <a:fld id="{53200E62-5C2F-4D73-88CC-1640972AD4C7}" type="slidenum">
              <a:rPr lang="en-AU" altLang="en-US"/>
              <a:pPr>
                <a:defRPr/>
              </a:pPr>
              <a:t>‹#›</a:t>
            </a:fld>
            <a:endParaRPr lang="en-AU" altLang="en-US"/>
          </a:p>
        </p:txBody>
      </p:sp>
    </p:spTree>
    <p:extLst>
      <p:ext uri="{BB962C8B-B14F-4D97-AF65-F5344CB8AC3E}">
        <p14:creationId xmlns:p14="http://schemas.microsoft.com/office/powerpoint/2010/main" val="46799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24D33948-F1FB-40C7-9E35-3480BAD2A6C7}"/>
              </a:ext>
            </a:extLst>
          </p:cNvPr>
          <p:cNvSpPr>
            <a:spLocks noGrp="1"/>
          </p:cNvSpPr>
          <p:nvPr>
            <p:ph type="dt" sz="half" idx="10"/>
          </p:nvPr>
        </p:nvSpPr>
        <p:spPr/>
        <p:txBody>
          <a:bodyPr/>
          <a:lstStyle>
            <a:lvl1pPr>
              <a:defRPr/>
            </a:lvl1pPr>
          </a:lstStyle>
          <a:p>
            <a:pPr>
              <a:defRPr/>
            </a:pPr>
            <a:fld id="{2787955E-6471-476C-8AAE-9D41752E7BF7}" type="datetimeFigureOut">
              <a:rPr lang="en-AU"/>
              <a:pPr>
                <a:defRPr/>
              </a:pPr>
              <a:t>21/10/2023</a:t>
            </a:fld>
            <a:endParaRPr lang="en-AU"/>
          </a:p>
        </p:txBody>
      </p:sp>
      <p:sp>
        <p:nvSpPr>
          <p:cNvPr id="6" name="Footer Placeholder 4">
            <a:extLst>
              <a:ext uri="{FF2B5EF4-FFF2-40B4-BE49-F238E27FC236}">
                <a16:creationId xmlns:a16="http://schemas.microsoft.com/office/drawing/2014/main" id="{CE975105-59C9-4415-BD9C-9F63F3A6F719}"/>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393C170F-73BE-48E2-AE56-11DA6ECC8873}"/>
              </a:ext>
            </a:extLst>
          </p:cNvPr>
          <p:cNvSpPr>
            <a:spLocks noGrp="1"/>
          </p:cNvSpPr>
          <p:nvPr>
            <p:ph type="sldNum" sz="quarter" idx="12"/>
          </p:nvPr>
        </p:nvSpPr>
        <p:spPr/>
        <p:txBody>
          <a:bodyPr/>
          <a:lstStyle>
            <a:lvl1pPr>
              <a:defRPr/>
            </a:lvl1pPr>
          </a:lstStyle>
          <a:p>
            <a:pPr>
              <a:defRPr/>
            </a:pPr>
            <a:fld id="{33ACD171-42C3-48CB-B26E-DED1624954BE}" type="slidenum">
              <a:rPr lang="en-AU" altLang="en-US"/>
              <a:pPr>
                <a:defRPr/>
              </a:pPr>
              <a:t>‹#›</a:t>
            </a:fld>
            <a:endParaRPr lang="en-AU" altLang="en-US"/>
          </a:p>
        </p:txBody>
      </p:sp>
    </p:spTree>
    <p:extLst>
      <p:ext uri="{BB962C8B-B14F-4D97-AF65-F5344CB8AC3E}">
        <p14:creationId xmlns:p14="http://schemas.microsoft.com/office/powerpoint/2010/main" val="429264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71E40B-DD08-4A8C-8CE4-393E904B9848}"/>
              </a:ext>
            </a:extLst>
          </p:cNvPr>
          <p:cNvSpPr>
            <a:spLocks noGrp="1"/>
          </p:cNvSpPr>
          <p:nvPr>
            <p:ph type="title"/>
          </p:nvPr>
        </p:nvSpPr>
        <p:spPr bwMode="auto">
          <a:xfrm>
            <a:off x="457200" y="274638"/>
            <a:ext cx="8229600" cy="6323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dirty="0"/>
          </a:p>
        </p:txBody>
      </p:sp>
      <p:sp>
        <p:nvSpPr>
          <p:cNvPr id="4" name="Date Placeholder 3">
            <a:extLst>
              <a:ext uri="{FF2B5EF4-FFF2-40B4-BE49-F238E27FC236}">
                <a16:creationId xmlns:a16="http://schemas.microsoft.com/office/drawing/2014/main" id="{B440D2CD-B261-4448-9355-D892C6D36AD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598094-DFB1-4B3C-A09B-927D77E50FCE}" type="datetimeFigureOut">
              <a:rPr lang="en-AU"/>
              <a:pPr>
                <a:defRPr/>
              </a:pPr>
              <a:t>21/10/2023</a:t>
            </a:fld>
            <a:endParaRPr lang="en-AU"/>
          </a:p>
        </p:txBody>
      </p:sp>
      <p:sp>
        <p:nvSpPr>
          <p:cNvPr id="5" name="Footer Placeholder 4">
            <a:extLst>
              <a:ext uri="{FF2B5EF4-FFF2-40B4-BE49-F238E27FC236}">
                <a16:creationId xmlns:a16="http://schemas.microsoft.com/office/drawing/2014/main" id="{3C512ACC-D1D9-4BBA-8CF8-97551A75A61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AF8D28D6-CF33-4994-BD10-7C0EF214C7A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215F341-40C4-4B4E-BFDA-30A50F78313C}"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1" fontAlgn="base" hangingPunct="1">
        <a:spcBef>
          <a:spcPct val="0"/>
        </a:spcBef>
        <a:spcAft>
          <a:spcPct val="0"/>
        </a:spcAft>
        <a:defRPr sz="3200" b="1" kern="1200">
          <a:solidFill>
            <a:schemeClr val="tx1"/>
          </a:solidFill>
          <a:effectLst>
            <a:outerShdw blurRad="38100" dist="38100" dir="2700000" algn="tl">
              <a:srgbClr val="000000">
                <a:alpha val="43137"/>
              </a:srgbClr>
            </a:outerShdw>
          </a:effectLst>
          <a:latin typeface="Comic Sans MS" pitchFamily="66" charset="0"/>
          <a:ea typeface="+mj-ea"/>
          <a:cs typeface="+mj-cs"/>
        </a:defRPr>
      </a:lvl1pPr>
      <a:lvl2pPr algn="ctr" rtl="0" eaLnBrk="1" fontAlgn="base" hangingPunct="1">
        <a:spcBef>
          <a:spcPct val="0"/>
        </a:spcBef>
        <a:spcAft>
          <a:spcPct val="0"/>
        </a:spcAft>
        <a:defRPr sz="3200" b="1">
          <a:solidFill>
            <a:schemeClr val="tx1"/>
          </a:solidFill>
          <a:latin typeface="Comic Sans MS" pitchFamily="66" charset="0"/>
        </a:defRPr>
      </a:lvl2pPr>
      <a:lvl3pPr algn="ctr" rtl="0" eaLnBrk="1" fontAlgn="base" hangingPunct="1">
        <a:spcBef>
          <a:spcPct val="0"/>
        </a:spcBef>
        <a:spcAft>
          <a:spcPct val="0"/>
        </a:spcAft>
        <a:defRPr sz="3200" b="1">
          <a:solidFill>
            <a:schemeClr val="tx1"/>
          </a:solidFill>
          <a:latin typeface="Comic Sans MS" pitchFamily="66" charset="0"/>
        </a:defRPr>
      </a:lvl3pPr>
      <a:lvl4pPr algn="ctr" rtl="0" eaLnBrk="1" fontAlgn="base" hangingPunct="1">
        <a:spcBef>
          <a:spcPct val="0"/>
        </a:spcBef>
        <a:spcAft>
          <a:spcPct val="0"/>
        </a:spcAft>
        <a:defRPr sz="3200" b="1">
          <a:solidFill>
            <a:schemeClr val="tx1"/>
          </a:solidFill>
          <a:latin typeface="Comic Sans MS" pitchFamily="66" charset="0"/>
        </a:defRPr>
      </a:lvl4pPr>
      <a:lvl5pPr algn="ctr" rtl="0" eaLnBrk="1" fontAlgn="base" hangingPunct="1">
        <a:spcBef>
          <a:spcPct val="0"/>
        </a:spcBef>
        <a:spcAft>
          <a:spcPct val="0"/>
        </a:spcAft>
        <a:defRPr sz="3200" b="1">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https://assembly.uca.org.au/media/k2/items/cache/8d7d615a68d2ad1b0beadd8091ab5b84_XL.jpg">
            <a:extLst>
              <a:ext uri="{FF2B5EF4-FFF2-40B4-BE49-F238E27FC236}">
                <a16:creationId xmlns:a16="http://schemas.microsoft.com/office/drawing/2014/main" id="{6EE615E9-6DBF-497E-9E38-0C08DCAA4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7D753-BB10-4441-9BDC-0FAE14BF5690}"/>
              </a:ext>
            </a:extLst>
          </p:cNvPr>
          <p:cNvSpPr>
            <a:spLocks noGrp="1"/>
          </p:cNvSpPr>
          <p:nvPr>
            <p:ph type="title" idx="4294967295"/>
          </p:nvPr>
        </p:nvSpPr>
        <p:spPr/>
        <p:txBody>
          <a:bodyPr/>
          <a:lstStyle/>
          <a:p>
            <a:pPr algn="l"/>
            <a:r>
              <a:rPr lang="en-AU" sz="2800" dirty="0">
                <a:effectLst/>
              </a:rPr>
              <a:t>beloved by God, that he has chosen you, because our message of the gospel came to you not in word only, but also in power and in the Holy Spirit and with full conviction; just as you know what kind of people we proved to be among you for your sake. </a:t>
            </a:r>
            <a:endParaRPr lang="en-AU" dirty="0"/>
          </a:p>
        </p:txBody>
      </p:sp>
    </p:spTree>
    <p:extLst>
      <p:ext uri="{BB962C8B-B14F-4D97-AF65-F5344CB8AC3E}">
        <p14:creationId xmlns:p14="http://schemas.microsoft.com/office/powerpoint/2010/main" val="2948237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4750-E76E-49E6-89B3-ECEA322E138A}"/>
              </a:ext>
            </a:extLst>
          </p:cNvPr>
          <p:cNvSpPr>
            <a:spLocks noGrp="1"/>
          </p:cNvSpPr>
          <p:nvPr>
            <p:ph type="title" idx="4294967295"/>
          </p:nvPr>
        </p:nvSpPr>
        <p:spPr/>
        <p:txBody>
          <a:bodyPr/>
          <a:lstStyle/>
          <a:p>
            <a:pPr algn="l"/>
            <a:r>
              <a:rPr lang="en-AU" sz="2800" dirty="0">
                <a:effectLst/>
              </a:rPr>
              <a:t>And you became imitators of us and of the Lord, for in spite of persecution you received the word with joy inspired by the Holy Spirit, so that you became an example to all the believers in Macedonia and in Achaia. </a:t>
            </a:r>
            <a:endParaRPr lang="en-AU" dirty="0">
              <a:solidFill>
                <a:srgbClr val="0070C0"/>
              </a:solidFill>
            </a:endParaRPr>
          </a:p>
        </p:txBody>
      </p:sp>
    </p:spTree>
    <p:extLst>
      <p:ext uri="{BB962C8B-B14F-4D97-AF65-F5344CB8AC3E}">
        <p14:creationId xmlns:p14="http://schemas.microsoft.com/office/powerpoint/2010/main" val="757174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068-B066-4D79-9D43-8F68A055DB69}"/>
              </a:ext>
            </a:extLst>
          </p:cNvPr>
          <p:cNvSpPr>
            <a:spLocks noGrp="1"/>
          </p:cNvSpPr>
          <p:nvPr>
            <p:ph type="title" idx="4294967295"/>
          </p:nvPr>
        </p:nvSpPr>
        <p:spPr/>
        <p:txBody>
          <a:bodyPr/>
          <a:lstStyle/>
          <a:p>
            <a:pPr algn="l"/>
            <a:r>
              <a:rPr lang="en-AU" sz="2800" dirty="0">
                <a:effectLst/>
              </a:rPr>
              <a:t>For the word of the Lord has sounded forth from you not only in Macedonia and Achaia, but in every place where your faith in God has become known, so that we have no need to speak about it. For the people of those regions report about us what kind of welcome we had among you, and how you turned to God from idols, to serve a living and true God, and to wait for his Son from heaven, whom he raised from the dead—Jesus, who rescues us from the wrath that is coming. </a:t>
            </a:r>
            <a:r>
              <a:rPr lang="en-AU" sz="3200" b="1" kern="1200" dirty="0">
                <a:solidFill>
                  <a:srgbClr val="0070C0"/>
                </a:solidFill>
                <a:effectLst/>
                <a:sym typeface="Wingdings" panose="05000000000000000000" pitchFamily="2" charset="2"/>
              </a:rPr>
              <a:t></a:t>
            </a:r>
            <a:endParaRPr lang="en-AU" dirty="0"/>
          </a:p>
        </p:txBody>
      </p:sp>
    </p:spTree>
    <p:extLst>
      <p:ext uri="{BB962C8B-B14F-4D97-AF65-F5344CB8AC3E}">
        <p14:creationId xmlns:p14="http://schemas.microsoft.com/office/powerpoint/2010/main" val="2350042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4ADAD-486D-48D9-8ED9-F9A304C4528E}"/>
              </a:ext>
            </a:extLst>
          </p:cNvPr>
          <p:cNvSpPr>
            <a:spLocks noGrp="1"/>
          </p:cNvSpPr>
          <p:nvPr>
            <p:ph type="title" idx="4294967295"/>
          </p:nvPr>
        </p:nvSpPr>
        <p:spPr/>
        <p:txBody>
          <a:bodyPr/>
          <a:lstStyle/>
          <a:p>
            <a:pPr algn="l"/>
            <a:r>
              <a:rPr lang="en-GB" sz="2800" dirty="0">
                <a:effectLst/>
              </a:rPr>
              <a:t> </a:t>
            </a:r>
            <a:r>
              <a:rPr lang="en-GB" sz="2800" dirty="0">
                <a:solidFill>
                  <a:srgbClr val="0070C0"/>
                </a:solidFill>
                <a:effectLst/>
              </a:rPr>
              <a:t>Psalm 99  CEV</a:t>
            </a:r>
            <a:br>
              <a:rPr lang="en-AU" sz="2800" dirty="0">
                <a:effectLst/>
              </a:rPr>
            </a:br>
            <a:r>
              <a:rPr lang="en-AU" sz="2800" dirty="0">
                <a:effectLst/>
              </a:rPr>
              <a:t>The Lord is king; let the peoples tremble!</a:t>
            </a:r>
            <a:br>
              <a:rPr lang="en-AU" sz="2800" dirty="0">
                <a:effectLst/>
              </a:rPr>
            </a:br>
            <a:r>
              <a:rPr lang="en-AU" sz="2800" dirty="0">
                <a:effectLst/>
              </a:rPr>
              <a:t>   He sits enthroned upon the cherubim; let the earth quake! </a:t>
            </a:r>
            <a:br>
              <a:rPr lang="en-AU" sz="2800" dirty="0">
                <a:effectLst/>
              </a:rPr>
            </a:br>
            <a:r>
              <a:rPr lang="en-AU" sz="2800" dirty="0">
                <a:effectLst/>
              </a:rPr>
              <a:t>The Lord is great in Zion; he is exalted over all the peoples. </a:t>
            </a:r>
            <a:br>
              <a:rPr lang="en-AU" sz="2800" dirty="0">
                <a:effectLst/>
              </a:rPr>
            </a:br>
            <a:r>
              <a:rPr lang="en-AU" sz="2800" dirty="0">
                <a:effectLst/>
              </a:rPr>
              <a:t>Let them praise your great and awesome name.</a:t>
            </a:r>
            <a:br>
              <a:rPr lang="en-AU" sz="2800" dirty="0">
                <a:effectLst/>
              </a:rPr>
            </a:br>
            <a:r>
              <a:rPr lang="en-AU" sz="2800" dirty="0">
                <a:effectLst/>
              </a:rPr>
              <a:t>   Holy is he! </a:t>
            </a:r>
            <a:br>
              <a:rPr lang="en-AU" sz="2800" dirty="0">
                <a:effectLst/>
              </a:rPr>
            </a:br>
            <a:r>
              <a:rPr lang="en-AU" sz="2800" dirty="0">
                <a:effectLst/>
              </a:rPr>
              <a:t>Mighty King, lover of justice, you have established equity; you have executed justice and righteousness in Jacob. </a:t>
            </a:r>
            <a:br>
              <a:rPr lang="en-AU" sz="2800" dirty="0">
                <a:effectLst/>
              </a:rPr>
            </a:br>
            <a:r>
              <a:rPr lang="en-AU" sz="2800" dirty="0">
                <a:effectLst/>
              </a:rPr>
              <a:t>Extol the Lord our God; worship at his footstool.</a:t>
            </a:r>
            <a:br>
              <a:rPr lang="en-AU" sz="2800" dirty="0">
                <a:effectLst/>
              </a:rPr>
            </a:br>
            <a:r>
              <a:rPr lang="en-AU" sz="2800" dirty="0">
                <a:effectLst/>
              </a:rPr>
              <a:t>    Holy is he! </a:t>
            </a:r>
            <a:br>
              <a:rPr lang="en-AU" sz="2800" dirty="0">
                <a:effectLst/>
              </a:rPr>
            </a:br>
            <a:endParaRPr lang="en-AU" sz="2800" dirty="0"/>
          </a:p>
        </p:txBody>
      </p:sp>
    </p:spTree>
    <p:extLst>
      <p:ext uri="{BB962C8B-B14F-4D97-AF65-F5344CB8AC3E}">
        <p14:creationId xmlns:p14="http://schemas.microsoft.com/office/powerpoint/2010/main" val="1128613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47BCB-F699-40C1-8C10-E1C052A516BD}"/>
              </a:ext>
            </a:extLst>
          </p:cNvPr>
          <p:cNvSpPr>
            <a:spLocks noGrp="1"/>
          </p:cNvSpPr>
          <p:nvPr>
            <p:ph type="title" idx="4294967295"/>
          </p:nvPr>
        </p:nvSpPr>
        <p:spPr/>
        <p:txBody>
          <a:bodyPr/>
          <a:lstStyle/>
          <a:p>
            <a:r>
              <a:rPr lang="en-AU" sz="2800" dirty="0">
                <a:effectLst/>
              </a:rPr>
              <a:t>Moses and Aaron were among his priests, Samuel also was among those who called on his name.</a:t>
            </a:r>
            <a:br>
              <a:rPr lang="en-AU" sz="2800" dirty="0">
                <a:effectLst/>
              </a:rPr>
            </a:br>
            <a:r>
              <a:rPr lang="en-AU" sz="2800" dirty="0">
                <a:effectLst/>
              </a:rPr>
              <a:t>   They cried to the Lord, and he answered them. </a:t>
            </a:r>
            <a:br>
              <a:rPr lang="en-AU" sz="2800" dirty="0">
                <a:effectLst/>
              </a:rPr>
            </a:br>
            <a:r>
              <a:rPr lang="en-AU" sz="2800" dirty="0">
                <a:effectLst/>
              </a:rPr>
              <a:t>He spoke to them in the pillar of cloud; they kept his decrees, and the statutes that he gave them. </a:t>
            </a:r>
            <a:br>
              <a:rPr lang="en-AU" sz="2800" dirty="0">
                <a:effectLst/>
              </a:rPr>
            </a:br>
            <a:r>
              <a:rPr lang="en-AU" sz="2800" dirty="0">
                <a:effectLst/>
              </a:rPr>
              <a:t>O Lord our God, you answered them; you were a forgiving God to them, but an avenger of their wrongdoings. </a:t>
            </a:r>
            <a:br>
              <a:rPr lang="en-AU" sz="2800" dirty="0">
                <a:effectLst/>
              </a:rPr>
            </a:br>
            <a:r>
              <a:rPr lang="en-AU" sz="2800" dirty="0">
                <a:effectLst/>
              </a:rPr>
              <a:t>Extol the Lord our God, and worship at his holy mountain; for the Lord our God is holy. </a:t>
            </a:r>
            <a:r>
              <a:rPr lang="en-GB" sz="2800" dirty="0">
                <a:effectLst/>
              </a:rPr>
              <a:t> </a:t>
            </a:r>
            <a:r>
              <a:rPr lang="en-AU" sz="3200" b="1" kern="1200" dirty="0">
                <a:solidFill>
                  <a:srgbClr val="0070C0"/>
                </a:solidFill>
                <a:effectLst/>
                <a:latin typeface="Comic Sans MS" pitchFamily="66" charset="0"/>
                <a:ea typeface="+mj-ea"/>
                <a:cs typeface="+mj-cs"/>
              </a:rPr>
              <a:t> </a:t>
            </a:r>
            <a:r>
              <a:rPr lang="en-AU" sz="3200" b="1" kern="1200" dirty="0">
                <a:solidFill>
                  <a:srgbClr val="0070C0"/>
                </a:solidFill>
                <a:effectLst/>
                <a:latin typeface="Comic Sans MS" pitchFamily="66" charset="0"/>
                <a:ea typeface="+mj-ea"/>
                <a:cs typeface="+mj-cs"/>
                <a:sym typeface="Wingdings" panose="05000000000000000000" pitchFamily="2" charset="2"/>
              </a:rPr>
              <a:t></a:t>
            </a:r>
            <a:br>
              <a:rPr lang="en-AU" sz="2800" dirty="0">
                <a:effectLst/>
              </a:rPr>
            </a:br>
            <a:endParaRPr lang="en-AU" dirty="0"/>
          </a:p>
        </p:txBody>
      </p:sp>
    </p:spTree>
    <p:extLst>
      <p:ext uri="{BB962C8B-B14F-4D97-AF65-F5344CB8AC3E}">
        <p14:creationId xmlns:p14="http://schemas.microsoft.com/office/powerpoint/2010/main" val="318784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524F0F-BFD6-4D2D-9FBC-79E3D3414326}"/>
              </a:ext>
            </a:extLst>
          </p:cNvPr>
          <p:cNvSpPr txBox="1"/>
          <p:nvPr/>
        </p:nvSpPr>
        <p:spPr>
          <a:xfrm>
            <a:off x="107504" y="332656"/>
            <a:ext cx="5256584" cy="461665"/>
          </a:xfrm>
          <a:prstGeom prst="rect">
            <a:avLst/>
          </a:prstGeom>
          <a:noFill/>
        </p:spPr>
        <p:txBody>
          <a:bodyPr wrap="square" rtlCol="0">
            <a:spAutoFit/>
          </a:bodyPr>
          <a:lstStyle/>
          <a:p>
            <a:r>
              <a:rPr lang="en-GB" sz="2400" b="1" dirty="0"/>
              <a:t>Michael’s Talk</a:t>
            </a:r>
            <a:endParaRPr lang="en-AU" sz="2400" b="1" dirty="0"/>
          </a:p>
        </p:txBody>
      </p:sp>
      <p:pic>
        <p:nvPicPr>
          <p:cNvPr id="4" name="Picture 3">
            <a:extLst>
              <a:ext uri="{FF2B5EF4-FFF2-40B4-BE49-F238E27FC236}">
                <a16:creationId xmlns:a16="http://schemas.microsoft.com/office/drawing/2014/main" id="{E2BDBD26-410D-4BA6-B3F8-A502972CB568}"/>
              </a:ext>
            </a:extLst>
          </p:cNvPr>
          <p:cNvPicPr>
            <a:picLocks noChangeAspect="1"/>
          </p:cNvPicPr>
          <p:nvPr/>
        </p:nvPicPr>
        <p:blipFill rotWithShape="1">
          <a:blip r:embed="rId3">
            <a:extLst>
              <a:ext uri="{28A0092B-C50C-407E-A947-70E740481C1C}">
                <a14:useLocalDpi xmlns:a14="http://schemas.microsoft.com/office/drawing/2010/main" val="0"/>
              </a:ext>
            </a:extLst>
          </a:blip>
          <a:srcRect b="27551"/>
          <a:stretch/>
        </p:blipFill>
        <p:spPr>
          <a:xfrm>
            <a:off x="-36512" y="1124744"/>
            <a:ext cx="9144000" cy="49685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0EBD4-B566-4B31-AB91-B7051E421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2197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5BFAC03E-C260-41F1-B6D3-75049AD38E73}"/>
              </a:ext>
            </a:extLst>
          </p:cNvPr>
          <p:cNvSpPr txBox="1">
            <a:spLocks noChangeArrowheads="1"/>
          </p:cNvSpPr>
          <p:nvPr/>
        </p:nvSpPr>
        <p:spPr bwMode="auto">
          <a:xfrm>
            <a:off x="395536" y="1285875"/>
            <a:ext cx="8672264" cy="549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are one in the spirit</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are one in the Lord</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are one in the spirit</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are one in the Lord</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And we pray that all unity </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   may one day be restored</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860BFA7E-5E96-43D2-A490-51177D0FB77D}"/>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ClrTx/>
              <a:buFontTx/>
              <a:buNone/>
            </a:pPr>
            <a:r>
              <a:rPr lang="en-AU" altLang="en-US" sz="3200" b="1">
                <a:effectLst>
                  <a:outerShdw blurRad="38100" dist="38100" dir="2700000" algn="tl">
                    <a:srgbClr val="FFFFFF"/>
                  </a:outerShdw>
                </a:effectLst>
                <a:latin typeface="Comic Sans MS" panose="030F0702030302020204" pitchFamily="66" charset="0"/>
              </a:rPr>
              <a:t>And they’ll know we are Christians by our love, by our love</a:t>
            </a:r>
          </a:p>
          <a:p>
            <a:pPr>
              <a:spcBef>
                <a:spcPts val="800"/>
              </a:spcBef>
              <a:buClrTx/>
              <a:buFontTx/>
              <a:buNone/>
            </a:pPr>
            <a:r>
              <a:rPr lang="en-AU" altLang="en-US" sz="3200" b="1">
                <a:effectLst>
                  <a:outerShdw blurRad="38100" dist="38100" dir="2700000" algn="tl">
                    <a:srgbClr val="FFFFFF"/>
                  </a:outerShdw>
                </a:effectLst>
                <a:latin typeface="Comic Sans MS" panose="030F0702030302020204" pitchFamily="66" charset="0"/>
              </a:rPr>
              <a:t>Yes they’ll know we are Christians by our love</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2C7682A2-7C7D-4BB9-A400-B1B357BBBED0}"/>
              </a:ext>
            </a:extLst>
          </p:cNvPr>
          <p:cNvSpPr txBox="1">
            <a:spLocks noChangeArrowheads="1"/>
          </p:cNvSpPr>
          <p:nvPr/>
        </p:nvSpPr>
        <p:spPr bwMode="auto">
          <a:xfrm>
            <a:off x="500063" y="928688"/>
            <a:ext cx="8229600" cy="4786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will walk with each other</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will walk hand in hand</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will walk with each other</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will walk hand in hand</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And together we’ll spread the news</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    that God is in our land</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9CB7AFC1-2195-489A-A8CD-D2E834B05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25538"/>
            <a:ext cx="113506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86FC4E7C-1091-4914-8269-F3AEDEECCE23}"/>
              </a:ext>
            </a:extLst>
          </p:cNvPr>
          <p:cNvSpPr txBox="1">
            <a:spLocks noChangeArrowheads="1"/>
          </p:cNvSpPr>
          <p:nvPr/>
        </p:nvSpPr>
        <p:spPr bwMode="auto">
          <a:xfrm>
            <a:off x="1476375" y="620713"/>
            <a:ext cx="6372225" cy="132397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Welcome to worship</a:t>
            </a:r>
          </a:p>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at St Georges - Eden</a:t>
            </a:r>
          </a:p>
        </p:txBody>
      </p:sp>
      <p:pic>
        <p:nvPicPr>
          <p:cNvPr id="4" name="Picture 3">
            <a:extLst>
              <a:ext uri="{FF2B5EF4-FFF2-40B4-BE49-F238E27FC236}">
                <a16:creationId xmlns:a16="http://schemas.microsoft.com/office/drawing/2014/main" id="{D7A58235-D23F-4730-9CFA-A2EA926E5A0D}"/>
              </a:ext>
            </a:extLst>
          </p:cNvPr>
          <p:cNvPicPr>
            <a:picLocks noChangeAspect="1"/>
          </p:cNvPicPr>
          <p:nvPr/>
        </p:nvPicPr>
        <p:blipFill rotWithShape="1">
          <a:blip r:embed="rId3">
            <a:extLst>
              <a:ext uri="{28A0092B-C50C-407E-A947-70E740481C1C}">
                <a14:useLocalDpi xmlns:a14="http://schemas.microsoft.com/office/drawing/2010/main" val="0"/>
              </a:ext>
            </a:extLst>
          </a:blip>
          <a:srcRect l="16401" t="23751" r="21650" b="13250"/>
          <a:stretch/>
        </p:blipFill>
        <p:spPr>
          <a:xfrm>
            <a:off x="2627784" y="2260600"/>
            <a:ext cx="4248472" cy="43204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327471A8-241C-4461-8B8E-E74E1F8E5860}"/>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ClrTx/>
              <a:buFontTx/>
              <a:buNone/>
            </a:pPr>
            <a:r>
              <a:rPr lang="en-AU" altLang="en-US" sz="3200" b="1">
                <a:effectLst>
                  <a:outerShdw blurRad="38100" dist="38100" dir="2700000" algn="tl">
                    <a:srgbClr val="FFFFFF"/>
                  </a:outerShdw>
                </a:effectLst>
                <a:latin typeface="Comic Sans MS" panose="030F0702030302020204" pitchFamily="66" charset="0"/>
              </a:rPr>
              <a:t>And they’ll know we are Christians by our love, by our love</a:t>
            </a:r>
          </a:p>
          <a:p>
            <a:pPr>
              <a:spcBef>
                <a:spcPts val="800"/>
              </a:spcBef>
              <a:buClrTx/>
              <a:buFontTx/>
              <a:buNone/>
            </a:pPr>
            <a:r>
              <a:rPr lang="en-AU" altLang="en-US" sz="3200" b="1">
                <a:effectLst>
                  <a:outerShdw blurRad="38100" dist="38100" dir="2700000" algn="tl">
                    <a:srgbClr val="FFFFFF"/>
                  </a:outerShdw>
                </a:effectLst>
                <a:latin typeface="Comic Sans MS" panose="030F0702030302020204" pitchFamily="66" charset="0"/>
              </a:rPr>
              <a:t>Yes they’ll know we are Christians by our love</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0470D17C-7AA6-4FB2-9756-CED5A9A9A5CD}"/>
              </a:ext>
            </a:extLst>
          </p:cNvPr>
          <p:cNvSpPr txBox="1">
            <a:spLocks noChangeArrowheads="1"/>
          </p:cNvSpPr>
          <p:nvPr/>
        </p:nvSpPr>
        <p:spPr bwMode="auto">
          <a:xfrm>
            <a:off x="683568" y="1600200"/>
            <a:ext cx="8003232"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will work with each other</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will work side by side</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will work with each other</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We will work side by side</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And we’ll guard each man’s dignity</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And save each man’s pride </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193" name="Text Box 1">
            <a:extLst>
              <a:ext uri="{FF2B5EF4-FFF2-40B4-BE49-F238E27FC236}">
                <a16:creationId xmlns:a16="http://schemas.microsoft.com/office/drawing/2014/main" id="{C26D80C6-CE97-49FD-9A71-3DF62228F138}"/>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ClrTx/>
              <a:buFontTx/>
              <a:buNone/>
            </a:pPr>
            <a:r>
              <a:rPr lang="en-AU" altLang="en-US" sz="3200" b="1">
                <a:effectLst>
                  <a:outerShdw blurRad="38100" dist="38100" dir="2700000" algn="tl">
                    <a:srgbClr val="FFFFFF"/>
                  </a:outerShdw>
                </a:effectLst>
                <a:latin typeface="Comic Sans MS" panose="030F0702030302020204" pitchFamily="66" charset="0"/>
              </a:rPr>
              <a:t>And they’ll know we are Christians by our love, by our love</a:t>
            </a:r>
          </a:p>
          <a:p>
            <a:pPr>
              <a:spcBef>
                <a:spcPts val="800"/>
              </a:spcBef>
              <a:buClrTx/>
              <a:buFontTx/>
              <a:buNone/>
            </a:pPr>
            <a:r>
              <a:rPr lang="en-AU" altLang="en-US" sz="3200" b="1">
                <a:effectLst>
                  <a:outerShdw blurRad="38100" dist="38100" dir="2700000" algn="tl">
                    <a:srgbClr val="FFFFFF"/>
                  </a:outerShdw>
                </a:effectLst>
                <a:latin typeface="Comic Sans MS" panose="030F0702030302020204" pitchFamily="66" charset="0"/>
              </a:rPr>
              <a:t>Yes they’ll know we are Christians by our love</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6C5C6472-8E8A-45BC-915B-1C73C0937453}"/>
              </a:ext>
            </a:extLst>
          </p:cNvPr>
          <p:cNvSpPr txBox="1">
            <a:spLocks noChangeArrowheads="1"/>
          </p:cNvSpPr>
          <p:nvPr/>
        </p:nvSpPr>
        <p:spPr bwMode="auto">
          <a:xfrm>
            <a:off x="215516" y="1556792"/>
            <a:ext cx="8712968"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All praise to the Father</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   from whom all things come</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And all praise to Christ Jesus His only son </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   and all praise to the Spirit</a:t>
            </a:r>
          </a:p>
          <a:p>
            <a:pPr>
              <a:spcBef>
                <a:spcPts val="800"/>
              </a:spcBef>
              <a:buClrTx/>
              <a:buFontTx/>
              <a:buNone/>
            </a:pPr>
            <a:r>
              <a:rPr lang="en-AU" altLang="en-US" sz="3200" b="1" dirty="0">
                <a:effectLst>
                  <a:outerShdw blurRad="38100" dist="38100" dir="2700000" algn="tl">
                    <a:srgbClr val="FFFFFF"/>
                  </a:outerShdw>
                </a:effectLst>
                <a:latin typeface="Comic Sans MS" panose="030F0702030302020204" pitchFamily="66" charset="0"/>
              </a:rPr>
              <a:t>Who makes us one </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9F925F86-5EE6-418C-B1EF-0139B8365973}"/>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ClrTx/>
              <a:buFontTx/>
              <a:buNone/>
            </a:pPr>
            <a:r>
              <a:rPr lang="en-AU" altLang="en-US" sz="3200" b="1">
                <a:effectLst>
                  <a:outerShdw blurRad="38100" dist="38100" dir="2700000" algn="tl">
                    <a:srgbClr val="FFFFFF"/>
                  </a:outerShdw>
                </a:effectLst>
                <a:latin typeface="Comic Sans MS" panose="030F0702030302020204" pitchFamily="66" charset="0"/>
              </a:rPr>
              <a:t>And they’ll know we are Christians by our love, by our love</a:t>
            </a:r>
          </a:p>
          <a:p>
            <a:pPr>
              <a:spcBef>
                <a:spcPts val="800"/>
              </a:spcBef>
              <a:buClrTx/>
              <a:buFontTx/>
              <a:buNone/>
            </a:pPr>
            <a:r>
              <a:rPr lang="en-AU" altLang="en-US" sz="3200" b="1">
                <a:effectLst>
                  <a:outerShdw blurRad="38100" dist="38100" dir="2700000" algn="tl">
                    <a:srgbClr val="FFFFFF"/>
                  </a:outerShdw>
                </a:effectLst>
                <a:latin typeface="Comic Sans MS" panose="030F0702030302020204" pitchFamily="66" charset="0"/>
              </a:rPr>
              <a:t>Yes they’ll know we are Christians by our love</a:t>
            </a:r>
          </a:p>
          <a:p>
            <a:pPr>
              <a:spcBef>
                <a:spcPts val="800"/>
              </a:spcBef>
              <a:buClrTx/>
              <a:buFontTx/>
              <a:buNone/>
            </a:pPr>
            <a:endParaRPr lang="en-US" altLang="en-US" sz="3200" b="1">
              <a:effectLst>
                <a:outerShdw blurRad="38100" dist="38100" dir="2700000" algn="tl">
                  <a:srgbClr val="FFFFFF"/>
                </a:outerShdw>
              </a:effectLst>
              <a:latin typeface="Comic Sans MS" panose="030F0702030302020204" pitchFamily="66" charset="0"/>
            </a:endParaRPr>
          </a:p>
          <a:p>
            <a:pPr>
              <a:spcBef>
                <a:spcPts val="400"/>
              </a:spcBef>
              <a:buClrTx/>
              <a:buFontTx/>
              <a:buNone/>
            </a:pPr>
            <a:r>
              <a:rPr lang="en-AU" altLang="en-US" sz="1600" b="1">
                <a:solidFill>
                  <a:srgbClr val="002060"/>
                </a:solidFill>
                <a:latin typeface="Calibri" panose="020F0502020204030204" pitchFamily="34" charset="0"/>
              </a:rPr>
              <a:t>1966 Peter Scholte</a:t>
            </a:r>
          </a:p>
          <a:p>
            <a:pPr>
              <a:spcBef>
                <a:spcPts val="400"/>
              </a:spcBef>
              <a:buClrTx/>
              <a:buFontTx/>
              <a:buNone/>
            </a:pPr>
            <a:r>
              <a:rPr lang="en-AU" altLang="en-US" sz="1600" b="1">
                <a:solidFill>
                  <a:srgbClr val="002060"/>
                </a:solidFill>
                <a:latin typeface="Calibri" panose="020F0502020204030204" pitchFamily="34" charset="0"/>
              </a:rPr>
              <a:t>SIS   E</a:t>
            </a:r>
          </a:p>
          <a:p>
            <a:pPr>
              <a:spcBef>
                <a:spcPts val="400"/>
              </a:spcBef>
              <a:buClrTx/>
              <a:buFontTx/>
              <a:buNone/>
            </a:pPr>
            <a:r>
              <a:rPr lang="en-US" altLang="en-US" sz="1600" b="1">
                <a:solidFill>
                  <a:srgbClr val="002060"/>
                </a:solidFill>
                <a:effectLst>
                  <a:outerShdw blurRad="38100" dist="38100" dir="2700000" algn="tl">
                    <a:srgbClr val="000000"/>
                  </a:outerShdw>
                </a:effectLst>
                <a:latin typeface="Comic Sans MS" panose="030F0702030302020204" pitchFamily="66" charset="0"/>
              </a:rPr>
              <a:t>CCLI  222909</a:t>
            </a:r>
          </a:p>
          <a:p>
            <a:pPr>
              <a:spcBef>
                <a:spcPts val="300"/>
              </a:spcBef>
              <a:buClrTx/>
              <a:buFontTx/>
              <a:buNone/>
            </a:pPr>
            <a:r>
              <a:rPr lang="en-US" altLang="en-US" sz="1200" b="1">
                <a:solidFill>
                  <a:srgbClr val="002060"/>
                </a:solidFill>
                <a:effectLst>
                  <a:outerShdw blurRad="38100" dist="38100" dir="2700000" algn="tl">
                    <a:srgbClr val="000000"/>
                  </a:outerShdw>
                </a:effectLst>
                <a:latin typeface="Comic Sans MS" panose="030F0702030302020204" pitchFamily="66" charset="0"/>
              </a:rPr>
              <a:t>See doc also</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13D0-EDC3-4CDF-B479-9D8052C2DE95}"/>
              </a:ext>
            </a:extLst>
          </p:cNvPr>
          <p:cNvSpPr>
            <a:spLocks noGrp="1"/>
          </p:cNvSpPr>
          <p:nvPr>
            <p:ph type="title" idx="4294967295"/>
          </p:nvPr>
        </p:nvSpPr>
        <p:spPr/>
        <p:txBody>
          <a:bodyPr/>
          <a:lstStyle/>
          <a:p>
            <a:pPr algn="l"/>
            <a:br>
              <a:rPr lang="en-AU" sz="2800" dirty="0">
                <a:effectLst/>
              </a:rPr>
            </a:br>
            <a:r>
              <a:rPr lang="en-GB" sz="2800" dirty="0">
                <a:solidFill>
                  <a:srgbClr val="0070C0"/>
                </a:solidFill>
                <a:effectLst/>
              </a:rPr>
              <a:t>Exodus 33:12–23   </a:t>
            </a:r>
            <a:r>
              <a:rPr lang="en-AU" sz="2800" dirty="0">
                <a:solidFill>
                  <a:schemeClr val="tx2">
                    <a:lumMod val="60000"/>
                    <a:lumOff val="40000"/>
                  </a:schemeClr>
                </a:solidFill>
                <a:effectLst/>
              </a:rPr>
              <a:t>CEV</a:t>
            </a:r>
            <a:br>
              <a:rPr lang="en-AU" sz="2800" dirty="0">
                <a:effectLst/>
              </a:rPr>
            </a:br>
            <a:r>
              <a:rPr lang="en-AU" sz="2800" dirty="0">
                <a:effectLst/>
              </a:rPr>
              <a:t>Moses said to the Lord, ‘See, you have said to me, “Bring up this people”; but you have not let me know whom you will send with me. Yet you have said, “I know you by name, and you have also found favour in my sight.” Now if I have found favour in your sight, show me your ways, so that I may know you and find favour in your sight. Consider too that this nation is your people.’ </a:t>
            </a:r>
            <a:endParaRPr lang="en-AU" sz="2800" dirty="0"/>
          </a:p>
        </p:txBody>
      </p:sp>
    </p:spTree>
    <p:extLst>
      <p:ext uri="{BB962C8B-B14F-4D97-AF65-F5344CB8AC3E}">
        <p14:creationId xmlns:p14="http://schemas.microsoft.com/office/powerpoint/2010/main" val="284717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D233-9ECB-40C5-935C-485D1313B45D}"/>
              </a:ext>
            </a:extLst>
          </p:cNvPr>
          <p:cNvSpPr>
            <a:spLocks noGrp="1"/>
          </p:cNvSpPr>
          <p:nvPr>
            <p:ph type="title" idx="4294967295"/>
          </p:nvPr>
        </p:nvSpPr>
        <p:spPr/>
        <p:txBody>
          <a:bodyPr/>
          <a:lstStyle/>
          <a:p>
            <a:pPr algn="l"/>
            <a:r>
              <a:rPr lang="en-AU" sz="2800" dirty="0">
                <a:effectLst/>
              </a:rPr>
              <a:t>He said, ‘My presence will go with you, and I will give you rest.’ And he said to him, ‘If your presence will not go, do not carry us up from here. For how shall it be known that I have found favour in your sight, I and your people, unless you go with us? In this way, we shall be distinct, I and your people, from every people on the face of the earth.’  </a:t>
            </a:r>
            <a:endParaRPr lang="en-AU" sz="2800" dirty="0"/>
          </a:p>
        </p:txBody>
      </p:sp>
    </p:spTree>
    <p:extLst>
      <p:ext uri="{BB962C8B-B14F-4D97-AF65-F5344CB8AC3E}">
        <p14:creationId xmlns:p14="http://schemas.microsoft.com/office/powerpoint/2010/main" val="3782494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alpha val="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B9DDE-4256-4752-8CA2-7B59FBACA682}"/>
              </a:ext>
            </a:extLst>
          </p:cNvPr>
          <p:cNvSpPr>
            <a:spLocks noGrp="1"/>
          </p:cNvSpPr>
          <p:nvPr>
            <p:ph type="title" idx="4294967295"/>
          </p:nvPr>
        </p:nvSpPr>
        <p:spPr/>
        <p:txBody>
          <a:bodyPr/>
          <a:lstStyle/>
          <a:p>
            <a:pPr algn="l"/>
            <a:r>
              <a:rPr lang="en-AU" sz="2800" dirty="0">
                <a:effectLst/>
              </a:rPr>
              <a:t>The Lord said to Moses, ‘I will do the very thing that you have asked; for you have found favour in my sight, and I know you by name.’ Moses said, ‘Show me your glory, I pray.’ And he said, ‘I will make all my goodness pass before you, and will proclaim before you the name, “The Lord”; and I will be gracious to whom I will be gracious, and will show mercy on whom I will show mercy. But’, he said, ‘you cannot see my face; for no one shall see me and live.’ </a:t>
            </a:r>
            <a:endParaRPr lang="en-AU" sz="2800" dirty="0"/>
          </a:p>
        </p:txBody>
      </p:sp>
    </p:spTree>
    <p:extLst>
      <p:ext uri="{BB962C8B-B14F-4D97-AF65-F5344CB8AC3E}">
        <p14:creationId xmlns:p14="http://schemas.microsoft.com/office/powerpoint/2010/main" val="3196261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alpha val="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F064-F6EE-4F9D-BAB2-6B5BC362051C}"/>
              </a:ext>
            </a:extLst>
          </p:cNvPr>
          <p:cNvSpPr>
            <a:spLocks noGrp="1"/>
          </p:cNvSpPr>
          <p:nvPr>
            <p:ph type="title" idx="4294967295"/>
          </p:nvPr>
        </p:nvSpPr>
        <p:spPr/>
        <p:txBody>
          <a:bodyPr/>
          <a:lstStyle/>
          <a:p>
            <a:pPr algn="l"/>
            <a:r>
              <a:rPr lang="en-AU" sz="2800" dirty="0">
                <a:effectLst/>
              </a:rPr>
              <a:t>And the Lord continued, ‘See, there is a place by me where you shall stand on the rock; and while my glory passes by I will put you in a cleft of the rock, and I will cover you with my hand until I have passed by; then I will take away my hand, and you shall see my back; but my face shall not be seen.’ </a:t>
            </a:r>
            <a:r>
              <a:rPr lang="en-AU" sz="3200" b="1" kern="1200" dirty="0">
                <a:solidFill>
                  <a:srgbClr val="0070C0"/>
                </a:solidFill>
                <a:effectLst/>
                <a:sym typeface="Wingdings" panose="05000000000000000000" pitchFamily="2" charset="2"/>
              </a:rPr>
              <a:t></a:t>
            </a:r>
            <a:endParaRPr lang="en-AU" sz="2800" dirty="0">
              <a:solidFill>
                <a:srgbClr val="0070C0"/>
              </a:solidFill>
            </a:endParaRPr>
          </a:p>
        </p:txBody>
      </p:sp>
    </p:spTree>
    <p:extLst>
      <p:ext uri="{BB962C8B-B14F-4D97-AF65-F5344CB8AC3E}">
        <p14:creationId xmlns:p14="http://schemas.microsoft.com/office/powerpoint/2010/main" val="308023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75C9-42A9-4D93-AFED-3245EF6750FB}"/>
              </a:ext>
            </a:extLst>
          </p:cNvPr>
          <p:cNvSpPr>
            <a:spLocks noGrp="1"/>
          </p:cNvSpPr>
          <p:nvPr>
            <p:ph type="title" idx="4294967295"/>
          </p:nvPr>
        </p:nvSpPr>
        <p:spPr/>
        <p:txBody>
          <a:bodyPr/>
          <a:lstStyle/>
          <a:p>
            <a:pPr algn="l"/>
            <a:r>
              <a:rPr lang="en-GB" sz="2800" dirty="0">
                <a:solidFill>
                  <a:srgbClr val="0070C0"/>
                </a:solidFill>
                <a:effectLst/>
              </a:rPr>
              <a:t>Matthew 22:15–22  </a:t>
            </a:r>
            <a:r>
              <a:rPr lang="en-AU" sz="2000" dirty="0">
                <a:solidFill>
                  <a:srgbClr val="0070C0"/>
                </a:solidFill>
                <a:effectLst/>
              </a:rPr>
              <a:t>Laughing Bird version</a:t>
            </a:r>
            <a:br>
              <a:rPr lang="en-AU" sz="2800" dirty="0">
                <a:effectLst/>
              </a:rPr>
            </a:br>
            <a:r>
              <a:rPr lang="en-AU" sz="2800" dirty="0">
                <a:effectLst/>
              </a:rPr>
              <a:t>Some members of the devoutly religious Pharisee Party were out to get Jesus. They put their heads together and came up with a plan to get him to trip himself up with what he said in public. They sent a delegation to him consisting of some of their own followers and some members of Herod’s party. </a:t>
            </a:r>
            <a:endParaRPr lang="en-AU" dirty="0"/>
          </a:p>
        </p:txBody>
      </p:sp>
    </p:spTree>
    <p:extLst>
      <p:ext uri="{BB962C8B-B14F-4D97-AF65-F5344CB8AC3E}">
        <p14:creationId xmlns:p14="http://schemas.microsoft.com/office/powerpoint/2010/main" val="3818497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9E6D2-4305-4933-BF95-A460D4E8DC10}"/>
              </a:ext>
            </a:extLst>
          </p:cNvPr>
          <p:cNvSpPr txBox="1"/>
          <p:nvPr/>
        </p:nvSpPr>
        <p:spPr>
          <a:xfrm>
            <a:off x="179388" y="5373688"/>
            <a:ext cx="8785225" cy="1190625"/>
          </a:xfrm>
          <a:prstGeom prst="rect">
            <a:avLst/>
          </a:prstGeom>
          <a:solidFill>
            <a:schemeClr val="accent6">
              <a:lumMod val="20000"/>
              <a:lumOff val="80000"/>
              <a:alpha val="42000"/>
            </a:schemeClr>
          </a:solidFill>
        </p:spPr>
        <p:txBody>
          <a:bodyPr>
            <a:spAutoFit/>
          </a:bodyPr>
          <a:lstStyle/>
          <a:p>
            <a:pPr algn="ctr" eaLnBrk="1" hangingPunct="1">
              <a:defRPr/>
            </a:pPr>
            <a:r>
              <a:rPr lang="en-AU" b="1" dirty="0">
                <a:latin typeface="Arial" charset="0"/>
                <a:cs typeface="Arial" charset="0"/>
              </a:rPr>
              <a:t>We acknowledge the sovereign First Peoples of these lands and waters </a:t>
            </a:r>
          </a:p>
          <a:p>
            <a:pPr algn="ctr" eaLnBrk="1" hangingPunct="1">
              <a:defRPr/>
            </a:pPr>
            <a:r>
              <a:rPr lang="en-AU" b="1" dirty="0">
                <a:latin typeface="Arial" charset="0"/>
                <a:cs typeface="Arial" charset="0"/>
              </a:rPr>
              <a:t>where we meet, the </a:t>
            </a:r>
            <a:r>
              <a:rPr lang="en-AU" b="1" dirty="0" err="1">
                <a:latin typeface="Arial" charset="0"/>
                <a:cs typeface="Arial" charset="0"/>
              </a:rPr>
              <a:t>Yuin</a:t>
            </a:r>
            <a:r>
              <a:rPr lang="en-AU" b="1" dirty="0">
                <a:latin typeface="Arial" charset="0"/>
                <a:cs typeface="Arial" charset="0"/>
              </a:rPr>
              <a:t> Nation.</a:t>
            </a:r>
            <a:br>
              <a:rPr lang="en-AU" b="1" dirty="0">
                <a:latin typeface="Arial" charset="0"/>
                <a:cs typeface="Arial" charset="0"/>
              </a:rPr>
            </a:br>
            <a:r>
              <a:rPr lang="en-AU" b="1" dirty="0">
                <a:latin typeface="Arial" charset="0"/>
                <a:cs typeface="Arial" charset="0"/>
              </a:rPr>
              <a:t>We pay our respects to their elders past and present and to all Aboriginal people who have cared for this place since creation.</a:t>
            </a:r>
          </a:p>
        </p:txBody>
      </p:sp>
      <p:pic>
        <p:nvPicPr>
          <p:cNvPr id="4" name="Picture 3">
            <a:extLst>
              <a:ext uri="{FF2B5EF4-FFF2-40B4-BE49-F238E27FC236}">
                <a16:creationId xmlns:a16="http://schemas.microsoft.com/office/drawing/2014/main" id="{D846652A-8B63-46D1-A1FC-5088903FC9B0}"/>
              </a:ext>
            </a:extLst>
          </p:cNvPr>
          <p:cNvPicPr>
            <a:picLocks noChangeAspect="1"/>
          </p:cNvPicPr>
          <p:nvPr/>
        </p:nvPicPr>
        <p:blipFill rotWithShape="1">
          <a:blip r:embed="rId2">
            <a:extLst>
              <a:ext uri="{28A0092B-C50C-407E-A947-70E740481C1C}">
                <a14:useLocalDpi xmlns:a14="http://schemas.microsoft.com/office/drawing/2010/main" val="0"/>
              </a:ext>
            </a:extLst>
          </a:blip>
          <a:srcRect t="16400" b="17451"/>
          <a:stretch/>
        </p:blipFill>
        <p:spPr>
          <a:xfrm>
            <a:off x="1143000" y="332656"/>
            <a:ext cx="6858000" cy="45365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0593B-51C8-456C-A385-353331213172}"/>
              </a:ext>
            </a:extLst>
          </p:cNvPr>
          <p:cNvSpPr>
            <a:spLocks noGrp="1"/>
          </p:cNvSpPr>
          <p:nvPr>
            <p:ph type="title" idx="4294967295"/>
          </p:nvPr>
        </p:nvSpPr>
        <p:spPr/>
        <p:txBody>
          <a:bodyPr/>
          <a:lstStyle/>
          <a:p>
            <a:pPr algn="l"/>
            <a:r>
              <a:rPr lang="en-AU" sz="2800" dirty="0">
                <a:effectLst/>
              </a:rPr>
              <a:t>The group approached him in the Temple and said, “Teacher, we know that you are a man of integrity. You are honest and straight down the line in your teaching about the way of God. It is clear that you do not think anyone is above the law, because you call a spade a spade, without fear or favour, no matter who is listening. So give us your opinion on this: is it okay by our law to pay taxes to the Roman emperor, or not?”</a:t>
            </a:r>
            <a:endParaRPr lang="en-AU" dirty="0"/>
          </a:p>
        </p:txBody>
      </p:sp>
    </p:spTree>
    <p:extLst>
      <p:ext uri="{BB962C8B-B14F-4D97-AF65-F5344CB8AC3E}">
        <p14:creationId xmlns:p14="http://schemas.microsoft.com/office/powerpoint/2010/main" val="2483862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467C3-6CAA-4E6F-A0BA-5A76C3EC8E1D}"/>
              </a:ext>
            </a:extLst>
          </p:cNvPr>
          <p:cNvSpPr>
            <a:spLocks noGrp="1"/>
          </p:cNvSpPr>
          <p:nvPr>
            <p:ph type="title" idx="4294967295"/>
          </p:nvPr>
        </p:nvSpPr>
        <p:spPr/>
        <p:txBody>
          <a:bodyPr/>
          <a:lstStyle/>
          <a:p>
            <a:pPr algn="l"/>
            <a:r>
              <a:rPr lang="en-AU" sz="2800" dirty="0">
                <a:effectLst/>
              </a:rPr>
              <a:t>But sensing the venom that lay behind their attempts to butter him up, Jesus replied, “Why are you trying to force me into a catch twenty-two, you hypocrites? Show me the coin that is required for paying the tax.”</a:t>
            </a:r>
            <a:br>
              <a:rPr lang="en-AU" sz="2800" dirty="0">
                <a:effectLst/>
              </a:rPr>
            </a:br>
            <a:r>
              <a:rPr lang="en-AU" sz="2800" dirty="0">
                <a:effectLst/>
              </a:rPr>
              <a:t>So they handed him one of the Roman coins that was the only legal tender for the tax. He held it up and said to them, “Who is shown in this graven image? Who is named with a divine title on this coin?”</a:t>
            </a:r>
            <a:br>
              <a:rPr lang="en-AU" sz="2800" dirty="0">
                <a:effectLst/>
              </a:rPr>
            </a:br>
            <a:r>
              <a:rPr lang="en-AU" sz="2800" dirty="0">
                <a:effectLst/>
              </a:rPr>
              <a:t>They answered, “The emperor.”</a:t>
            </a:r>
            <a:endParaRPr lang="en-AU" dirty="0"/>
          </a:p>
        </p:txBody>
      </p:sp>
    </p:spTree>
    <p:extLst>
      <p:ext uri="{BB962C8B-B14F-4D97-AF65-F5344CB8AC3E}">
        <p14:creationId xmlns:p14="http://schemas.microsoft.com/office/powerpoint/2010/main" val="2385690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DAF7-2610-480D-B8D8-B29C41137F42}"/>
              </a:ext>
            </a:extLst>
          </p:cNvPr>
          <p:cNvSpPr>
            <a:spLocks noGrp="1"/>
          </p:cNvSpPr>
          <p:nvPr>
            <p:ph type="title" idx="4294967295"/>
          </p:nvPr>
        </p:nvSpPr>
        <p:spPr/>
        <p:txBody>
          <a:bodyPr/>
          <a:lstStyle/>
          <a:p>
            <a:pPr algn="l"/>
            <a:r>
              <a:rPr lang="en-AU" sz="2800" dirty="0">
                <a:effectLst/>
              </a:rPr>
              <a:t>"Well then,” said Jesus, “if it belongs to the emperor, then give it to the emperor. But don’t go short-changing God. Give to God everything that rightly belongs to God.”</a:t>
            </a:r>
            <a:br>
              <a:rPr lang="en-AU" sz="2800" dirty="0">
                <a:effectLst/>
              </a:rPr>
            </a:br>
            <a:r>
              <a:rPr lang="en-AU" sz="2800" dirty="0">
                <a:effectLst/>
              </a:rPr>
              <a:t>His reply left them in shock, and they turned tail and left.  </a:t>
            </a:r>
            <a:r>
              <a:rPr lang="en-AU" sz="2800" dirty="0">
                <a:solidFill>
                  <a:schemeClr val="tx2">
                    <a:lumMod val="60000"/>
                    <a:lumOff val="40000"/>
                  </a:schemeClr>
                </a:solidFill>
                <a:effectLst/>
                <a:sym typeface="Wingdings" panose="05000000000000000000" pitchFamily="2" charset="2"/>
              </a:rPr>
              <a:t></a:t>
            </a:r>
            <a:br>
              <a:rPr lang="en-AU" sz="2800" dirty="0">
                <a:effectLst/>
              </a:rPr>
            </a:br>
            <a:br>
              <a:rPr lang="en-AU" altLang="en-US" sz="2400" dirty="0">
                <a:effectLst>
                  <a:outerShdw blurRad="38100" dist="38100" dir="2700000" algn="tl">
                    <a:srgbClr val="C0C0C0"/>
                  </a:outerShdw>
                </a:effectLst>
                <a:latin typeface="Arial" panose="020B0604020202020204" pitchFamily="34" charset="0"/>
                <a:cs typeface="Times New Roman" panose="02020603050405020304" pitchFamily="18" charset="0"/>
              </a:rPr>
            </a:br>
            <a:endParaRPr lang="en-AU" dirty="0"/>
          </a:p>
        </p:txBody>
      </p:sp>
    </p:spTree>
    <p:extLst>
      <p:ext uri="{BB962C8B-B14F-4D97-AF65-F5344CB8AC3E}">
        <p14:creationId xmlns:p14="http://schemas.microsoft.com/office/powerpoint/2010/main" val="1769004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B8FF9-276D-4D27-80AA-A3693A940D37}"/>
              </a:ext>
            </a:extLst>
          </p:cNvPr>
          <p:cNvSpPr txBox="1"/>
          <p:nvPr/>
        </p:nvSpPr>
        <p:spPr>
          <a:xfrm>
            <a:off x="395536" y="188640"/>
            <a:ext cx="6408712" cy="461665"/>
          </a:xfrm>
          <a:prstGeom prst="rect">
            <a:avLst/>
          </a:prstGeom>
          <a:noFill/>
        </p:spPr>
        <p:txBody>
          <a:bodyPr wrap="square" rtlCol="0">
            <a:spAutoFit/>
          </a:bodyPr>
          <a:lstStyle/>
          <a:p>
            <a:r>
              <a:rPr lang="en-GB" sz="2400" b="1" dirty="0"/>
              <a:t>Matthew 22: 15-22</a:t>
            </a:r>
            <a:endParaRPr lang="en-AU" sz="2400" b="1" dirty="0"/>
          </a:p>
        </p:txBody>
      </p:sp>
      <p:pic>
        <p:nvPicPr>
          <p:cNvPr id="3" name="Paying Taxes to Caesar">
            <a:hlinkClick r:id="" action="ppaction://media"/>
            <a:extLst>
              <a:ext uri="{FF2B5EF4-FFF2-40B4-BE49-F238E27FC236}">
                <a16:creationId xmlns:a16="http://schemas.microsoft.com/office/drawing/2014/main" id="{A1A7C62A-B9F2-4336-AE4B-CE32B4485D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553" y="908720"/>
            <a:ext cx="9203521" cy="5184576"/>
          </a:xfrm>
          <a:prstGeom prst="rect">
            <a:avLst/>
          </a:prstGeom>
        </p:spPr>
      </p:pic>
    </p:spTree>
    <p:extLst>
      <p:ext uri="{BB962C8B-B14F-4D97-AF65-F5344CB8AC3E}">
        <p14:creationId xmlns:p14="http://schemas.microsoft.com/office/powerpoint/2010/main" val="188872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Wisdom of 'In God We Trust' | National Review">
            <a:extLst>
              <a:ext uri="{FF2B5EF4-FFF2-40B4-BE49-F238E27FC236}">
                <a16:creationId xmlns:a16="http://schemas.microsoft.com/office/drawing/2014/main" id="{7B7B4D23-B5F6-4464-9697-ED00FF0FD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836712"/>
            <a:ext cx="616731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988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rge Cents">
            <a:extLst>
              <a:ext uri="{FF2B5EF4-FFF2-40B4-BE49-F238E27FC236}">
                <a16:creationId xmlns:a16="http://schemas.microsoft.com/office/drawing/2014/main" id="{E1BFA8B8-BADD-42EF-B70A-80DF6E7D0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908720"/>
            <a:ext cx="8386235"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419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Matthew 22: 15 Julius Ceasar Denarius | Ancient coins, Coins, Roman coins">
            <a:extLst>
              <a:ext uri="{FF2B5EF4-FFF2-40B4-BE49-F238E27FC236}">
                <a16:creationId xmlns:a16="http://schemas.microsoft.com/office/drawing/2014/main" id="{880E7FFE-A847-4887-945C-F5626D044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20688"/>
            <a:ext cx="5472608"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311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2D38AD2-300D-4651-B6D0-3A69CF5168B5}"/>
              </a:ext>
            </a:extLst>
          </p:cNvPr>
          <p:cNvSpPr>
            <a:spLocks noGrp="1" noChangeArrowheads="1"/>
          </p:cNvSpPr>
          <p:nvPr>
            <p:ph type="subTitle" idx="1"/>
          </p:nvPr>
        </p:nvSpPr>
        <p:spPr>
          <a:xfrm>
            <a:off x="1403350" y="0"/>
            <a:ext cx="7664450" cy="6781800"/>
          </a:xfrm>
        </p:spPr>
        <p:txBody>
          <a:bodyPr rtlCol="0">
            <a:normAutofit/>
          </a:bodyPr>
          <a:lstStyle/>
          <a:p>
            <a:pPr marL="342900" indent="-342900" eaLnBrk="1" fontAlgn="auto" hangingPunct="1">
              <a:spcAft>
                <a:spcPts val="0"/>
              </a:spcAft>
              <a:defRPr/>
            </a:pPr>
            <a:endParaRPr lang="en-AU" sz="4000" dirty="0"/>
          </a:p>
          <a:p>
            <a:pPr marL="342900" indent="-342900" algn="l" eaLnBrk="1" fontAlgn="auto" hangingPunct="1">
              <a:spcAft>
                <a:spcPts val="0"/>
              </a:spcAft>
              <a:defRPr/>
            </a:pPr>
            <a:r>
              <a:rPr lang="en-AU" sz="3200" b="1" dirty="0">
                <a:effectLst>
                  <a:outerShdw blurRad="38100" dist="38100" dir="2700000" algn="tl">
                    <a:srgbClr val="000000">
                      <a:alpha val="43137"/>
                    </a:srgbClr>
                  </a:outerShdw>
                </a:effectLst>
              </a:rPr>
              <a:t>Kneels at the feet of his friends,</a:t>
            </a:r>
          </a:p>
          <a:p>
            <a:pPr marL="342900" indent="-342900" algn="l" eaLnBrk="1" fontAlgn="auto" hangingPunct="1">
              <a:spcAft>
                <a:spcPts val="0"/>
              </a:spcAft>
              <a:defRPr/>
            </a:pPr>
            <a:r>
              <a:rPr lang="en-AU" sz="3200" b="1" dirty="0">
                <a:effectLst>
                  <a:outerShdw blurRad="38100" dist="38100" dir="2700000" algn="tl">
                    <a:srgbClr val="000000">
                      <a:alpha val="43137"/>
                    </a:srgbClr>
                  </a:outerShdw>
                </a:effectLst>
              </a:rPr>
              <a:t>silently washes their feet:</a:t>
            </a:r>
          </a:p>
          <a:p>
            <a:pPr marL="342900" indent="-342900" algn="l" eaLnBrk="1" fontAlgn="auto" hangingPunct="1">
              <a:spcAft>
                <a:spcPts val="0"/>
              </a:spcAft>
              <a:defRPr/>
            </a:pPr>
            <a:r>
              <a:rPr lang="en-AU" sz="3200" b="1" dirty="0">
                <a:effectLst>
                  <a:outerShdw blurRad="38100" dist="38100" dir="2700000" algn="tl">
                    <a:srgbClr val="000000">
                      <a:alpha val="43137"/>
                    </a:srgbClr>
                  </a:outerShdw>
                </a:effectLst>
              </a:rPr>
              <a:t>master who acts as a slave to them,</a:t>
            </a:r>
          </a:p>
          <a:p>
            <a:pPr marL="342900" indent="-342900" algn="l" eaLnBrk="1" fontAlgn="auto" hangingPunct="1">
              <a:spcAft>
                <a:spcPts val="0"/>
              </a:spcAft>
              <a:defRPr/>
            </a:pPr>
            <a:endParaRPr lang="en-AU" sz="3200" b="1" dirty="0">
              <a:effectLst>
                <a:outerShdw blurRad="38100" dist="38100" dir="2700000" algn="tl">
                  <a:srgbClr val="000000">
                    <a:alpha val="43137"/>
                  </a:srgbClr>
                </a:outerShdw>
              </a:effectLst>
            </a:endParaRPr>
          </a:p>
          <a:p>
            <a:pPr marL="342900" indent="-342900" algn="l" eaLnBrk="1" fontAlgn="auto" hangingPunct="1">
              <a:spcAft>
                <a:spcPts val="0"/>
              </a:spcAft>
              <a:defRPr/>
            </a:pPr>
            <a:r>
              <a:rPr lang="en-AU" sz="3200" b="1" dirty="0" err="1">
                <a:effectLst>
                  <a:outerShdw blurRad="38100" dist="38100" dir="2700000" algn="tl">
                    <a:srgbClr val="000000">
                      <a:alpha val="43137"/>
                    </a:srgbClr>
                  </a:outerShdw>
                </a:effectLst>
              </a:rPr>
              <a:t>Yesu</a:t>
            </a:r>
            <a:r>
              <a:rPr lang="en-AU" sz="3200" b="1" dirty="0">
                <a:effectLst>
                  <a:outerShdw blurRad="38100" dist="38100" dir="2700000" algn="tl">
                    <a:srgbClr val="000000">
                      <a:alpha val="43137"/>
                    </a:srgbClr>
                  </a:outerShdw>
                </a:effectLst>
              </a:rPr>
              <a:t>, </a:t>
            </a:r>
            <a:r>
              <a:rPr lang="en-AU" sz="3200" b="1" dirty="0" err="1">
                <a:effectLst>
                  <a:outerShdw blurRad="38100" dist="38100" dir="2700000" algn="tl">
                    <a:srgbClr val="000000">
                      <a:alpha val="43137"/>
                    </a:srgbClr>
                  </a:outerShdw>
                </a:effectLst>
              </a:rPr>
              <a:t>Yesu</a:t>
            </a:r>
            <a:r>
              <a:rPr lang="en-AU" sz="3200" b="1" dirty="0">
                <a:effectLst>
                  <a:outerShdw blurRad="38100" dist="38100" dir="2700000" algn="tl">
                    <a:srgbClr val="000000">
                      <a:alpha val="43137"/>
                    </a:srgbClr>
                  </a:outerShdw>
                </a:effectLst>
              </a:rPr>
              <a:t>, fill us with your love, </a:t>
            </a:r>
          </a:p>
          <a:p>
            <a:pPr marL="342900" indent="-342900" algn="l" eaLnBrk="1" fontAlgn="auto" hangingPunct="1">
              <a:spcAft>
                <a:spcPts val="0"/>
              </a:spcAft>
              <a:defRPr/>
            </a:pPr>
            <a:r>
              <a:rPr lang="en-AU" sz="3200" b="1" dirty="0">
                <a:effectLst>
                  <a:outerShdw blurRad="38100" dist="38100" dir="2700000" algn="tl">
                    <a:srgbClr val="000000">
                      <a:alpha val="43137"/>
                    </a:srgbClr>
                  </a:outerShdw>
                </a:effectLst>
              </a:rPr>
              <a:t>show us how to serve </a:t>
            </a:r>
          </a:p>
          <a:p>
            <a:pPr marL="342900" indent="-342900" algn="l" eaLnBrk="1" fontAlgn="auto" hangingPunct="1">
              <a:spcAft>
                <a:spcPts val="0"/>
              </a:spcAft>
              <a:defRPr/>
            </a:pPr>
            <a:r>
              <a:rPr lang="en-AU" sz="3200" b="1" dirty="0">
                <a:effectLst>
                  <a:outerShdw blurRad="38100" dist="38100" dir="2700000" algn="tl">
                    <a:srgbClr val="000000">
                      <a:alpha val="43137"/>
                    </a:srgbClr>
                  </a:outerShdw>
                </a:effectLst>
              </a:rPr>
              <a:t>the neighbours we have from you.</a:t>
            </a:r>
          </a:p>
        </p:txBody>
      </p:sp>
    </p:spTree>
    <p:extLst>
      <p:ext uri="{BB962C8B-B14F-4D97-AF65-F5344CB8AC3E}">
        <p14:creationId xmlns:p14="http://schemas.microsoft.com/office/powerpoint/2010/main" val="341351999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A862F62-35FB-4E73-BD0F-8387BA242AF3}"/>
              </a:ext>
            </a:extLst>
          </p:cNvPr>
          <p:cNvSpPr>
            <a:spLocks noGrp="1" noChangeArrowheads="1"/>
          </p:cNvSpPr>
          <p:nvPr>
            <p:ph type="body" idx="1"/>
          </p:nvPr>
        </p:nvSpPr>
        <p:spPr>
          <a:xfrm>
            <a:off x="457200" y="404813"/>
            <a:ext cx="8229600" cy="5721350"/>
          </a:xfrm>
        </p:spPr>
        <p:txBody>
          <a:bodyPr rtlCol="0">
            <a:normAutofit/>
          </a:bodyPr>
          <a:lstStyle/>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Neighbours are wealthy and poor,</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Varied in colour and race</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neighbours are near us and far away.</a:t>
            </a:r>
          </a:p>
          <a:p>
            <a:pPr eaLnBrk="1" fontAlgn="auto" hangingPunct="1">
              <a:spcAft>
                <a:spcPts val="0"/>
              </a:spcAft>
              <a:buFont typeface="Arial" panose="020B0604020202020204" pitchFamily="34" charset="0"/>
              <a:buNone/>
              <a:defRPr/>
            </a:pPr>
            <a:endParaRPr lang="en-AU" sz="3200" b="1" dirty="0">
              <a:effectLst>
                <a:outerShdw blurRad="38100" dist="38100" dir="2700000" algn="tl">
                  <a:srgbClr val="000000">
                    <a:alpha val="43137"/>
                  </a:srgbClr>
                </a:outerShdw>
              </a:effectLst>
            </a:endParaRPr>
          </a:p>
          <a:p>
            <a:pPr eaLnBrk="1" fontAlgn="auto" hangingPunct="1">
              <a:spcAft>
                <a:spcPts val="0"/>
              </a:spcAft>
              <a:buFont typeface="Arial" panose="020B0604020202020204" pitchFamily="34" charset="0"/>
              <a:buNone/>
              <a:defRPr/>
            </a:pPr>
            <a:r>
              <a:rPr lang="en-AU" sz="3200" b="1" dirty="0" err="1">
                <a:effectLst>
                  <a:outerShdw blurRad="38100" dist="38100" dir="2700000" algn="tl">
                    <a:srgbClr val="000000">
                      <a:alpha val="43137"/>
                    </a:srgbClr>
                  </a:outerShdw>
                </a:effectLst>
              </a:rPr>
              <a:t>Yesu</a:t>
            </a:r>
            <a:r>
              <a:rPr lang="en-AU" sz="3200" b="1" dirty="0">
                <a:effectLst>
                  <a:outerShdw blurRad="38100" dist="38100" dir="2700000" algn="tl">
                    <a:srgbClr val="000000">
                      <a:alpha val="43137"/>
                    </a:srgbClr>
                  </a:outerShdw>
                </a:effectLst>
              </a:rPr>
              <a:t>, </a:t>
            </a:r>
            <a:r>
              <a:rPr lang="en-AU" sz="3200" b="1" dirty="0" err="1">
                <a:effectLst>
                  <a:outerShdw blurRad="38100" dist="38100" dir="2700000" algn="tl">
                    <a:srgbClr val="000000">
                      <a:alpha val="43137"/>
                    </a:srgbClr>
                  </a:outerShdw>
                </a:effectLst>
              </a:rPr>
              <a:t>Yesu</a:t>
            </a:r>
            <a:r>
              <a:rPr lang="en-AU" sz="3200" b="1" dirty="0">
                <a:effectLst>
                  <a:outerShdw blurRad="38100" dist="38100" dir="2700000" algn="tl">
                    <a:srgbClr val="000000">
                      <a:alpha val="43137"/>
                    </a:srgbClr>
                  </a:outerShdw>
                </a:effectLst>
              </a:rPr>
              <a:t>, </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fill us with your love, </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show us how to serve </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the neighbours we have from you.</a:t>
            </a:r>
          </a:p>
        </p:txBody>
      </p:sp>
    </p:spTree>
    <p:extLst>
      <p:ext uri="{BB962C8B-B14F-4D97-AF65-F5344CB8AC3E}">
        <p14:creationId xmlns:p14="http://schemas.microsoft.com/office/powerpoint/2010/main" val="6795251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0532535-30F6-4DFD-8A6D-D15CD0C23969}"/>
              </a:ext>
            </a:extLst>
          </p:cNvPr>
          <p:cNvSpPr>
            <a:spLocks noGrp="1" noChangeArrowheads="1"/>
          </p:cNvSpPr>
          <p:nvPr>
            <p:ph type="body" idx="1"/>
          </p:nvPr>
        </p:nvSpPr>
        <p:spPr>
          <a:xfrm>
            <a:off x="457200" y="404813"/>
            <a:ext cx="8229600" cy="5721350"/>
          </a:xfrm>
        </p:spPr>
        <p:txBody>
          <a:bodyPr rtlCol="0">
            <a:normAutofit/>
          </a:bodyPr>
          <a:lstStyle/>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These are the ones we should serve,</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these are the ones we should love;</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all these are neighbours to us and you.</a:t>
            </a:r>
          </a:p>
          <a:p>
            <a:pPr eaLnBrk="1" fontAlgn="auto" hangingPunct="1">
              <a:spcAft>
                <a:spcPts val="0"/>
              </a:spcAft>
              <a:buFont typeface="Arial" panose="020B0604020202020204" pitchFamily="34" charset="0"/>
              <a:buNone/>
              <a:defRPr/>
            </a:pPr>
            <a:endParaRPr lang="en-AU" sz="3200" b="1" dirty="0">
              <a:effectLst>
                <a:outerShdw blurRad="38100" dist="38100" dir="2700000" algn="tl">
                  <a:srgbClr val="000000">
                    <a:alpha val="43137"/>
                  </a:srgbClr>
                </a:outerShdw>
              </a:effectLst>
            </a:endParaRPr>
          </a:p>
          <a:p>
            <a:pPr eaLnBrk="1" fontAlgn="auto" hangingPunct="1">
              <a:spcAft>
                <a:spcPts val="0"/>
              </a:spcAft>
              <a:buFont typeface="Arial" panose="020B0604020202020204" pitchFamily="34" charset="0"/>
              <a:buNone/>
              <a:defRPr/>
            </a:pPr>
            <a:r>
              <a:rPr lang="en-AU" sz="3200" b="1" dirty="0" err="1">
                <a:effectLst>
                  <a:outerShdw blurRad="38100" dist="38100" dir="2700000" algn="tl">
                    <a:srgbClr val="000000">
                      <a:alpha val="43137"/>
                    </a:srgbClr>
                  </a:outerShdw>
                </a:effectLst>
              </a:rPr>
              <a:t>Yesu</a:t>
            </a:r>
            <a:r>
              <a:rPr lang="en-AU" sz="3200" b="1" dirty="0">
                <a:effectLst>
                  <a:outerShdw blurRad="38100" dist="38100" dir="2700000" algn="tl">
                    <a:srgbClr val="000000">
                      <a:alpha val="43137"/>
                    </a:srgbClr>
                  </a:outerShdw>
                </a:effectLst>
              </a:rPr>
              <a:t>, </a:t>
            </a:r>
            <a:r>
              <a:rPr lang="en-AU" sz="3200" b="1" dirty="0" err="1">
                <a:effectLst>
                  <a:outerShdw blurRad="38100" dist="38100" dir="2700000" algn="tl">
                    <a:srgbClr val="000000">
                      <a:alpha val="43137"/>
                    </a:srgbClr>
                  </a:outerShdw>
                </a:effectLst>
              </a:rPr>
              <a:t>Yesu</a:t>
            </a:r>
            <a:r>
              <a:rPr lang="en-AU" sz="3200" b="1" dirty="0">
                <a:effectLst>
                  <a:outerShdw blurRad="38100" dist="38100" dir="2700000" algn="tl">
                    <a:srgbClr val="000000">
                      <a:alpha val="43137"/>
                    </a:srgbClr>
                  </a:outerShdw>
                </a:effectLst>
              </a:rPr>
              <a:t>, </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fill us with your love, </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show us how to serve </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the neighbours we have from you.</a:t>
            </a:r>
          </a:p>
        </p:txBody>
      </p:sp>
    </p:spTree>
    <p:extLst>
      <p:ext uri="{BB962C8B-B14F-4D97-AF65-F5344CB8AC3E}">
        <p14:creationId xmlns:p14="http://schemas.microsoft.com/office/powerpoint/2010/main" val="39455482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alpha val="6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E68B4-8201-466D-8355-FAC79EBF0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4004193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F6815C3-157B-4607-B894-1E6AE5A1F898}"/>
              </a:ext>
            </a:extLst>
          </p:cNvPr>
          <p:cNvSpPr>
            <a:spLocks noGrp="1" noChangeArrowheads="1"/>
          </p:cNvSpPr>
          <p:nvPr>
            <p:ph type="body" idx="1"/>
          </p:nvPr>
        </p:nvSpPr>
        <p:spPr>
          <a:xfrm>
            <a:off x="457200" y="333375"/>
            <a:ext cx="8229600" cy="5792788"/>
          </a:xfrm>
        </p:spPr>
        <p:txBody>
          <a:bodyPr rtlCol="0">
            <a:normAutofit/>
          </a:bodyPr>
          <a:lstStyle/>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Loving puts us on our knees,</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Silently washing their feet</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this is the way we should live with you.</a:t>
            </a:r>
          </a:p>
          <a:p>
            <a:pPr eaLnBrk="1" fontAlgn="auto" hangingPunct="1">
              <a:spcAft>
                <a:spcPts val="0"/>
              </a:spcAft>
              <a:buFont typeface="Arial" panose="020B0604020202020204" pitchFamily="34" charset="0"/>
              <a:buNone/>
              <a:defRPr/>
            </a:pPr>
            <a:endParaRPr lang="en-AU" sz="3200" b="1" dirty="0">
              <a:effectLst>
                <a:outerShdw blurRad="38100" dist="38100" dir="2700000" algn="tl">
                  <a:srgbClr val="000000">
                    <a:alpha val="43137"/>
                  </a:srgbClr>
                </a:outerShdw>
              </a:effectLst>
            </a:endParaRPr>
          </a:p>
          <a:p>
            <a:pPr eaLnBrk="1" fontAlgn="auto" hangingPunct="1">
              <a:spcAft>
                <a:spcPts val="0"/>
              </a:spcAft>
              <a:buFont typeface="Arial" panose="020B0604020202020204" pitchFamily="34" charset="0"/>
              <a:buNone/>
              <a:defRPr/>
            </a:pPr>
            <a:r>
              <a:rPr lang="en-AU" sz="3200" b="1" dirty="0" err="1">
                <a:effectLst>
                  <a:outerShdw blurRad="38100" dist="38100" dir="2700000" algn="tl">
                    <a:srgbClr val="000000">
                      <a:alpha val="43137"/>
                    </a:srgbClr>
                  </a:outerShdw>
                </a:effectLst>
              </a:rPr>
              <a:t>Yesu</a:t>
            </a:r>
            <a:r>
              <a:rPr lang="en-AU" sz="3200" b="1" dirty="0">
                <a:effectLst>
                  <a:outerShdw blurRad="38100" dist="38100" dir="2700000" algn="tl">
                    <a:srgbClr val="000000">
                      <a:alpha val="43137"/>
                    </a:srgbClr>
                  </a:outerShdw>
                </a:effectLst>
              </a:rPr>
              <a:t>, </a:t>
            </a:r>
            <a:r>
              <a:rPr lang="en-AU" sz="3200" b="1" dirty="0" err="1">
                <a:effectLst>
                  <a:outerShdw blurRad="38100" dist="38100" dir="2700000" algn="tl">
                    <a:srgbClr val="000000">
                      <a:alpha val="43137"/>
                    </a:srgbClr>
                  </a:outerShdw>
                </a:effectLst>
              </a:rPr>
              <a:t>Yesu</a:t>
            </a:r>
            <a:r>
              <a:rPr lang="en-AU" sz="3200" b="1" dirty="0">
                <a:effectLst>
                  <a:outerShdw blurRad="38100" dist="38100" dir="2700000" algn="tl">
                    <a:srgbClr val="000000">
                      <a:alpha val="43137"/>
                    </a:srgbClr>
                  </a:outerShdw>
                </a:effectLst>
              </a:rPr>
              <a:t>, </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fill us with your love,  </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show us how to serve </a:t>
            </a:r>
          </a:p>
          <a:p>
            <a:pPr eaLnBrk="1" fontAlgn="auto" hangingPunct="1">
              <a:spcAft>
                <a:spcPts val="0"/>
              </a:spcAft>
              <a:buFont typeface="Arial" panose="020B0604020202020204" pitchFamily="34" charset="0"/>
              <a:buNone/>
              <a:defRPr/>
            </a:pPr>
            <a:r>
              <a:rPr lang="en-AU" sz="3200" b="1" dirty="0">
                <a:effectLst>
                  <a:outerShdw blurRad="38100" dist="38100" dir="2700000" algn="tl">
                    <a:srgbClr val="000000">
                      <a:alpha val="43137"/>
                    </a:srgbClr>
                  </a:outerShdw>
                </a:effectLst>
              </a:rPr>
              <a:t>the neighbours we have from you.</a:t>
            </a:r>
          </a:p>
          <a:p>
            <a:pPr algn="r" eaLnBrk="1" fontAlgn="auto" hangingPunct="1">
              <a:spcAft>
                <a:spcPts val="0"/>
              </a:spcAft>
              <a:defRPr/>
            </a:pPr>
            <a:r>
              <a:rPr lang="en-AU" sz="2400" dirty="0">
                <a:solidFill>
                  <a:srgbClr val="0070C0"/>
                </a:solidFill>
              </a:rPr>
              <a:t>Words &amp; music by Tom Colvin and people of Ghana</a:t>
            </a:r>
          </a:p>
          <a:p>
            <a:pPr lvl="1" algn="r" eaLnBrk="1" fontAlgn="auto" hangingPunct="1">
              <a:spcBef>
                <a:spcPct val="5000"/>
              </a:spcBef>
              <a:spcAft>
                <a:spcPts val="0"/>
              </a:spcAft>
              <a:buFontTx/>
              <a:buNone/>
              <a:defRPr/>
            </a:pPr>
            <a:r>
              <a:rPr lang="en-AU" sz="2400" dirty="0">
                <a:solidFill>
                  <a:srgbClr val="0070C0"/>
                </a:solidFill>
                <a:latin typeface="Arial" charset="0"/>
              </a:rPr>
              <a:t>© 640 TIS</a:t>
            </a:r>
            <a:endParaRPr lang="en-AU" sz="1000" dirty="0">
              <a:solidFill>
                <a:srgbClr val="0070C0"/>
              </a:solidFill>
            </a:endParaRPr>
          </a:p>
        </p:txBody>
      </p:sp>
    </p:spTree>
    <p:extLst>
      <p:ext uri="{BB962C8B-B14F-4D97-AF65-F5344CB8AC3E}">
        <p14:creationId xmlns:p14="http://schemas.microsoft.com/office/powerpoint/2010/main" val="329659301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spiritseasons.com/client20/clipart/1189.jpg">
            <a:extLst>
              <a:ext uri="{FF2B5EF4-FFF2-40B4-BE49-F238E27FC236}">
                <a16:creationId xmlns:a16="http://schemas.microsoft.com/office/drawing/2014/main" id="{30625A33-E7CF-4E2E-ADB4-6DC94E604886}"/>
              </a:ext>
            </a:extLst>
          </p:cNvPr>
          <p:cNvPicPr>
            <a:picLocks noChangeAspect="1" noChangeArrowheads="1"/>
          </p:cNvPicPr>
          <p:nvPr/>
        </p:nvPicPr>
        <p:blipFill>
          <a:blip r:embed="rId2"/>
          <a:srcRect/>
          <a:stretch>
            <a:fillRect/>
          </a:stretch>
        </p:blipFill>
        <p:spPr bwMode="auto">
          <a:xfrm>
            <a:off x="0" y="6350"/>
            <a:ext cx="9144000" cy="6664325"/>
          </a:xfrm>
          <a:prstGeom prst="rect">
            <a:avLst/>
          </a:prstGeom>
          <a:solidFill>
            <a:schemeClr val="accent2">
              <a:lumMod val="20000"/>
              <a:lumOff val="80000"/>
            </a:schemeClr>
          </a:solid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A390D1D6-78A3-4F9B-92D4-B32E28B90CFE}"/>
              </a:ext>
            </a:extLst>
          </p:cNvPr>
          <p:cNvSpPr txBox="1">
            <a:spLocks noChangeArrowheads="1"/>
          </p:cNvSpPr>
          <p:nvPr/>
        </p:nvSpPr>
        <p:spPr bwMode="auto">
          <a:xfrm>
            <a:off x="434975" y="295275"/>
            <a:ext cx="8507413" cy="658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en-US" altLang="en-US"/>
              <a:t>Lord’s Prayer</a:t>
            </a:r>
          </a:p>
          <a:p>
            <a:pPr eaLnBrk="1" hangingPunct="1">
              <a:spcBef>
                <a:spcPct val="0"/>
              </a:spcBef>
              <a:buClrTx/>
              <a:buFontTx/>
              <a:buNone/>
            </a:pPr>
            <a:endParaRPr lang="en-US" altLang="en-US" sz="1000"/>
          </a:p>
          <a:p>
            <a:pPr eaLnBrk="1" hangingPunct="1">
              <a:spcBef>
                <a:spcPct val="0"/>
              </a:spcBef>
              <a:buClrTx/>
              <a:buFontTx/>
              <a:buNone/>
            </a:pPr>
            <a:r>
              <a:rPr lang="en-US" altLang="en-US" b="1"/>
              <a:t>Our Father in Heaven, </a:t>
            </a:r>
          </a:p>
          <a:p>
            <a:pPr eaLnBrk="1" hangingPunct="1">
              <a:spcBef>
                <a:spcPct val="0"/>
              </a:spcBef>
              <a:buClrTx/>
              <a:buFontTx/>
              <a:buNone/>
            </a:pPr>
            <a:r>
              <a:rPr lang="en-US" altLang="en-US" b="1"/>
              <a:t>	Hallowed be your name,</a:t>
            </a:r>
          </a:p>
          <a:p>
            <a:pPr eaLnBrk="1" hangingPunct="1">
              <a:spcBef>
                <a:spcPct val="0"/>
              </a:spcBef>
              <a:buClrTx/>
              <a:buFontTx/>
              <a:buNone/>
            </a:pPr>
            <a:r>
              <a:rPr lang="en-US" altLang="en-US" b="1"/>
              <a:t>	your kingdom come, </a:t>
            </a:r>
          </a:p>
          <a:p>
            <a:pPr eaLnBrk="1" hangingPunct="1">
              <a:spcBef>
                <a:spcPct val="0"/>
              </a:spcBef>
              <a:buClrTx/>
              <a:buFontTx/>
              <a:buNone/>
            </a:pPr>
            <a:r>
              <a:rPr lang="en-US" altLang="en-US" b="1"/>
              <a:t>	your will be done, on earth as in heaven.</a:t>
            </a:r>
          </a:p>
          <a:p>
            <a:pPr eaLnBrk="1" hangingPunct="1">
              <a:spcBef>
                <a:spcPct val="0"/>
              </a:spcBef>
              <a:buClrTx/>
              <a:buFontTx/>
              <a:buNone/>
            </a:pPr>
            <a:r>
              <a:rPr lang="en-US" altLang="en-US" b="1"/>
              <a:t>Give us today our daily bread.</a:t>
            </a:r>
          </a:p>
          <a:p>
            <a:pPr eaLnBrk="1" hangingPunct="1">
              <a:spcBef>
                <a:spcPct val="0"/>
              </a:spcBef>
              <a:buClrTx/>
              <a:buFontTx/>
              <a:buNone/>
            </a:pPr>
            <a:r>
              <a:rPr lang="en-US" altLang="en-US" b="1"/>
              <a:t>Forgive our sins </a:t>
            </a:r>
          </a:p>
          <a:p>
            <a:pPr eaLnBrk="1" hangingPunct="1">
              <a:spcBef>
                <a:spcPct val="0"/>
              </a:spcBef>
              <a:buClrTx/>
              <a:buFontTx/>
              <a:buNone/>
            </a:pPr>
            <a:r>
              <a:rPr lang="en-US" altLang="en-US" b="1"/>
              <a:t>	as we forgive those who sin against us.</a:t>
            </a:r>
          </a:p>
          <a:p>
            <a:pPr eaLnBrk="1" hangingPunct="1">
              <a:spcBef>
                <a:spcPct val="0"/>
              </a:spcBef>
              <a:buClrTx/>
              <a:buFontTx/>
              <a:buNone/>
            </a:pPr>
            <a:r>
              <a:rPr lang="en-US" altLang="en-US" b="1"/>
              <a:t>Save us from the time of trial </a:t>
            </a:r>
          </a:p>
          <a:p>
            <a:pPr eaLnBrk="1" hangingPunct="1">
              <a:spcBef>
                <a:spcPct val="0"/>
              </a:spcBef>
              <a:buClrTx/>
              <a:buFontTx/>
              <a:buNone/>
            </a:pPr>
            <a:r>
              <a:rPr lang="en-US" altLang="en-US" b="1"/>
              <a:t>	and deliver us from evil.</a:t>
            </a:r>
          </a:p>
          <a:p>
            <a:pPr eaLnBrk="1" hangingPunct="1">
              <a:spcBef>
                <a:spcPct val="0"/>
              </a:spcBef>
              <a:buClrTx/>
              <a:buFontTx/>
              <a:buNone/>
            </a:pPr>
            <a:r>
              <a:rPr lang="en-US" altLang="en-US" b="1"/>
              <a:t>For the Kingdom, the power, </a:t>
            </a:r>
          </a:p>
          <a:p>
            <a:pPr eaLnBrk="1" hangingPunct="1">
              <a:spcBef>
                <a:spcPct val="0"/>
              </a:spcBef>
              <a:buClrTx/>
              <a:buFontTx/>
              <a:buNone/>
            </a:pPr>
            <a:r>
              <a:rPr lang="en-US" altLang="en-US" b="1"/>
              <a:t>and the glory are yours now and forever. Amen</a:t>
            </a:r>
          </a:p>
          <a:p>
            <a:pPr eaLnBrk="1" hangingPunct="1">
              <a:spcBef>
                <a:spcPct val="0"/>
              </a:spcBef>
              <a:buClrTx/>
              <a:buFontTx/>
              <a:buNone/>
            </a:pPr>
            <a:endParaRPr lang="en-US" altLang="en-US" b="1"/>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4A606E7E-51F1-4892-9B46-92ADFDA69FA5}"/>
              </a:ext>
            </a:extLst>
          </p:cNvPr>
          <p:cNvSpPr>
            <a:spLocks noGrp="1" noChangeArrowheads="1"/>
          </p:cNvSpPr>
          <p:nvPr>
            <p:ph type="body" idx="1"/>
          </p:nvPr>
        </p:nvSpPr>
        <p:spPr>
          <a:xfrm>
            <a:off x="828675" y="980728"/>
            <a:ext cx="7886700" cy="4351338"/>
          </a:xfrm>
        </p:spPr>
        <p:txBody>
          <a:bodyPr/>
          <a:lstStyle/>
          <a:p>
            <a:pPr eaLnBrk="1" hangingPunct="1">
              <a:buFontTx/>
              <a:buNone/>
            </a:pPr>
            <a:r>
              <a:rPr lang="en-AU" altLang="en-US" b="1" dirty="0">
                <a:effectLst>
                  <a:outerShdw blurRad="38100" dist="38100" dir="2700000" algn="tl">
                    <a:srgbClr val="000000">
                      <a:alpha val="43137"/>
                    </a:srgbClr>
                  </a:outerShdw>
                </a:effectLst>
              </a:rPr>
              <a:t>Bring many names, beautiful and good,</a:t>
            </a:r>
          </a:p>
          <a:p>
            <a:pPr eaLnBrk="1" hangingPunct="1">
              <a:buFontTx/>
              <a:buNone/>
            </a:pPr>
            <a:r>
              <a:rPr lang="en-AU" altLang="en-US" b="1" dirty="0">
                <a:effectLst>
                  <a:outerShdw blurRad="38100" dist="38100" dir="2700000" algn="tl">
                    <a:srgbClr val="000000">
                      <a:alpha val="43137"/>
                    </a:srgbClr>
                  </a:outerShdw>
                </a:effectLst>
              </a:rPr>
              <a:t>celebrate in parable and story, </a:t>
            </a:r>
          </a:p>
          <a:p>
            <a:pPr eaLnBrk="1" hangingPunct="1">
              <a:buFontTx/>
              <a:buNone/>
            </a:pPr>
            <a:r>
              <a:rPr lang="en-AU" altLang="en-US" b="1" dirty="0">
                <a:effectLst>
                  <a:outerShdw blurRad="38100" dist="38100" dir="2700000" algn="tl">
                    <a:srgbClr val="000000">
                      <a:alpha val="43137"/>
                    </a:srgbClr>
                  </a:outerShdw>
                </a:effectLst>
              </a:rPr>
              <a:t>holiness in glory, living, loving God.</a:t>
            </a:r>
          </a:p>
          <a:p>
            <a:pPr eaLnBrk="1" hangingPunct="1">
              <a:buFontTx/>
              <a:buNone/>
            </a:pPr>
            <a:r>
              <a:rPr lang="en-AU" altLang="en-US" b="1" dirty="0">
                <a:effectLst>
                  <a:outerShdw blurRad="38100" dist="38100" dir="2700000" algn="tl">
                    <a:srgbClr val="000000">
                      <a:alpha val="43137"/>
                    </a:srgbClr>
                  </a:outerShdw>
                </a:effectLst>
              </a:rPr>
              <a:t>Hail and hosanna!</a:t>
            </a:r>
          </a:p>
          <a:p>
            <a:pPr eaLnBrk="1" hangingPunct="1">
              <a:buFontTx/>
              <a:buNone/>
            </a:pPr>
            <a:r>
              <a:rPr lang="en-AU" altLang="en-US" b="1" dirty="0">
                <a:effectLst>
                  <a:outerShdw blurRad="38100" dist="38100" dir="2700000" algn="tl">
                    <a:srgbClr val="000000">
                      <a:alpha val="43137"/>
                    </a:srgbClr>
                  </a:outerShdw>
                </a:effectLst>
              </a:rPr>
              <a:t>bring many names!</a:t>
            </a:r>
          </a:p>
        </p:txBody>
      </p:sp>
      <p:pic>
        <p:nvPicPr>
          <p:cNvPr id="2052" name="Picture 5" descr="tlc-086">
            <a:extLst>
              <a:ext uri="{FF2B5EF4-FFF2-40B4-BE49-F238E27FC236}">
                <a16:creationId xmlns:a16="http://schemas.microsoft.com/office/drawing/2014/main" id="{6DA49F05-4446-434B-9EB8-FAA40C713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933825"/>
            <a:ext cx="34559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099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A2E8CB46-220D-4C05-89DD-0A8840F9277E}"/>
              </a:ext>
            </a:extLst>
          </p:cNvPr>
          <p:cNvSpPr>
            <a:spLocks noGrp="1" noChangeArrowheads="1"/>
          </p:cNvSpPr>
          <p:nvPr>
            <p:ph type="body" idx="1"/>
          </p:nvPr>
        </p:nvSpPr>
        <p:spPr/>
        <p:txBody>
          <a:bodyPr/>
          <a:lstStyle/>
          <a:p>
            <a:pPr eaLnBrk="1" hangingPunct="1">
              <a:buFontTx/>
              <a:buNone/>
            </a:pPr>
            <a:r>
              <a:rPr lang="en-AU" altLang="en-US" b="1" dirty="0">
                <a:effectLst>
                  <a:outerShdw blurRad="38100" dist="38100" dir="2700000" algn="tl">
                    <a:srgbClr val="000000">
                      <a:alpha val="43137"/>
                    </a:srgbClr>
                  </a:outerShdw>
                </a:effectLst>
              </a:rPr>
              <a:t>Strong mother God, working night and day,</a:t>
            </a:r>
          </a:p>
          <a:p>
            <a:pPr eaLnBrk="1" hangingPunct="1">
              <a:buFontTx/>
              <a:buNone/>
            </a:pPr>
            <a:r>
              <a:rPr lang="en-AU" altLang="en-US" b="1" dirty="0">
                <a:effectLst>
                  <a:outerShdw blurRad="38100" dist="38100" dir="2700000" algn="tl">
                    <a:srgbClr val="000000">
                      <a:alpha val="43137"/>
                    </a:srgbClr>
                  </a:outerShdw>
                </a:effectLst>
              </a:rPr>
              <a:t>planning all the wonders of creation,</a:t>
            </a:r>
          </a:p>
          <a:p>
            <a:pPr eaLnBrk="1" hangingPunct="1">
              <a:buFontTx/>
              <a:buNone/>
            </a:pPr>
            <a:r>
              <a:rPr lang="en-AU" altLang="en-US" b="1" dirty="0">
                <a:effectLst>
                  <a:outerShdw blurRad="38100" dist="38100" dir="2700000" algn="tl">
                    <a:srgbClr val="000000">
                      <a:alpha val="43137"/>
                    </a:srgbClr>
                  </a:outerShdw>
                </a:effectLst>
              </a:rPr>
              <a:t>setting each equation,</a:t>
            </a:r>
          </a:p>
          <a:p>
            <a:pPr eaLnBrk="1" hangingPunct="1">
              <a:buFontTx/>
              <a:buNone/>
            </a:pPr>
            <a:r>
              <a:rPr lang="en-AU" altLang="en-US" b="1" dirty="0">
                <a:effectLst>
                  <a:outerShdw blurRad="38100" dist="38100" dir="2700000" algn="tl">
                    <a:srgbClr val="000000">
                      <a:alpha val="43137"/>
                    </a:srgbClr>
                  </a:outerShdw>
                </a:effectLst>
              </a:rPr>
              <a:t>genius at play:</a:t>
            </a:r>
          </a:p>
          <a:p>
            <a:pPr eaLnBrk="1" hangingPunct="1">
              <a:buFontTx/>
              <a:buNone/>
            </a:pPr>
            <a:r>
              <a:rPr lang="en-AU" altLang="en-US" b="1" dirty="0">
                <a:effectLst>
                  <a:outerShdw blurRad="38100" dist="38100" dir="2700000" algn="tl">
                    <a:srgbClr val="000000">
                      <a:alpha val="43137"/>
                    </a:srgbClr>
                  </a:outerShdw>
                </a:effectLst>
              </a:rPr>
              <a:t>Hail and hosanna,</a:t>
            </a:r>
          </a:p>
          <a:p>
            <a:pPr eaLnBrk="1" hangingPunct="1">
              <a:buFontTx/>
              <a:buNone/>
            </a:pPr>
            <a:r>
              <a:rPr lang="en-AU" altLang="en-US" b="1" dirty="0">
                <a:effectLst>
                  <a:outerShdw blurRad="38100" dist="38100" dir="2700000" algn="tl">
                    <a:srgbClr val="000000">
                      <a:alpha val="43137"/>
                    </a:srgbClr>
                  </a:outerShdw>
                </a:effectLst>
              </a:rPr>
              <a:t>strong mother God!</a:t>
            </a:r>
          </a:p>
        </p:txBody>
      </p:sp>
    </p:spTree>
    <p:extLst>
      <p:ext uri="{BB962C8B-B14F-4D97-AF65-F5344CB8AC3E}">
        <p14:creationId xmlns:p14="http://schemas.microsoft.com/office/powerpoint/2010/main" val="1581148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C0A5C673-9852-442B-B9E7-BB4E67B46853}"/>
              </a:ext>
            </a:extLst>
          </p:cNvPr>
          <p:cNvSpPr>
            <a:spLocks noGrp="1" noChangeArrowheads="1"/>
          </p:cNvSpPr>
          <p:nvPr>
            <p:ph type="body" idx="1"/>
          </p:nvPr>
        </p:nvSpPr>
        <p:spPr/>
        <p:txBody>
          <a:bodyPr/>
          <a:lstStyle/>
          <a:p>
            <a:pPr eaLnBrk="1" hangingPunct="1">
              <a:buFontTx/>
              <a:buNone/>
            </a:pPr>
            <a:r>
              <a:rPr lang="en-AU" altLang="en-US" b="1" dirty="0">
                <a:effectLst>
                  <a:outerShdw blurRad="38100" dist="38100" dir="2700000" algn="tl">
                    <a:srgbClr val="000000">
                      <a:alpha val="43137"/>
                    </a:srgbClr>
                  </a:outerShdw>
                </a:effectLst>
              </a:rPr>
              <a:t>Warm father God, hugging every child,</a:t>
            </a:r>
          </a:p>
          <a:p>
            <a:pPr eaLnBrk="1" hangingPunct="1">
              <a:buFontTx/>
              <a:buNone/>
            </a:pPr>
            <a:r>
              <a:rPr lang="en-AU" altLang="en-US" b="1" dirty="0">
                <a:effectLst>
                  <a:outerShdw blurRad="38100" dist="38100" dir="2700000" algn="tl">
                    <a:srgbClr val="000000">
                      <a:alpha val="43137"/>
                    </a:srgbClr>
                  </a:outerShdw>
                </a:effectLst>
              </a:rPr>
              <a:t>feeling all the strains of human living,</a:t>
            </a:r>
          </a:p>
          <a:p>
            <a:pPr eaLnBrk="1" hangingPunct="1">
              <a:buFontTx/>
              <a:buNone/>
            </a:pPr>
            <a:r>
              <a:rPr lang="en-AU" altLang="en-US" b="1" dirty="0">
                <a:effectLst>
                  <a:outerShdw blurRad="38100" dist="38100" dir="2700000" algn="tl">
                    <a:srgbClr val="000000">
                      <a:alpha val="43137"/>
                    </a:srgbClr>
                  </a:outerShdw>
                </a:effectLst>
              </a:rPr>
              <a:t>caring and forgiving,</a:t>
            </a:r>
          </a:p>
          <a:p>
            <a:pPr eaLnBrk="1" hangingPunct="1">
              <a:buFontTx/>
              <a:buNone/>
            </a:pPr>
            <a:r>
              <a:rPr lang="en-AU" altLang="en-US" b="1" dirty="0">
                <a:effectLst>
                  <a:outerShdw blurRad="38100" dist="38100" dir="2700000" algn="tl">
                    <a:srgbClr val="000000">
                      <a:alpha val="43137"/>
                    </a:srgbClr>
                  </a:outerShdw>
                </a:effectLst>
              </a:rPr>
              <a:t>till we’re reconciled:</a:t>
            </a:r>
          </a:p>
          <a:p>
            <a:pPr eaLnBrk="1" hangingPunct="1">
              <a:buFontTx/>
              <a:buNone/>
            </a:pPr>
            <a:r>
              <a:rPr lang="en-AU" altLang="en-US" b="1" dirty="0">
                <a:effectLst>
                  <a:outerShdw blurRad="38100" dist="38100" dir="2700000" algn="tl">
                    <a:srgbClr val="000000">
                      <a:alpha val="43137"/>
                    </a:srgbClr>
                  </a:outerShdw>
                </a:effectLst>
              </a:rPr>
              <a:t>Hail and hosanna,</a:t>
            </a:r>
          </a:p>
          <a:p>
            <a:pPr eaLnBrk="1" hangingPunct="1">
              <a:buFontTx/>
              <a:buNone/>
            </a:pPr>
            <a:r>
              <a:rPr lang="en-AU" altLang="en-US" b="1" dirty="0">
                <a:effectLst>
                  <a:outerShdw blurRad="38100" dist="38100" dir="2700000" algn="tl">
                    <a:srgbClr val="000000">
                      <a:alpha val="43137"/>
                    </a:srgbClr>
                  </a:outerShdw>
                </a:effectLst>
              </a:rPr>
              <a:t>warm father God!</a:t>
            </a:r>
          </a:p>
          <a:p>
            <a:pPr eaLnBrk="1" hangingPunct="1">
              <a:buFontTx/>
              <a:buNone/>
            </a:pPr>
            <a:endParaRPr lang="en-AU"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0428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5DB529E3-E5E5-4A3E-8C23-5DCABE4BA0A3}"/>
              </a:ext>
            </a:extLst>
          </p:cNvPr>
          <p:cNvSpPr>
            <a:spLocks noGrp="1" noChangeArrowheads="1"/>
          </p:cNvSpPr>
          <p:nvPr>
            <p:ph type="body" idx="1"/>
          </p:nvPr>
        </p:nvSpPr>
        <p:spPr/>
        <p:txBody>
          <a:bodyPr/>
          <a:lstStyle/>
          <a:p>
            <a:pPr eaLnBrk="1" hangingPunct="1">
              <a:buFontTx/>
              <a:buNone/>
            </a:pPr>
            <a:r>
              <a:rPr lang="en-AU" altLang="en-US" b="1" dirty="0">
                <a:effectLst>
                  <a:outerShdw blurRad="38100" dist="38100" dir="2700000" algn="tl">
                    <a:srgbClr val="000000">
                      <a:alpha val="43137"/>
                    </a:srgbClr>
                  </a:outerShdw>
                </a:effectLst>
              </a:rPr>
              <a:t>Old aching God, grey with endless care,</a:t>
            </a:r>
          </a:p>
          <a:p>
            <a:pPr eaLnBrk="1" hangingPunct="1">
              <a:buFontTx/>
              <a:buNone/>
            </a:pPr>
            <a:r>
              <a:rPr lang="en-AU" altLang="en-US" b="1" dirty="0">
                <a:effectLst>
                  <a:outerShdw blurRad="38100" dist="38100" dir="2700000" algn="tl">
                    <a:srgbClr val="000000">
                      <a:alpha val="43137"/>
                    </a:srgbClr>
                  </a:outerShdw>
                </a:effectLst>
              </a:rPr>
              <a:t>calmly piercing evil’s new disguises,</a:t>
            </a:r>
          </a:p>
          <a:p>
            <a:pPr eaLnBrk="1" hangingPunct="1">
              <a:buFontTx/>
              <a:buNone/>
            </a:pPr>
            <a:r>
              <a:rPr lang="en-AU" altLang="en-US" b="1" dirty="0">
                <a:effectLst>
                  <a:outerShdw blurRad="38100" dist="38100" dir="2700000" algn="tl">
                    <a:srgbClr val="000000">
                      <a:alpha val="43137"/>
                    </a:srgbClr>
                  </a:outerShdw>
                </a:effectLst>
              </a:rPr>
              <a:t>glad of good surprises,</a:t>
            </a:r>
          </a:p>
          <a:p>
            <a:pPr eaLnBrk="1" hangingPunct="1">
              <a:buFontTx/>
              <a:buNone/>
            </a:pPr>
            <a:r>
              <a:rPr lang="en-AU" altLang="en-US" b="1" dirty="0">
                <a:effectLst>
                  <a:outerShdw blurRad="38100" dist="38100" dir="2700000" algn="tl">
                    <a:srgbClr val="000000">
                      <a:alpha val="43137"/>
                    </a:srgbClr>
                  </a:outerShdw>
                </a:effectLst>
              </a:rPr>
              <a:t>wiser than despair:</a:t>
            </a:r>
          </a:p>
          <a:p>
            <a:pPr eaLnBrk="1" hangingPunct="1">
              <a:buFontTx/>
              <a:buNone/>
            </a:pPr>
            <a:r>
              <a:rPr lang="en-AU" altLang="en-US" b="1" dirty="0">
                <a:effectLst>
                  <a:outerShdw blurRad="38100" dist="38100" dir="2700000" algn="tl">
                    <a:srgbClr val="000000">
                      <a:alpha val="43137"/>
                    </a:srgbClr>
                  </a:outerShdw>
                </a:effectLst>
              </a:rPr>
              <a:t>Hail and hosanna,</a:t>
            </a:r>
          </a:p>
          <a:p>
            <a:pPr eaLnBrk="1" hangingPunct="1">
              <a:buFontTx/>
              <a:buNone/>
            </a:pPr>
            <a:r>
              <a:rPr lang="en-AU" altLang="en-US" b="1" dirty="0">
                <a:effectLst>
                  <a:outerShdw blurRad="38100" dist="38100" dir="2700000" algn="tl">
                    <a:srgbClr val="000000">
                      <a:alpha val="43137"/>
                    </a:srgbClr>
                  </a:outerShdw>
                </a:effectLst>
              </a:rPr>
              <a:t>old ,aching God.</a:t>
            </a:r>
          </a:p>
        </p:txBody>
      </p:sp>
    </p:spTree>
    <p:extLst>
      <p:ext uri="{BB962C8B-B14F-4D97-AF65-F5344CB8AC3E}">
        <p14:creationId xmlns:p14="http://schemas.microsoft.com/office/powerpoint/2010/main" val="4215375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B128A87D-D34B-4829-BDF6-A565AE5DF573}"/>
              </a:ext>
            </a:extLst>
          </p:cNvPr>
          <p:cNvSpPr>
            <a:spLocks noGrp="1" noChangeArrowheads="1"/>
          </p:cNvSpPr>
          <p:nvPr>
            <p:ph type="body" idx="1"/>
          </p:nvPr>
        </p:nvSpPr>
        <p:spPr/>
        <p:txBody>
          <a:bodyPr/>
          <a:lstStyle/>
          <a:p>
            <a:pPr eaLnBrk="1" hangingPunct="1">
              <a:buFontTx/>
              <a:buNone/>
            </a:pPr>
            <a:r>
              <a:rPr lang="en-AU" altLang="en-US" b="1" dirty="0">
                <a:effectLst>
                  <a:outerShdw blurRad="38100" dist="38100" dir="2700000" algn="tl">
                    <a:srgbClr val="000000">
                      <a:alpha val="43137"/>
                    </a:srgbClr>
                  </a:outerShdw>
                </a:effectLst>
              </a:rPr>
              <a:t>Young, growing God, eager, on the move,</a:t>
            </a:r>
          </a:p>
          <a:p>
            <a:pPr eaLnBrk="1" hangingPunct="1">
              <a:buFontTx/>
              <a:buNone/>
            </a:pPr>
            <a:r>
              <a:rPr lang="en-AU" altLang="en-US" b="1" dirty="0">
                <a:effectLst>
                  <a:outerShdw blurRad="38100" dist="38100" dir="2700000" algn="tl">
                    <a:srgbClr val="000000">
                      <a:alpha val="43137"/>
                    </a:srgbClr>
                  </a:outerShdw>
                </a:effectLst>
              </a:rPr>
              <a:t>saying no to falsehood and unkindness,</a:t>
            </a:r>
          </a:p>
          <a:p>
            <a:pPr eaLnBrk="1" hangingPunct="1">
              <a:buFontTx/>
              <a:buNone/>
            </a:pPr>
            <a:r>
              <a:rPr lang="en-AU" altLang="en-US" b="1" dirty="0">
                <a:effectLst>
                  <a:outerShdw blurRad="38100" dist="38100" dir="2700000" algn="tl">
                    <a:srgbClr val="000000">
                      <a:alpha val="43137"/>
                    </a:srgbClr>
                  </a:outerShdw>
                </a:effectLst>
              </a:rPr>
              <a:t>crying out for justice,</a:t>
            </a:r>
          </a:p>
          <a:p>
            <a:pPr eaLnBrk="1" hangingPunct="1">
              <a:buFontTx/>
              <a:buNone/>
            </a:pPr>
            <a:r>
              <a:rPr lang="en-AU" altLang="en-US" b="1" dirty="0">
                <a:effectLst>
                  <a:outerShdw blurRad="38100" dist="38100" dir="2700000" algn="tl">
                    <a:srgbClr val="000000">
                      <a:alpha val="43137"/>
                    </a:srgbClr>
                  </a:outerShdw>
                </a:effectLst>
              </a:rPr>
              <a:t>giving all you have:</a:t>
            </a:r>
          </a:p>
          <a:p>
            <a:pPr eaLnBrk="1" hangingPunct="1">
              <a:buFontTx/>
              <a:buNone/>
            </a:pPr>
            <a:r>
              <a:rPr lang="en-AU" altLang="en-US" b="1" dirty="0">
                <a:effectLst>
                  <a:outerShdw blurRad="38100" dist="38100" dir="2700000" algn="tl">
                    <a:srgbClr val="000000">
                      <a:alpha val="43137"/>
                    </a:srgbClr>
                  </a:outerShdw>
                </a:effectLst>
              </a:rPr>
              <a:t>Hail and hosanna,</a:t>
            </a:r>
          </a:p>
          <a:p>
            <a:pPr eaLnBrk="1" hangingPunct="1">
              <a:buFontTx/>
              <a:buNone/>
            </a:pPr>
            <a:r>
              <a:rPr lang="en-AU" altLang="en-US" b="1" dirty="0">
                <a:effectLst>
                  <a:outerShdw blurRad="38100" dist="38100" dir="2700000" algn="tl">
                    <a:srgbClr val="000000">
                      <a:alpha val="43137"/>
                    </a:srgbClr>
                  </a:outerShdw>
                </a:effectLst>
              </a:rPr>
              <a:t>Young, growing God!</a:t>
            </a:r>
          </a:p>
        </p:txBody>
      </p:sp>
    </p:spTree>
    <p:extLst>
      <p:ext uri="{BB962C8B-B14F-4D97-AF65-F5344CB8AC3E}">
        <p14:creationId xmlns:p14="http://schemas.microsoft.com/office/powerpoint/2010/main" val="2742366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02784EA3-58D8-4F28-8E34-845A1C99CC9E}"/>
              </a:ext>
            </a:extLst>
          </p:cNvPr>
          <p:cNvSpPr>
            <a:spLocks noGrp="1" noChangeArrowheads="1"/>
          </p:cNvSpPr>
          <p:nvPr>
            <p:ph type="body" idx="1"/>
          </p:nvPr>
        </p:nvSpPr>
        <p:spPr/>
        <p:txBody>
          <a:bodyPr/>
          <a:lstStyle/>
          <a:p>
            <a:pPr eaLnBrk="1" hangingPunct="1">
              <a:buFontTx/>
              <a:buNone/>
            </a:pPr>
            <a:r>
              <a:rPr lang="en-AU" altLang="en-US" b="1" dirty="0">
                <a:effectLst>
                  <a:outerShdw blurRad="38100" dist="38100" dir="2700000" algn="tl">
                    <a:srgbClr val="000000">
                      <a:alpha val="43137"/>
                    </a:srgbClr>
                  </a:outerShdw>
                </a:effectLst>
              </a:rPr>
              <a:t>Great, living God, never fully known,</a:t>
            </a:r>
          </a:p>
          <a:p>
            <a:pPr eaLnBrk="1" hangingPunct="1">
              <a:buFontTx/>
              <a:buNone/>
            </a:pPr>
            <a:r>
              <a:rPr lang="en-AU" altLang="en-US" b="1" dirty="0">
                <a:effectLst>
                  <a:outerShdw blurRad="38100" dist="38100" dir="2700000" algn="tl">
                    <a:srgbClr val="000000">
                      <a:alpha val="43137"/>
                    </a:srgbClr>
                  </a:outerShdw>
                </a:effectLst>
              </a:rPr>
              <a:t>joyful darkness far beyond our seeing,</a:t>
            </a:r>
          </a:p>
          <a:p>
            <a:pPr eaLnBrk="1" hangingPunct="1">
              <a:buFontTx/>
              <a:buNone/>
            </a:pPr>
            <a:r>
              <a:rPr lang="en-AU" altLang="en-US" b="1" dirty="0">
                <a:effectLst>
                  <a:outerShdw blurRad="38100" dist="38100" dir="2700000" algn="tl">
                    <a:srgbClr val="000000">
                      <a:alpha val="43137"/>
                    </a:srgbClr>
                  </a:outerShdw>
                </a:effectLst>
              </a:rPr>
              <a:t>closer yet than breathing,</a:t>
            </a:r>
          </a:p>
          <a:p>
            <a:pPr eaLnBrk="1" hangingPunct="1">
              <a:buFontTx/>
              <a:buNone/>
            </a:pPr>
            <a:r>
              <a:rPr lang="en-AU" altLang="en-US" b="1" dirty="0">
                <a:effectLst>
                  <a:outerShdw blurRad="38100" dist="38100" dir="2700000" algn="tl">
                    <a:srgbClr val="000000">
                      <a:alpha val="43137"/>
                    </a:srgbClr>
                  </a:outerShdw>
                </a:effectLst>
              </a:rPr>
              <a:t>everlasting home:</a:t>
            </a:r>
          </a:p>
          <a:p>
            <a:pPr eaLnBrk="1" hangingPunct="1">
              <a:buFontTx/>
              <a:buNone/>
            </a:pPr>
            <a:r>
              <a:rPr lang="en-AU" altLang="en-US" b="1" dirty="0">
                <a:effectLst>
                  <a:outerShdw blurRad="38100" dist="38100" dir="2700000" algn="tl">
                    <a:srgbClr val="000000">
                      <a:alpha val="43137"/>
                    </a:srgbClr>
                  </a:outerShdw>
                </a:effectLst>
              </a:rPr>
              <a:t>Hail and hosanna,</a:t>
            </a:r>
          </a:p>
          <a:p>
            <a:pPr eaLnBrk="1" hangingPunct="1">
              <a:buFontTx/>
              <a:buNone/>
            </a:pPr>
            <a:r>
              <a:rPr lang="en-AU" altLang="en-US" b="1" dirty="0">
                <a:effectLst>
                  <a:outerShdw blurRad="38100" dist="38100" dir="2700000" algn="tl">
                    <a:srgbClr val="000000">
                      <a:alpha val="43137"/>
                    </a:srgbClr>
                  </a:outerShdw>
                </a:effectLst>
              </a:rPr>
              <a:t>great, living God!</a:t>
            </a:r>
          </a:p>
        </p:txBody>
      </p:sp>
      <p:sp>
        <p:nvSpPr>
          <p:cNvPr id="7172" name="Text Box 4">
            <a:extLst>
              <a:ext uri="{FF2B5EF4-FFF2-40B4-BE49-F238E27FC236}">
                <a16:creationId xmlns:a16="http://schemas.microsoft.com/office/drawing/2014/main" id="{F4CF6B8D-5A40-4E15-9C82-318B731CBB6E}"/>
              </a:ext>
            </a:extLst>
          </p:cNvPr>
          <p:cNvSpPr txBox="1">
            <a:spLocks noChangeArrowheads="1"/>
          </p:cNvSpPr>
          <p:nvPr/>
        </p:nvSpPr>
        <p:spPr bwMode="auto">
          <a:xfrm>
            <a:off x="3400425" y="5608638"/>
            <a:ext cx="348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a:t>Brian Arthur Wren  CCLI 222909</a:t>
            </a:r>
          </a:p>
        </p:txBody>
      </p:sp>
    </p:spTree>
    <p:extLst>
      <p:ext uri="{BB962C8B-B14F-4D97-AF65-F5344CB8AC3E}">
        <p14:creationId xmlns:p14="http://schemas.microsoft.com/office/powerpoint/2010/main" val="3308561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671B42C8-0DBB-47D9-A3D2-FA6A3B31B4BE}"/>
              </a:ext>
            </a:extLst>
          </p:cNvPr>
          <p:cNvSpPr>
            <a:spLocks noGrp="1"/>
          </p:cNvSpPr>
          <p:nvPr>
            <p:ph type="ftr" sz="quarter" idx="11"/>
          </p:nvPr>
        </p:nvSpPr>
        <p:spPr/>
        <p:txBody>
          <a:bodyPr/>
          <a:lstStyle/>
          <a:p>
            <a:r>
              <a:rPr lang="en-AU" altLang="en-US" dirty="0"/>
              <a:t>Used with permission.  CCLI </a:t>
            </a:r>
            <a:r>
              <a:rPr lang="en-AU" altLang="en-US" dirty="0" err="1"/>
              <a:t>Lic</a:t>
            </a:r>
            <a:r>
              <a:rPr lang="en-AU" altLang="en-US" dirty="0"/>
              <a:t> No  222909</a:t>
            </a:r>
          </a:p>
        </p:txBody>
      </p:sp>
      <p:sp>
        <p:nvSpPr>
          <p:cNvPr id="6" name="Slide Number Placeholder 3">
            <a:extLst>
              <a:ext uri="{FF2B5EF4-FFF2-40B4-BE49-F238E27FC236}">
                <a16:creationId xmlns:a16="http://schemas.microsoft.com/office/drawing/2014/main" id="{919188D6-916B-4119-9403-A410851FC107}"/>
              </a:ext>
            </a:extLst>
          </p:cNvPr>
          <p:cNvSpPr>
            <a:spLocks noGrp="1"/>
          </p:cNvSpPr>
          <p:nvPr>
            <p:ph type="sldNum" sz="quarter" idx="12"/>
          </p:nvPr>
        </p:nvSpPr>
        <p:spPr/>
        <p:txBody>
          <a:bodyPr/>
          <a:lstStyle/>
          <a:p>
            <a:fld id="{980DE318-2D18-4B20-97BD-8B83508218AA}" type="slidenum">
              <a:rPr lang="en-AU" altLang="en-US"/>
              <a:pPr/>
              <a:t>49</a:t>
            </a:fld>
            <a:endParaRPr lang="en-AU" altLang="en-US"/>
          </a:p>
        </p:txBody>
      </p:sp>
      <p:sp>
        <p:nvSpPr>
          <p:cNvPr id="2054" name="Text Box 6">
            <a:extLst>
              <a:ext uri="{FF2B5EF4-FFF2-40B4-BE49-F238E27FC236}">
                <a16:creationId xmlns:a16="http://schemas.microsoft.com/office/drawing/2014/main" id="{99657A96-CDF4-44DA-8CB6-A1126547744F}"/>
              </a:ext>
            </a:extLst>
          </p:cNvPr>
          <p:cNvSpPr txBox="1">
            <a:spLocks noChangeArrowheads="1"/>
          </p:cNvSpPr>
          <p:nvPr/>
        </p:nvSpPr>
        <p:spPr bwMode="auto">
          <a:xfrm>
            <a:off x="5562600" y="228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3" name="Bring Many Names -Virtual Choir)">
            <a:hlinkClick r:id="" action="ppaction://media"/>
            <a:extLst>
              <a:ext uri="{FF2B5EF4-FFF2-40B4-BE49-F238E27FC236}">
                <a16:creationId xmlns:a16="http://schemas.microsoft.com/office/drawing/2014/main" id="{FBD0C009-0D64-47CD-A144-D351D53BF3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642" y="980728"/>
            <a:ext cx="8955130" cy="4896544"/>
          </a:xfrm>
          <a:prstGeom prst="rect">
            <a:avLst/>
          </a:prstGeom>
        </p:spPr>
      </p:pic>
      <p:sp>
        <p:nvSpPr>
          <p:cNvPr id="4" name="TextBox 3">
            <a:extLst>
              <a:ext uri="{FF2B5EF4-FFF2-40B4-BE49-F238E27FC236}">
                <a16:creationId xmlns:a16="http://schemas.microsoft.com/office/drawing/2014/main" id="{9347A828-1B67-4577-8452-5235D1906A63}"/>
              </a:ext>
            </a:extLst>
          </p:cNvPr>
          <p:cNvSpPr txBox="1"/>
          <p:nvPr/>
        </p:nvSpPr>
        <p:spPr>
          <a:xfrm>
            <a:off x="2915816" y="228600"/>
            <a:ext cx="3312368" cy="461665"/>
          </a:xfrm>
          <a:prstGeom prst="rect">
            <a:avLst/>
          </a:prstGeom>
          <a:noFill/>
        </p:spPr>
        <p:txBody>
          <a:bodyPr wrap="square" rtlCol="0">
            <a:spAutoFit/>
          </a:bodyPr>
          <a:lstStyle/>
          <a:p>
            <a:pPr algn="ctr"/>
            <a:r>
              <a:rPr lang="en-GB" sz="2400" b="1" dirty="0"/>
              <a:t>Bring many names</a:t>
            </a:r>
            <a:endParaRPr lang="en-AU"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0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B25C767-D397-4F24-B0EE-2C1EA121B2F0}"/>
              </a:ext>
            </a:extLst>
          </p:cNvPr>
          <p:cNvSpPr>
            <a:spLocks noGrp="1" noChangeArrowheads="1"/>
          </p:cNvSpPr>
          <p:nvPr>
            <p:ph type="subTitle" idx="1"/>
          </p:nvPr>
        </p:nvSpPr>
        <p:spPr>
          <a:xfrm>
            <a:off x="3527376" y="0"/>
            <a:ext cx="5540425" cy="6781800"/>
          </a:xfrm>
        </p:spPr>
        <p:txBody>
          <a:bodyPr lIns="46038" tIns="46038" rIns="46038" bIns="46038"/>
          <a:lstStyle/>
          <a:p>
            <a:pPr marL="342900" indent="-342900" eaLnBrk="1" hangingPunct="1">
              <a:defRPr/>
            </a:pPr>
            <a:r>
              <a:rPr lang="en-AU" sz="2400" dirty="0">
                <a:effectLst>
                  <a:outerShdw blurRad="38100" dist="38100" dir="2700000" algn="tl">
                    <a:srgbClr val="000000">
                      <a:alpha val="43137"/>
                    </a:srgbClr>
                  </a:outerShdw>
                </a:effectLst>
                <a:latin typeface="Comic Sans MS" pitchFamily="66" charset="0"/>
              </a:rPr>
              <a:t>SEEK YOU FIRST</a:t>
            </a:r>
          </a:p>
          <a:p>
            <a:pPr marL="342900" indent="-342900" eaLnBrk="1" hangingPunct="1">
              <a:defRPr/>
            </a:pPr>
            <a:endParaRPr lang="en-AU" sz="2400" dirty="0">
              <a:effectLst>
                <a:outerShdw blurRad="38100" dist="38100" dir="2700000" algn="tl">
                  <a:srgbClr val="000000">
                    <a:alpha val="43137"/>
                  </a:srgbClr>
                </a:outerShdw>
              </a:effectLst>
              <a:latin typeface="Comic Sans MS" pitchFamily="66" charset="0"/>
            </a:endParaRPr>
          </a:p>
          <a:p>
            <a:pPr marL="342900" indent="-342900" eaLnBrk="1" hangingPunct="1">
              <a:defRPr/>
            </a:pPr>
            <a:r>
              <a:rPr lang="en-AU" sz="2800" dirty="0">
                <a:effectLst>
                  <a:outerShdw blurRad="38100" dist="38100" dir="2700000" algn="tl">
                    <a:srgbClr val="000000">
                      <a:alpha val="43137"/>
                    </a:srgbClr>
                  </a:outerShdw>
                </a:effectLst>
                <a:latin typeface="Comic Sans MS" pitchFamily="66" charset="0"/>
              </a:rPr>
              <a:t>Seek you first the kingdom of God</a:t>
            </a:r>
          </a:p>
          <a:p>
            <a:pPr marL="342900" indent="-342900" eaLnBrk="1" hangingPunct="1">
              <a:defRPr/>
            </a:pPr>
            <a:r>
              <a:rPr lang="en-AU" sz="2800" dirty="0">
                <a:effectLst>
                  <a:outerShdw blurRad="38100" dist="38100" dir="2700000" algn="tl">
                    <a:srgbClr val="000000">
                      <a:alpha val="43137"/>
                    </a:srgbClr>
                  </a:outerShdw>
                </a:effectLst>
                <a:latin typeface="Comic Sans MS" pitchFamily="66" charset="0"/>
              </a:rPr>
              <a:t>And his righteousness</a:t>
            </a:r>
          </a:p>
          <a:p>
            <a:pPr marL="342900" indent="-342900" eaLnBrk="1" hangingPunct="1">
              <a:defRPr/>
            </a:pPr>
            <a:r>
              <a:rPr lang="en-AU" sz="2800" dirty="0">
                <a:effectLst>
                  <a:outerShdw blurRad="38100" dist="38100" dir="2700000" algn="tl">
                    <a:srgbClr val="000000">
                      <a:alpha val="43137"/>
                    </a:srgbClr>
                  </a:outerShdw>
                </a:effectLst>
                <a:latin typeface="Comic Sans MS" pitchFamily="66" charset="0"/>
              </a:rPr>
              <a:t>And all these things shall be added unto you,</a:t>
            </a:r>
          </a:p>
          <a:p>
            <a:pPr marL="342900" indent="-342900" eaLnBrk="1" hangingPunct="1">
              <a:defRPr/>
            </a:pPr>
            <a:r>
              <a:rPr lang="en-AU" sz="2800" dirty="0" err="1">
                <a:effectLst>
                  <a:outerShdw blurRad="38100" dist="38100" dir="2700000" algn="tl">
                    <a:srgbClr val="000000">
                      <a:alpha val="43137"/>
                    </a:srgbClr>
                  </a:outerShdw>
                </a:effectLst>
                <a:latin typeface="Comic Sans MS" pitchFamily="66" charset="0"/>
              </a:rPr>
              <a:t>Hallelu</a:t>
            </a:r>
            <a:r>
              <a:rPr lang="en-AU" sz="2800" dirty="0">
                <a:effectLst>
                  <a:outerShdw blurRad="38100" dist="38100" dir="2700000" algn="tl">
                    <a:srgbClr val="000000">
                      <a:alpha val="43137"/>
                    </a:srgbClr>
                  </a:outerShdw>
                </a:effectLst>
                <a:latin typeface="Comic Sans MS" pitchFamily="66" charset="0"/>
              </a:rPr>
              <a:t>, Hallelujah</a:t>
            </a:r>
          </a:p>
          <a:p>
            <a:pPr marL="342900" indent="-342900" eaLnBrk="1" hangingPunct="1">
              <a:defRPr/>
            </a:pPr>
            <a:endParaRPr lang="en-AU" sz="2800" dirty="0">
              <a:effectLst>
                <a:outerShdw blurRad="38100" dist="38100" dir="2700000" algn="tl">
                  <a:srgbClr val="000000">
                    <a:alpha val="43137"/>
                  </a:srgbClr>
                </a:outerShdw>
              </a:effectLst>
              <a:latin typeface="Comic Sans MS" pitchFamily="66" charset="0"/>
            </a:endParaRPr>
          </a:p>
          <a:p>
            <a:pPr marL="342900" indent="-342900" eaLnBrk="1" hangingPunct="1">
              <a:defRPr/>
            </a:pPr>
            <a:r>
              <a:rPr lang="en-AU" sz="2800" dirty="0">
                <a:effectLst>
                  <a:outerShdw blurRad="38100" dist="38100" dir="2700000" algn="tl">
                    <a:srgbClr val="000000">
                      <a:alpha val="43137"/>
                    </a:srgbClr>
                  </a:outerShdw>
                </a:effectLst>
                <a:latin typeface="Comic Sans MS" pitchFamily="66" charset="0"/>
              </a:rPr>
              <a:t>Hallelujah, Hallelujah, </a:t>
            </a:r>
          </a:p>
          <a:p>
            <a:pPr marL="342900" indent="-342900" eaLnBrk="1" hangingPunct="1">
              <a:defRPr/>
            </a:pPr>
            <a:r>
              <a:rPr lang="en-AU" sz="2800" dirty="0">
                <a:effectLst>
                  <a:outerShdw blurRad="38100" dist="38100" dir="2700000" algn="tl">
                    <a:srgbClr val="000000">
                      <a:alpha val="43137"/>
                    </a:srgbClr>
                  </a:outerShdw>
                </a:effectLst>
                <a:latin typeface="Comic Sans MS" pitchFamily="66" charset="0"/>
              </a:rPr>
              <a:t>Hallelujah, </a:t>
            </a:r>
            <a:r>
              <a:rPr lang="en-AU" sz="2800" dirty="0" err="1">
                <a:effectLst>
                  <a:outerShdw blurRad="38100" dist="38100" dir="2700000" algn="tl">
                    <a:srgbClr val="000000">
                      <a:alpha val="43137"/>
                    </a:srgbClr>
                  </a:outerShdw>
                </a:effectLst>
                <a:latin typeface="Comic Sans MS" pitchFamily="66" charset="0"/>
              </a:rPr>
              <a:t>Hallelu</a:t>
            </a:r>
            <a:r>
              <a:rPr lang="en-AU" sz="2800" dirty="0">
                <a:effectLst>
                  <a:outerShdw blurRad="38100" dist="38100" dir="2700000" algn="tl">
                    <a:srgbClr val="000000">
                      <a:alpha val="43137"/>
                    </a:srgbClr>
                  </a:outerShdw>
                </a:effectLst>
                <a:latin typeface="Comic Sans MS" pitchFamily="66" charset="0"/>
              </a:rPr>
              <a:t>, Hallelujah,</a:t>
            </a:r>
          </a:p>
          <a:p>
            <a:pPr marL="342900" indent="-342900" eaLnBrk="1" hangingPunct="1">
              <a:defRPr/>
            </a:pPr>
            <a:endParaRPr lang="en-AU" sz="2400" dirty="0">
              <a:effectLst>
                <a:outerShdw blurRad="38100" dist="38100" dir="2700000" algn="tl">
                  <a:srgbClr val="000000">
                    <a:alpha val="43137"/>
                  </a:srgbClr>
                </a:outerShdw>
              </a:effectLst>
              <a:latin typeface="Comic Sans MS" pitchFamily="66" charset="0"/>
            </a:endParaRPr>
          </a:p>
        </p:txBody>
      </p:sp>
      <p:pic>
        <p:nvPicPr>
          <p:cNvPr id="2051" name="Picture 3" descr="epicormic">
            <a:extLst>
              <a:ext uri="{FF2B5EF4-FFF2-40B4-BE49-F238E27FC236}">
                <a16:creationId xmlns:a16="http://schemas.microsoft.com/office/drawing/2014/main" id="{CA44A03C-5483-4EED-A124-7240CC639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92696"/>
            <a:ext cx="3491880" cy="520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43680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C71BD4C1-C819-40CC-A3FC-4F5D6E7132B1}"/>
              </a:ext>
            </a:extLst>
          </p:cNvPr>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839200" cy="655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28AD3674-0292-4853-AC53-1C2FB50FD5A3}"/>
              </a:ext>
            </a:extLst>
          </p:cNvPr>
          <p:cNvSpPr txBox="1">
            <a:spLocks noChangeArrowheads="1"/>
          </p:cNvSpPr>
          <p:nvPr/>
        </p:nvSpPr>
        <p:spPr bwMode="auto">
          <a:xfrm>
            <a:off x="251520" y="188913"/>
            <a:ext cx="8855720" cy="1077218"/>
          </a:xfrm>
          <a:prstGeom prst="rect">
            <a:avLst/>
          </a:prstGeom>
          <a:solidFill>
            <a:schemeClr val="accent1">
              <a:lumMod val="40000"/>
              <a:lumOff val="60000"/>
              <a:alpha val="20000"/>
            </a:schemeClr>
          </a:solidFill>
          <a:ln w="9525">
            <a:noFill/>
            <a:miter lim="800000"/>
            <a:headEnd/>
            <a:tailEnd/>
          </a:ln>
          <a:effectLst/>
        </p:spPr>
        <p:txBody>
          <a:bodyPr wrap="square">
            <a:spAutoFit/>
          </a:bodyPr>
          <a:lstStyle/>
          <a:p>
            <a:pPr algn="ctr" eaLnBrk="1" fontAlgn="auto" hangingPunct="1">
              <a:spcBef>
                <a:spcPct val="50000"/>
              </a:spcBef>
              <a:spcAft>
                <a:spcPts val="0"/>
              </a:spcAft>
              <a:defRPr/>
            </a:pPr>
            <a:r>
              <a:rPr lang="en-GB" sz="3200" b="1" dirty="0"/>
              <a:t>return now to the everyday, still giving in each moment yourself, your all, to God.</a:t>
            </a:r>
            <a:endParaRPr lang="en-US" sz="5400" b="1" dirty="0">
              <a:effectLst>
                <a:outerShdw blurRad="38100" dist="38100" dir="2700000" algn="tl">
                  <a:srgbClr val="000000"/>
                </a:outerShdw>
              </a:effectLst>
              <a:latin typeface="+mn-lt"/>
              <a:cs typeface="+mn-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838F-C020-4327-9B92-F024A1FF6AE9}"/>
              </a:ext>
            </a:extLst>
          </p:cNvPr>
          <p:cNvSpPr>
            <a:spLocks noGrp="1"/>
          </p:cNvSpPr>
          <p:nvPr>
            <p:ph type="title" idx="4294967295"/>
          </p:nvPr>
        </p:nvSpPr>
        <p:spPr/>
        <p:txBody>
          <a:bodyPr/>
          <a:lstStyle/>
          <a:p>
            <a:pPr algn="l"/>
            <a:r>
              <a:rPr lang="en-GB" sz="2800" dirty="0">
                <a:solidFill>
                  <a:srgbClr val="0070C0"/>
                </a:solidFill>
                <a:effectLst/>
              </a:rPr>
              <a:t>Matthew 22:15–22 </a:t>
            </a:r>
            <a:br>
              <a:rPr lang="en-AU" sz="2800" dirty="0">
                <a:solidFill>
                  <a:srgbClr val="0070C0"/>
                </a:solidFill>
                <a:effectLst/>
              </a:rPr>
            </a:br>
            <a:r>
              <a:rPr lang="en-AU" sz="2800" dirty="0">
                <a:solidFill>
                  <a:srgbClr val="0070C0"/>
                </a:solidFill>
                <a:effectLst/>
              </a:rPr>
              <a:t>The Question about Paying Taxes</a:t>
            </a:r>
            <a:br>
              <a:rPr lang="en-AU" sz="2800" dirty="0">
                <a:effectLst/>
              </a:rPr>
            </a:br>
            <a:r>
              <a:rPr lang="en-AU" sz="2800" dirty="0">
                <a:effectLst/>
              </a:rPr>
              <a:t>Then the Pharisees went and plotted to entrap him in what he said. So they sent their disciples to him, along with the Herodians, saying, ‘Teacher, we know that you are sincere, and teach the way of God in accordance with truth, and show deference to no one; for you do not regard people with partiality. Tell us, then, what you think. Is it lawful to pay taxes to the emperor, or not?’ </a:t>
            </a:r>
            <a:endParaRPr lang="en-AU" dirty="0"/>
          </a:p>
        </p:txBody>
      </p:sp>
    </p:spTree>
    <p:extLst>
      <p:ext uri="{BB962C8B-B14F-4D97-AF65-F5344CB8AC3E}">
        <p14:creationId xmlns:p14="http://schemas.microsoft.com/office/powerpoint/2010/main" val="236998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9B65-2534-473D-BB81-71152BC194B1}"/>
              </a:ext>
            </a:extLst>
          </p:cNvPr>
          <p:cNvSpPr>
            <a:spLocks noGrp="1"/>
          </p:cNvSpPr>
          <p:nvPr>
            <p:ph type="title" idx="4294967295"/>
          </p:nvPr>
        </p:nvSpPr>
        <p:spPr/>
        <p:txBody>
          <a:bodyPr/>
          <a:lstStyle/>
          <a:p>
            <a:pPr algn="l"/>
            <a:r>
              <a:rPr lang="en-AU" sz="2800" dirty="0">
                <a:effectLst/>
              </a:rPr>
              <a:t>But Jesus, aware of their malice, said, ‘Why are you putting me to the test, you hypocrites? Show me the coin used for the tax.’ And they brought him a denarius. Then he said to them, ‘Whose head is this, and whose title?’ They answered, ‘The emperor’s.’ Then he said to them, ‘Give therefore to the emperor the things that are the emperor’s, and to God the things that are God’s.’ When they heard this, they were amazed; and they left him and went away. </a:t>
            </a:r>
            <a:r>
              <a:rPr lang="en-AU" sz="3200" b="1" kern="1200" dirty="0">
                <a:solidFill>
                  <a:srgbClr val="0070C0"/>
                </a:solidFill>
                <a:effectLst/>
                <a:latin typeface="Comic Sans MS" pitchFamily="66" charset="0"/>
                <a:ea typeface="+mj-ea"/>
                <a:cs typeface="+mj-cs"/>
                <a:sym typeface="Wingdings" panose="05000000000000000000" pitchFamily="2" charset="2"/>
              </a:rPr>
              <a:t></a:t>
            </a:r>
            <a:br>
              <a:rPr lang="en-AU" sz="2800" dirty="0">
                <a:effectLst/>
              </a:rPr>
            </a:br>
            <a:endParaRPr lang="en-AU" sz="2800" dirty="0"/>
          </a:p>
        </p:txBody>
      </p:sp>
    </p:spTree>
    <p:extLst>
      <p:ext uri="{BB962C8B-B14F-4D97-AF65-F5344CB8AC3E}">
        <p14:creationId xmlns:p14="http://schemas.microsoft.com/office/powerpoint/2010/main" val="301405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D46B1ED-8E4B-4C4A-8C0B-1599C5AA43A0}"/>
              </a:ext>
            </a:extLst>
          </p:cNvPr>
          <p:cNvSpPr>
            <a:spLocks noGrp="1" noChangeArrowheads="1"/>
          </p:cNvSpPr>
          <p:nvPr>
            <p:ph type="subTitle" idx="1"/>
          </p:nvPr>
        </p:nvSpPr>
        <p:spPr>
          <a:xfrm>
            <a:off x="2850973" y="981074"/>
            <a:ext cx="6216827" cy="5688285"/>
          </a:xfrm>
        </p:spPr>
        <p:txBody>
          <a:bodyPr lIns="46038" tIns="46038" rIns="46038" bIns="46038"/>
          <a:lstStyle/>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Ask and it shall be given unto you,</a:t>
            </a:r>
          </a:p>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seek and you shall find,</a:t>
            </a:r>
          </a:p>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knock and it shall be </a:t>
            </a:r>
          </a:p>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opened unto you.</a:t>
            </a:r>
          </a:p>
          <a:p>
            <a:pPr marL="342900" indent="-342900" eaLnBrk="1" hangingPunct="1">
              <a:defRPr/>
            </a:pPr>
            <a:r>
              <a:rPr lang="en-AU" sz="3200" dirty="0" err="1">
                <a:effectLst>
                  <a:outerShdw blurRad="38100" dist="38100" dir="2700000" algn="tl">
                    <a:srgbClr val="000000">
                      <a:alpha val="43137"/>
                    </a:srgbClr>
                  </a:outerShdw>
                </a:effectLst>
                <a:latin typeface="Comic Sans MS" pitchFamily="66" charset="0"/>
              </a:rPr>
              <a:t>Hallelu</a:t>
            </a:r>
            <a:r>
              <a:rPr lang="en-AU" sz="3200" dirty="0">
                <a:effectLst>
                  <a:outerShdw blurRad="38100" dist="38100" dir="2700000" algn="tl">
                    <a:srgbClr val="000000">
                      <a:alpha val="43137"/>
                    </a:srgbClr>
                  </a:outerShdw>
                </a:effectLst>
                <a:latin typeface="Comic Sans MS" pitchFamily="66" charset="0"/>
              </a:rPr>
              <a:t>, Hallelujah</a:t>
            </a:r>
          </a:p>
          <a:p>
            <a:pPr marL="342900" indent="-342900" eaLnBrk="1" hangingPunct="1">
              <a:defRPr/>
            </a:pPr>
            <a:endParaRPr lang="en-AU" sz="3200" dirty="0">
              <a:effectLst>
                <a:outerShdw blurRad="38100" dist="38100" dir="2700000" algn="tl">
                  <a:srgbClr val="000000">
                    <a:alpha val="43137"/>
                  </a:srgbClr>
                </a:outerShdw>
              </a:effectLst>
              <a:latin typeface="Comic Sans MS" pitchFamily="66" charset="0"/>
            </a:endParaRPr>
          </a:p>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Hallelujah, Hallelujah, </a:t>
            </a:r>
          </a:p>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Hallelujah, </a:t>
            </a:r>
            <a:r>
              <a:rPr lang="en-AU" sz="3200" dirty="0" err="1">
                <a:effectLst>
                  <a:outerShdw blurRad="38100" dist="38100" dir="2700000" algn="tl">
                    <a:srgbClr val="000000">
                      <a:alpha val="43137"/>
                    </a:srgbClr>
                  </a:outerShdw>
                </a:effectLst>
                <a:latin typeface="Comic Sans MS" pitchFamily="66" charset="0"/>
              </a:rPr>
              <a:t>Hallelu</a:t>
            </a:r>
            <a:r>
              <a:rPr lang="en-AU" sz="3200" dirty="0">
                <a:effectLst>
                  <a:outerShdw blurRad="38100" dist="38100" dir="2700000" algn="tl">
                    <a:srgbClr val="000000">
                      <a:alpha val="43137"/>
                    </a:srgbClr>
                  </a:outerShdw>
                </a:effectLst>
                <a:latin typeface="Comic Sans MS" pitchFamily="66" charset="0"/>
              </a:rPr>
              <a:t>, Hallelujah,</a:t>
            </a:r>
          </a:p>
        </p:txBody>
      </p:sp>
      <p:pic>
        <p:nvPicPr>
          <p:cNvPr id="3075" name="Picture 4" descr="epicormic">
            <a:extLst>
              <a:ext uri="{FF2B5EF4-FFF2-40B4-BE49-F238E27FC236}">
                <a16:creationId xmlns:a16="http://schemas.microsoft.com/office/drawing/2014/main" id="{D5710227-275A-4D38-9423-1C3A8C162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1" y="1196752"/>
            <a:ext cx="2784302"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7125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50DCCC5-695C-4DBF-9A2B-6DDB7518C2C5}"/>
              </a:ext>
            </a:extLst>
          </p:cNvPr>
          <p:cNvSpPr>
            <a:spLocks noGrp="1" noChangeArrowheads="1"/>
          </p:cNvSpPr>
          <p:nvPr>
            <p:ph type="subTitle" idx="1"/>
          </p:nvPr>
        </p:nvSpPr>
        <p:spPr>
          <a:xfrm>
            <a:off x="2513081" y="395288"/>
            <a:ext cx="6630920" cy="5780088"/>
          </a:xfrm>
        </p:spPr>
        <p:txBody>
          <a:bodyPr lIns="46038" tIns="46038" rIns="46038" bIns="46038"/>
          <a:lstStyle/>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Man shall not live</a:t>
            </a:r>
          </a:p>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 by bread alone</a:t>
            </a:r>
          </a:p>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But by every word</a:t>
            </a:r>
          </a:p>
          <a:p>
            <a:pPr marL="342900" indent="-342900" eaLnBrk="1" hangingPunct="1">
              <a:defRPr/>
            </a:pPr>
            <a:r>
              <a:rPr lang="en-AU" sz="3200" dirty="0">
                <a:effectLst>
                  <a:outerShdw blurRad="38100" dist="38100" dir="2700000" algn="tl">
                    <a:srgbClr val="000000">
                      <a:alpha val="43137"/>
                    </a:srgbClr>
                  </a:outerShdw>
                </a:effectLst>
                <a:latin typeface="Comic Sans MS" pitchFamily="66" charset="0"/>
              </a:rPr>
              <a:t>That proceeds from the mouth of God</a:t>
            </a:r>
          </a:p>
          <a:p>
            <a:pPr eaLnBrk="1" hangingPunct="1">
              <a:defRPr/>
            </a:pPr>
            <a:r>
              <a:rPr lang="en-AU" sz="3200" dirty="0" err="1">
                <a:effectLst>
                  <a:outerShdw blurRad="38100" dist="38100" dir="2700000" algn="tl">
                    <a:srgbClr val="000000">
                      <a:alpha val="43137"/>
                    </a:srgbClr>
                  </a:outerShdw>
                </a:effectLst>
                <a:latin typeface="Comic Sans MS" pitchFamily="66" charset="0"/>
              </a:rPr>
              <a:t>Hallelu</a:t>
            </a:r>
            <a:r>
              <a:rPr lang="en-AU" sz="3200" dirty="0">
                <a:effectLst>
                  <a:outerShdw blurRad="38100" dist="38100" dir="2700000" algn="tl">
                    <a:srgbClr val="000000">
                      <a:alpha val="43137"/>
                    </a:srgbClr>
                  </a:outerShdw>
                </a:effectLst>
                <a:latin typeface="Comic Sans MS" pitchFamily="66" charset="0"/>
              </a:rPr>
              <a:t>, Hallelujah </a:t>
            </a:r>
            <a:br>
              <a:rPr lang="en-AU" sz="3200" dirty="0">
                <a:effectLst>
                  <a:outerShdw blurRad="38100" dist="38100" dir="2700000" algn="tl">
                    <a:srgbClr val="000000">
                      <a:alpha val="43137"/>
                    </a:srgbClr>
                  </a:outerShdw>
                </a:effectLst>
                <a:latin typeface="Comic Sans MS" pitchFamily="66" charset="0"/>
              </a:rPr>
            </a:br>
            <a:br>
              <a:rPr lang="en-AU" sz="3200" dirty="0">
                <a:effectLst>
                  <a:outerShdw blurRad="38100" dist="38100" dir="2700000" algn="tl">
                    <a:srgbClr val="000000">
                      <a:alpha val="43137"/>
                    </a:srgbClr>
                  </a:outerShdw>
                </a:effectLst>
                <a:latin typeface="Comic Sans MS" pitchFamily="66" charset="0"/>
              </a:rPr>
            </a:br>
            <a:r>
              <a:rPr lang="en-AU" sz="3200" dirty="0">
                <a:effectLst>
                  <a:outerShdw blurRad="38100" dist="38100" dir="2700000" algn="tl">
                    <a:srgbClr val="000000">
                      <a:alpha val="43137"/>
                    </a:srgbClr>
                  </a:outerShdw>
                </a:effectLst>
                <a:latin typeface="Comic Sans MS" pitchFamily="66" charset="0"/>
              </a:rPr>
              <a:t>Hallelujah, Hallelujah, </a:t>
            </a:r>
          </a:p>
          <a:p>
            <a:pPr eaLnBrk="1" hangingPunct="1">
              <a:defRPr/>
            </a:pPr>
            <a:r>
              <a:rPr lang="en-AU" sz="3200" dirty="0">
                <a:effectLst>
                  <a:outerShdw blurRad="38100" dist="38100" dir="2700000" algn="tl">
                    <a:srgbClr val="000000">
                      <a:alpha val="43137"/>
                    </a:srgbClr>
                  </a:outerShdw>
                </a:effectLst>
                <a:latin typeface="Comic Sans MS" pitchFamily="66" charset="0"/>
              </a:rPr>
              <a:t>Hallelujah, </a:t>
            </a:r>
            <a:r>
              <a:rPr lang="en-AU" sz="3200" dirty="0" err="1">
                <a:effectLst>
                  <a:outerShdw blurRad="38100" dist="38100" dir="2700000" algn="tl">
                    <a:srgbClr val="000000">
                      <a:alpha val="43137"/>
                    </a:srgbClr>
                  </a:outerShdw>
                </a:effectLst>
                <a:latin typeface="Comic Sans MS" pitchFamily="66" charset="0"/>
              </a:rPr>
              <a:t>Hallelu</a:t>
            </a:r>
            <a:r>
              <a:rPr lang="en-AU" sz="3200" dirty="0">
                <a:effectLst>
                  <a:outerShdw blurRad="38100" dist="38100" dir="2700000" algn="tl">
                    <a:srgbClr val="000000">
                      <a:alpha val="43137"/>
                    </a:srgbClr>
                  </a:outerShdw>
                </a:effectLst>
                <a:latin typeface="Comic Sans MS" pitchFamily="66" charset="0"/>
              </a:rPr>
              <a:t>, Hallelujah,</a:t>
            </a:r>
          </a:p>
          <a:p>
            <a:pPr marL="342900" indent="-342900" eaLnBrk="1" hangingPunct="1">
              <a:defRPr/>
            </a:pPr>
            <a:endParaRPr lang="en-AU" sz="2400" dirty="0">
              <a:effectLst>
                <a:outerShdw blurRad="38100" dist="38100" dir="2700000" algn="tl">
                  <a:srgbClr val="000000">
                    <a:alpha val="43137"/>
                  </a:srgbClr>
                </a:outerShdw>
              </a:effectLst>
              <a:latin typeface="Comic Sans MS" pitchFamily="66" charset="0"/>
            </a:endParaRPr>
          </a:p>
        </p:txBody>
      </p:sp>
      <p:pic>
        <p:nvPicPr>
          <p:cNvPr id="4099" name="Picture 3" descr="epicormic">
            <a:extLst>
              <a:ext uri="{FF2B5EF4-FFF2-40B4-BE49-F238E27FC236}">
                <a16:creationId xmlns:a16="http://schemas.microsoft.com/office/drawing/2014/main" id="{CB66515E-B8D8-459B-94B3-616171FB7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4692"/>
            <a:ext cx="251308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4">
            <a:extLst>
              <a:ext uri="{FF2B5EF4-FFF2-40B4-BE49-F238E27FC236}">
                <a16:creationId xmlns:a16="http://schemas.microsoft.com/office/drawing/2014/main" id="{A5DBA4D9-43A6-4C22-A4CC-BB0E8DC18068}"/>
              </a:ext>
            </a:extLst>
          </p:cNvPr>
          <p:cNvSpPr txBox="1">
            <a:spLocks noChangeArrowheads="1"/>
          </p:cNvSpPr>
          <p:nvPr/>
        </p:nvSpPr>
        <p:spPr bwMode="auto">
          <a:xfrm>
            <a:off x="5004048" y="6476773"/>
            <a:ext cx="3743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AU" altLang="en-US" sz="1800" dirty="0"/>
              <a:t>SOF 493 D^ </a:t>
            </a:r>
            <a:r>
              <a:rPr lang="en-AU" altLang="en-US" sz="1800" dirty="0" err="1"/>
              <a:t>f#</a:t>
            </a:r>
            <a:r>
              <a:rPr lang="en-AU" altLang="en-US" sz="1800" dirty="0"/>
              <a:t> x3 brightly</a:t>
            </a:r>
            <a:endParaRPr lang="en-AU" altLang="en-US" dirty="0"/>
          </a:p>
        </p:txBody>
      </p:sp>
    </p:spTree>
    <p:extLst>
      <p:ext uri="{BB962C8B-B14F-4D97-AF65-F5344CB8AC3E}">
        <p14:creationId xmlns:p14="http://schemas.microsoft.com/office/powerpoint/2010/main" val="12277877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33375"/>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1371600" y="3886200"/>
            <a:ext cx="6400800" cy="1752600"/>
          </a:xfrm>
          <a:prstGeom prst="rect">
            <a:avLst/>
          </a:prstGeom>
          <a:ln>
            <a:miter lim="800000"/>
            <a:headEnd/>
            <a:tailEnd/>
          </a:ln>
        </p:spPr>
        <p:txBody>
          <a:bodyPr/>
          <a:lstStyle/>
          <a:p>
            <a:pPr algn="ctr" eaLnBrk="1" hangingPunct="1">
              <a:buFont typeface="Arial" charset="0"/>
              <a:buNone/>
              <a:defRPr/>
            </a:pPr>
            <a:endParaRPr lang="en-US" b="1" dirty="0">
              <a:effectLst>
                <a:outerShdw blurRad="38100" dist="38100" dir="2700000" algn="tl">
                  <a:srgbClr val="000000">
                    <a:alpha val="43137"/>
                  </a:srgbClr>
                </a:outerShdw>
              </a:effectLst>
              <a:latin typeface="Comic Sans MS" pitchFamily="66"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61A8-3178-418A-A95D-5ED42DF99826}"/>
              </a:ext>
            </a:extLst>
          </p:cNvPr>
          <p:cNvSpPr>
            <a:spLocks noGrp="1"/>
          </p:cNvSpPr>
          <p:nvPr>
            <p:ph type="title" idx="4294967295"/>
          </p:nvPr>
        </p:nvSpPr>
        <p:spPr/>
        <p:txBody>
          <a:bodyPr/>
          <a:lstStyle/>
          <a:p>
            <a:pPr algn="l"/>
            <a:r>
              <a:rPr lang="en-GB" sz="2800" dirty="0">
                <a:solidFill>
                  <a:srgbClr val="0070C0"/>
                </a:solidFill>
                <a:effectLst/>
              </a:rPr>
              <a:t>1 Thessalonians 1:1–10</a:t>
            </a:r>
            <a:br>
              <a:rPr lang="en-AU" sz="2800" dirty="0">
                <a:effectLst/>
              </a:rPr>
            </a:br>
            <a:r>
              <a:rPr lang="en-AU" sz="2800" dirty="0">
                <a:effectLst/>
              </a:rPr>
              <a:t>Paul, Silvanus, and Timothy,</a:t>
            </a:r>
            <a:br>
              <a:rPr lang="en-AU" sz="2800" dirty="0">
                <a:effectLst/>
              </a:rPr>
            </a:br>
            <a:r>
              <a:rPr lang="en-AU" sz="2800" dirty="0">
                <a:effectLst/>
              </a:rPr>
              <a:t>To the church of the Thessalonians in God the Father and the Lord Jesus Christ:   Grace to you and peace. </a:t>
            </a:r>
            <a:br>
              <a:rPr lang="en-AU" sz="2800" dirty="0">
                <a:effectLst/>
              </a:rPr>
            </a:br>
            <a:r>
              <a:rPr lang="en-AU" sz="2800" dirty="0">
                <a:effectLst/>
              </a:rPr>
              <a:t>We always give thanks to God for all of you and mention you in our prayers, constantly remembering before our God and Father your work of faith and labour of love and steadfastness of hope in our Lord Jesus Christ. For we know, brothers and sisters </a:t>
            </a:r>
            <a:endParaRPr lang="en-AU" dirty="0"/>
          </a:p>
        </p:txBody>
      </p:sp>
    </p:spTree>
    <p:extLst>
      <p:ext uri="{BB962C8B-B14F-4D97-AF65-F5344CB8AC3E}">
        <p14:creationId xmlns:p14="http://schemas.microsoft.com/office/powerpoint/2010/main" val="1373066086"/>
      </p:ext>
    </p:extLst>
  </p:cSld>
  <p:clrMapOvr>
    <a:masterClrMapping/>
  </p:clrMapOvr>
</p:sld>
</file>

<file path=ppt/theme/theme1.xml><?xml version="1.0" encoding="utf-8"?>
<a:theme xmlns:a="http://schemas.openxmlformats.org/drawingml/2006/main" name="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unday 4th july 2021 shake off the dust.pptx" id="{F8BE9F66-9133-4B35-B808-8D23338B9F08}" vid="{B79917DC-E3B5-461F-9F47-42B3D1D56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Presentation5</Template>
  <TotalTime>120</TotalTime>
  <Words>2333</Words>
  <Application>Microsoft Office PowerPoint</Application>
  <PresentationFormat>On-screen Show (4:3)</PresentationFormat>
  <Paragraphs>173</Paragraphs>
  <Slides>52</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Microsoft YaHei</vt:lpstr>
      <vt:lpstr>ＭＳ Ｐゴシック</vt:lpstr>
      <vt:lpstr>Arial</vt:lpstr>
      <vt:lpstr>Calibri</vt:lpstr>
      <vt:lpstr>Comic Sans MS</vt:lpstr>
      <vt:lpstr>Times New Roman</vt:lpstr>
      <vt:lpstr>Wingdings</vt:lpstr>
      <vt:lpstr>Presentation_3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Thessalonians 1:1–10 Paul, Silvanus, and Timothy, To the church of the Thessalonians in God the Father and the Lord Jesus Christ:   Grace to you and peace.  We always give thanks to God for all of you and mention you in our prayers, constantly remembering before our God and Father your work of faith and labour of love and steadfastness of hope in our Lord Jesus Christ. For we know, brothers and sisters </vt:lpstr>
      <vt:lpstr>beloved by God, that he has chosen you, because our message of the gospel came to you not in word only, but also in power and in the Holy Spirit and with full conviction; just as you know what kind of people we proved to be among you for your sake. </vt:lpstr>
      <vt:lpstr>And you became imitators of us and of the Lord, for in spite of persecution you received the word with joy inspired by the Holy Spirit, so that you became an example to all the believers in Macedonia and in Achaia. </vt:lpstr>
      <vt:lpstr>For the word of the Lord has sounded forth from you not only in Macedonia and Achaia, but in every place where your faith in God has become known, so that we have no need to speak about it. For the people of those regions report about us what kind of welcome we had among you, and how you turned to God from idols, to serve a living and true God, and to wait for his Son from heaven, whom he raised from the dead—Jesus, who rescues us from the wrath that is coming. </vt:lpstr>
      <vt:lpstr> Psalm 99  CEV The Lord is king; let the peoples tremble!    He sits enthroned upon the cherubim; let the earth quake!  The Lord is great in Zion; he is exalted over all the peoples.  Let them praise your great and awesome name.    Holy is he!  Mighty King, lover of justice, you have established equity; you have executed justice and righteousness in Jacob.  Extol the Lord our God; worship at his footstool.     Holy is he!  </vt:lpstr>
      <vt:lpstr>Moses and Aaron were among his priests, Samuel also was among those who called on his name.    They cried to the Lord, and he answered them.  He spoke to them in the pillar of cloud; they kept his decrees, and the statutes that he gave them.  O Lord our God, you answered them; you were a forgiving God to them, but an avenger of their wrongdoings.  Extol the Lord our God, and worship at his holy mountain; for the Lord our God is holy.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Exodus 33:12–23   CEV Moses said to the Lord, ‘See, you have said to me, “Bring up this people”; but you have not let me know whom you will send with me. Yet you have said, “I know you by name, and you have also found favour in my sight.” Now if I have found favour in your sight, show me your ways, so that I may know you and find favour in your sight. Consider too that this nation is your people.’ </vt:lpstr>
      <vt:lpstr>He said, ‘My presence will go with you, and I will give you rest.’ And he said to him, ‘If your presence will not go, do not carry us up from here. For how shall it be known that I have found favour in your sight, I and your people, unless you go with us? In this way, we shall be distinct, I and your people, from every people on the face of the earth.’  </vt:lpstr>
      <vt:lpstr>The Lord said to Moses, ‘I will do the very thing that you have asked; for you have found favour in my sight, and I know you by name.’ Moses said, ‘Show me your glory, I pray.’ And he said, ‘I will make all my goodness pass before you, and will proclaim before you the name, “The Lord”; and I will be gracious to whom I will be gracious, and will show mercy on whom I will show mercy. But’, he said, ‘you cannot see my face; for no one shall see me and live.’ </vt:lpstr>
      <vt:lpstr>And the Lord continued, ‘See, there is a place by me where you shall stand on the rock; and while my glory passes by I will put you in a cleft of the rock, and I will cover you with my hand until I have passed by; then I will take away my hand, and you shall see my back; but my face shall not be seen.’ </vt:lpstr>
      <vt:lpstr>Matthew 22:15–22  Laughing Bird version Some members of the devoutly religious Pharisee Party were out to get Jesus. They put their heads together and came up with a plan to get him to trip himself up with what he said in public. They sent a delegation to him consisting of some of their own followers and some members of Herod’s party. </vt:lpstr>
      <vt:lpstr>The group approached him in the Temple and said, “Teacher, we know that you are a man of integrity. You are honest and straight down the line in your teaching about the way of God. It is clear that you do not think anyone is above the law, because you call a spade a spade, without fear or favour, no matter who is listening. So give us your opinion on this: is it okay by our law to pay taxes to the Roman emperor, or not?”</vt:lpstr>
      <vt:lpstr>But sensing the venom that lay behind their attempts to butter him up, Jesus replied, “Why are you trying to force me into a catch twenty-two, you hypocrites? Show me the coin that is required for paying the tax.” So they handed him one of the Roman coins that was the only legal tender for the tax. He held it up and said to them, “Who is shown in this graven image? Who is named with a divine title on this coin?” They answered, “The emperor.”</vt:lpstr>
      <vt:lpstr>"Well then,” said Jesus, “if it belongs to the emperor, then give it to the emperor. But don’t go short-changing God. Give to God everything that rightly belongs to God.” His reply left them in shock, and they turned tail and left.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22:15–22  The Question about Paying Taxes Then the Pharisees went and plotted to entrap him in what he said. So they sent their disciples to him, along with the Herodians, saying, ‘Teacher, we know that you are sincere, and teach the way of God in accordance with truth, and show deference to no one; for you do not regard people with partiality. Tell us, then, what you think. Is it lawful to pay taxes to the emperor, or not?’ </vt:lpstr>
      <vt:lpstr>But Jesus, aware of their malice, said, ‘Why are you putting me to the test, you hypocrites? Show me the coin used for the tax.’ And they brought him a denarius. Then he said to them, ‘Whose head is this, and whose title?’ They answered, ‘The emperor’s.’ Then he said to them, ‘Give therefore to the emperor the things that are the emperor’s, and to God the things that are God’s.’ When they heard this, they were amazed; and they left him and went away.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and Pam</dc:creator>
  <cp:lastModifiedBy>Peter and Pam</cp:lastModifiedBy>
  <cp:revision>10</cp:revision>
  <dcterms:created xsi:type="dcterms:W3CDTF">2023-10-21T03:41:54Z</dcterms:created>
  <dcterms:modified xsi:type="dcterms:W3CDTF">2023-10-21T05:42:15Z</dcterms:modified>
</cp:coreProperties>
</file>