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5" r:id="rId3"/>
    <p:sldMasterId id="2147483667" r:id="rId4"/>
  </p:sldMasterIdLst>
  <p:notesMasterIdLst>
    <p:notesMasterId r:id="rId69"/>
  </p:notesMasterIdLst>
  <p:sldIdLst>
    <p:sldId id="270" r:id="rId5"/>
    <p:sldId id="311" r:id="rId6"/>
    <p:sldId id="262" r:id="rId7"/>
    <p:sldId id="371" r:id="rId8"/>
    <p:sldId id="258" r:id="rId9"/>
    <p:sldId id="372" r:id="rId10"/>
    <p:sldId id="355" r:id="rId11"/>
    <p:sldId id="312" r:id="rId12"/>
    <p:sldId id="363" r:id="rId13"/>
    <p:sldId id="364" r:id="rId14"/>
    <p:sldId id="365" r:id="rId15"/>
    <p:sldId id="373" r:id="rId16"/>
    <p:sldId id="368" r:id="rId17"/>
    <p:sldId id="374" r:id="rId18"/>
    <p:sldId id="375" r:id="rId19"/>
    <p:sldId id="376" r:id="rId20"/>
    <p:sldId id="313" r:id="rId21"/>
    <p:sldId id="356" r:id="rId22"/>
    <p:sldId id="357" r:id="rId23"/>
    <p:sldId id="358" r:id="rId24"/>
    <p:sldId id="359" r:id="rId25"/>
    <p:sldId id="360" r:id="rId26"/>
    <p:sldId id="361" r:id="rId27"/>
    <p:sldId id="377" r:id="rId28"/>
    <p:sldId id="277" r:id="rId29"/>
    <p:sldId id="387" r:id="rId30"/>
    <p:sldId id="280" r:id="rId31"/>
    <p:sldId id="268" r:id="rId32"/>
    <p:sldId id="388" r:id="rId33"/>
    <p:sldId id="276" r:id="rId34"/>
    <p:sldId id="281" r:id="rId35"/>
    <p:sldId id="275" r:id="rId36"/>
    <p:sldId id="267" r:id="rId37"/>
    <p:sldId id="279" r:id="rId38"/>
    <p:sldId id="266" r:id="rId39"/>
    <p:sldId id="282" r:id="rId40"/>
    <p:sldId id="389" r:id="rId41"/>
    <p:sldId id="265" r:id="rId42"/>
    <p:sldId id="257" r:id="rId43"/>
    <p:sldId id="369" r:id="rId44"/>
    <p:sldId id="259" r:id="rId45"/>
    <p:sldId id="260" r:id="rId46"/>
    <p:sldId id="263" r:id="rId47"/>
    <p:sldId id="261" r:id="rId48"/>
    <p:sldId id="370" r:id="rId49"/>
    <p:sldId id="264" r:id="rId50"/>
    <p:sldId id="378" r:id="rId51"/>
    <p:sldId id="380" r:id="rId52"/>
    <p:sldId id="325" r:id="rId53"/>
    <p:sldId id="379" r:id="rId54"/>
    <p:sldId id="383" r:id="rId55"/>
    <p:sldId id="384" r:id="rId56"/>
    <p:sldId id="385" r:id="rId57"/>
    <p:sldId id="386" r:id="rId58"/>
    <p:sldId id="318" r:id="rId59"/>
    <p:sldId id="382" r:id="rId60"/>
    <p:sldId id="350" r:id="rId61"/>
    <p:sldId id="347" r:id="rId62"/>
    <p:sldId id="362" r:id="rId63"/>
    <p:sldId id="366" r:id="rId64"/>
    <p:sldId id="367" r:id="rId65"/>
    <p:sldId id="317" r:id="rId66"/>
    <p:sldId id="291" r:id="rId67"/>
    <p:sldId id="256" r:id="rId68"/>
  </p:sldIdLst>
  <p:sldSz cx="9144000" cy="6858000" type="screen4x3"/>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86409" autoAdjust="0"/>
  </p:normalViewPr>
  <p:slideViewPr>
    <p:cSldViewPr>
      <p:cViewPr varScale="1">
        <p:scale>
          <a:sx n="73" d="100"/>
          <a:sy n="73" d="100"/>
        </p:scale>
        <p:origin x="606" y="60"/>
      </p:cViewPr>
      <p:guideLst>
        <p:guide orient="horz" pos="2160"/>
        <p:guide pos="2880"/>
      </p:guideLst>
    </p:cSldViewPr>
  </p:slideViewPr>
  <p:outlineViewPr>
    <p:cViewPr>
      <p:scale>
        <a:sx n="33" d="100"/>
        <a:sy n="33" d="100"/>
      </p:scale>
      <p:origin x="0" y="-29923"/>
    </p:cViewPr>
  </p:outlineViewPr>
  <p:notesTextViewPr>
    <p:cViewPr>
      <p:scale>
        <a:sx n="3" d="2"/>
        <a:sy n="3" d="2"/>
      </p:scale>
      <p:origin x="0" y="0"/>
    </p:cViewPr>
  </p:notesTextViewPr>
  <p:sorterViewPr>
    <p:cViewPr varScale="1">
      <p:scale>
        <a:sx n="1" d="1"/>
        <a:sy n="1" d="1"/>
      </p:scale>
      <p:origin x="0" y="-94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9B745-A6C0-4790-9062-CFC35726FA9A}" type="datetimeFigureOut">
              <a:rPr lang="en-AU" smtClean="0"/>
              <a:t>27/08/2023</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8402E-BE8B-4D2D-8995-4E69B9DDB20C}" type="slidenum">
              <a:rPr lang="en-AU" smtClean="0"/>
              <a:t>‹#›</a:t>
            </a:fld>
            <a:endParaRPr lang="en-AU"/>
          </a:p>
        </p:txBody>
      </p:sp>
    </p:spTree>
    <p:extLst>
      <p:ext uri="{BB962C8B-B14F-4D97-AF65-F5344CB8AC3E}">
        <p14:creationId xmlns:p14="http://schemas.microsoft.com/office/powerpoint/2010/main" val="421420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6FD5C517-EBA6-4F1D-89D5-E806BCF03E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E20F99D7-9E2B-4CA5-9C23-CCEFED54E7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124" name="Slide Number Placeholder 3">
            <a:extLst>
              <a:ext uri="{FF2B5EF4-FFF2-40B4-BE49-F238E27FC236}">
                <a16:creationId xmlns:a16="http://schemas.microsoft.com/office/drawing/2014/main" id="{AD47743C-6A75-4E0C-9AB7-263ACC0E33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1EC904-AF35-482D-8D41-EFD2CB75DA89}" type="slidenum">
              <a:rPr lang="en-AU" altLang="en-US"/>
              <a:pPr eaLnBrk="1" hangingPunct="1"/>
              <a:t>12</a:t>
            </a:fld>
            <a:endParaRPr lang="en-AU" altLang="en-US"/>
          </a:p>
        </p:txBody>
      </p:sp>
    </p:spTree>
    <p:extLst>
      <p:ext uri="{BB962C8B-B14F-4D97-AF65-F5344CB8AC3E}">
        <p14:creationId xmlns:p14="http://schemas.microsoft.com/office/powerpoint/2010/main" val="2465025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6FD5C517-EBA6-4F1D-89D5-E806BCF03E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E20F99D7-9E2B-4CA5-9C23-CCEFED54E7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124" name="Slide Number Placeholder 3">
            <a:extLst>
              <a:ext uri="{FF2B5EF4-FFF2-40B4-BE49-F238E27FC236}">
                <a16:creationId xmlns:a16="http://schemas.microsoft.com/office/drawing/2014/main" id="{AD47743C-6A75-4E0C-9AB7-263ACC0E33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1EC904-AF35-482D-8D41-EFD2CB75DA89}" type="slidenum">
              <a:rPr lang="en-AU" altLang="en-US"/>
              <a:pPr eaLnBrk="1" hangingPunct="1"/>
              <a:t>13</a:t>
            </a:fld>
            <a:endParaRPr lang="en-AU" altLang="en-US"/>
          </a:p>
        </p:txBody>
      </p:sp>
    </p:spTree>
    <p:extLst>
      <p:ext uri="{BB962C8B-B14F-4D97-AF65-F5344CB8AC3E}">
        <p14:creationId xmlns:p14="http://schemas.microsoft.com/office/powerpoint/2010/main" val="3810556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9AA075DE-1813-4B8A-9451-8FAA4D14C35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AAB1C482-62E2-4F65-97EC-13D68717DE52}" type="slidenum">
              <a:rPr lang="en-US" altLang="en-US" smtClean="0">
                <a:latin typeface="Calibri" panose="020F0502020204030204" pitchFamily="34" charset="0"/>
              </a:rPr>
              <a:pPr>
                <a:spcBef>
                  <a:spcPct val="0"/>
                </a:spcBef>
                <a:buClrTx/>
                <a:buFontTx/>
                <a:buNone/>
              </a:pPr>
              <a:t>63</a:t>
            </a:fld>
            <a:endParaRPr lang="en-US" altLang="en-US">
              <a:latin typeface="Calibri" panose="020F0502020204030204" pitchFamily="34" charset="0"/>
            </a:endParaRPr>
          </a:p>
        </p:txBody>
      </p:sp>
      <p:sp>
        <p:nvSpPr>
          <p:cNvPr id="17411" name="Text Box 1">
            <a:extLst>
              <a:ext uri="{FF2B5EF4-FFF2-40B4-BE49-F238E27FC236}">
                <a16:creationId xmlns:a16="http://schemas.microsoft.com/office/drawing/2014/main" id="{A5441272-C31D-4FAB-BAFB-AE4E3C26CA59}"/>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a:extLst>
              <a:ext uri="{FF2B5EF4-FFF2-40B4-BE49-F238E27FC236}">
                <a16:creationId xmlns:a16="http://schemas.microsoft.com/office/drawing/2014/main" id="{2BAAB472-BDDA-44C2-880C-010752569E0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3" name="Text Box 3">
            <a:extLst>
              <a:ext uri="{FF2B5EF4-FFF2-40B4-BE49-F238E27FC236}">
                <a16:creationId xmlns:a16="http://schemas.microsoft.com/office/drawing/2014/main" id="{CC7CEA0C-91E6-45AE-845A-0C8CD41CF0A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656AB3D-DFE7-4E3C-9BFC-BACDA13189F7}" type="slidenum">
              <a:rPr lang="en-US" altLang="en-US">
                <a:latin typeface="Calibri" panose="020F0502020204030204" pitchFamily="34" charset="0"/>
              </a:rPr>
              <a:pPr algn="r" eaLnBrk="1" hangingPunct="1">
                <a:spcBef>
                  <a:spcPct val="0"/>
                </a:spcBef>
                <a:buClrTx/>
                <a:buFontTx/>
                <a:buNone/>
              </a:pPr>
              <a:t>63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DC0A6B-9567-441E-9BE3-6B41B88CEB18}"/>
              </a:ext>
            </a:extLst>
          </p:cNvPr>
          <p:cNvSpPr>
            <a:spLocks noGrp="1" noChangeArrowheads="1"/>
          </p:cNvSpPr>
          <p:nvPr>
            <p:ph type="sldNum" sz="quarter" idx="5"/>
          </p:nvPr>
        </p:nvSpPr>
        <p:spPr>
          <a:ln/>
        </p:spPr>
        <p:txBody>
          <a:bodyPr/>
          <a:lstStyle/>
          <a:p>
            <a:fld id="{628D28E0-4203-4880-ADB2-DD3C6083AC2C}" type="slidenum">
              <a:rPr lang="en-AU" altLang="en-US"/>
              <a:pPr/>
              <a:t>64</a:t>
            </a:fld>
            <a:endParaRPr lang="en-AU" altLang="en-US"/>
          </a:p>
        </p:txBody>
      </p:sp>
      <p:sp>
        <p:nvSpPr>
          <p:cNvPr id="4098" name="Rectangle 2">
            <a:extLst>
              <a:ext uri="{FF2B5EF4-FFF2-40B4-BE49-F238E27FC236}">
                <a16:creationId xmlns:a16="http://schemas.microsoft.com/office/drawing/2014/main" id="{459E3A25-0862-4BA9-83BD-4E964A7848F2}"/>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99F6CEA2-3B81-4433-AE12-9AAA6D41B60E}"/>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640"/>
            <a:ext cx="7772400" cy="6264695"/>
          </a:xfrm>
        </p:spPr>
        <p:txBody>
          <a:bodyPr/>
          <a:lstStyle>
            <a:lvl1pPr algn="l">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1F52768-6708-438C-B5FA-5AD3140ADBAE}"/>
              </a:ext>
            </a:extLst>
          </p:cNvPr>
          <p:cNvSpPr>
            <a:spLocks noGrp="1"/>
          </p:cNvSpPr>
          <p:nvPr>
            <p:ph type="dt" sz="half" idx="10"/>
          </p:nvPr>
        </p:nvSpPr>
        <p:spPr/>
        <p:txBody>
          <a:bodyPr/>
          <a:lstStyle>
            <a:lvl1pPr>
              <a:defRPr/>
            </a:lvl1pPr>
          </a:lstStyle>
          <a:p>
            <a:pPr>
              <a:defRPr/>
            </a:pPr>
            <a:fld id="{1C1B4064-C10A-43AC-92EE-FA9C258A82BF}" type="datetimeFigureOut">
              <a:rPr lang="en-AU"/>
              <a:pPr>
                <a:defRPr/>
              </a:pPr>
              <a:t>27/08/2023</a:t>
            </a:fld>
            <a:endParaRPr lang="en-AU"/>
          </a:p>
        </p:txBody>
      </p:sp>
      <p:sp>
        <p:nvSpPr>
          <p:cNvPr id="4" name="Footer Placeholder 4">
            <a:extLst>
              <a:ext uri="{FF2B5EF4-FFF2-40B4-BE49-F238E27FC236}">
                <a16:creationId xmlns:a16="http://schemas.microsoft.com/office/drawing/2014/main" id="{D12E526D-70ED-4F2F-9B74-B23280BD80DE}"/>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BC720956-88D5-4639-8CA7-1648CC6892DA}"/>
              </a:ext>
            </a:extLst>
          </p:cNvPr>
          <p:cNvSpPr>
            <a:spLocks noGrp="1"/>
          </p:cNvSpPr>
          <p:nvPr>
            <p:ph type="sldNum" sz="quarter" idx="12"/>
          </p:nvPr>
        </p:nvSpPr>
        <p:spPr/>
        <p:txBody>
          <a:bodyPr/>
          <a:lstStyle>
            <a:lvl1pPr>
              <a:defRPr/>
            </a:lvl1pPr>
          </a:lstStyle>
          <a:p>
            <a:pPr>
              <a:defRPr/>
            </a:pPr>
            <a:fld id="{5986425D-9040-4985-9BA4-CF4F3E1EA39F}" type="slidenum">
              <a:rPr lang="en-AU" altLang="en-US"/>
              <a:pPr>
                <a:defRPr/>
              </a:pPr>
              <a:t>‹#›</a:t>
            </a:fld>
            <a:endParaRPr lang="en-AU" altLang="en-US"/>
          </a:p>
        </p:txBody>
      </p:sp>
    </p:spTree>
    <p:extLst>
      <p:ext uri="{BB962C8B-B14F-4D97-AF65-F5344CB8AC3E}">
        <p14:creationId xmlns:p14="http://schemas.microsoft.com/office/powerpoint/2010/main" val="12893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6706CA-D920-4C44-BE97-7AD56F3F9BF4}"/>
              </a:ext>
            </a:extLst>
          </p:cNvPr>
          <p:cNvSpPr>
            <a:spLocks noGrp="1"/>
          </p:cNvSpPr>
          <p:nvPr>
            <p:ph type="dt" sz="half" idx="10"/>
          </p:nvPr>
        </p:nvSpPr>
        <p:spPr/>
        <p:txBody>
          <a:bodyPr/>
          <a:lstStyle>
            <a:lvl1pPr>
              <a:defRPr/>
            </a:lvl1pPr>
          </a:lstStyle>
          <a:p>
            <a:pPr>
              <a:defRPr/>
            </a:pPr>
            <a:fld id="{0CD443CB-418A-46E4-9CC0-F23B9CDD0879}" type="datetimeFigureOut">
              <a:rPr lang="en-AU"/>
              <a:pPr>
                <a:defRPr/>
              </a:pPr>
              <a:t>27/08/2023</a:t>
            </a:fld>
            <a:endParaRPr lang="en-AU"/>
          </a:p>
        </p:txBody>
      </p:sp>
      <p:sp>
        <p:nvSpPr>
          <p:cNvPr id="5" name="Footer Placeholder 4">
            <a:extLst>
              <a:ext uri="{FF2B5EF4-FFF2-40B4-BE49-F238E27FC236}">
                <a16:creationId xmlns:a16="http://schemas.microsoft.com/office/drawing/2014/main" id="{B9B567D9-DDAE-4EE3-86FA-AA297F5F666C}"/>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9558E9C-4EEB-47F8-910C-25DA3685607C}"/>
              </a:ext>
            </a:extLst>
          </p:cNvPr>
          <p:cNvSpPr>
            <a:spLocks noGrp="1"/>
          </p:cNvSpPr>
          <p:nvPr>
            <p:ph type="sldNum" sz="quarter" idx="12"/>
          </p:nvPr>
        </p:nvSpPr>
        <p:spPr/>
        <p:txBody>
          <a:bodyPr/>
          <a:lstStyle>
            <a:lvl1pPr>
              <a:defRPr/>
            </a:lvl1pPr>
          </a:lstStyle>
          <a:p>
            <a:pPr>
              <a:defRPr/>
            </a:pPr>
            <a:fld id="{6D2FC3F6-FC3A-4CD0-8A3D-A8ADD214124E}" type="slidenum">
              <a:rPr lang="en-AU" altLang="en-US"/>
              <a:pPr>
                <a:defRPr/>
              </a:pPr>
              <a:t>‹#›</a:t>
            </a:fld>
            <a:endParaRPr lang="en-AU" altLang="en-US"/>
          </a:p>
        </p:txBody>
      </p:sp>
    </p:spTree>
    <p:extLst>
      <p:ext uri="{BB962C8B-B14F-4D97-AF65-F5344CB8AC3E}">
        <p14:creationId xmlns:p14="http://schemas.microsoft.com/office/powerpoint/2010/main" val="137011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8756334-FF63-4819-80EE-259962208F15}"/>
              </a:ext>
            </a:extLst>
          </p:cNvPr>
          <p:cNvSpPr>
            <a:spLocks noGrp="1"/>
          </p:cNvSpPr>
          <p:nvPr>
            <p:ph type="dt" sz="half" idx="10"/>
          </p:nvPr>
        </p:nvSpPr>
        <p:spPr/>
        <p:txBody>
          <a:bodyPr/>
          <a:lstStyle>
            <a:lvl1pPr>
              <a:defRPr/>
            </a:lvl1pPr>
          </a:lstStyle>
          <a:p>
            <a:pPr>
              <a:defRPr/>
            </a:pPr>
            <a:fld id="{D48CE605-C971-4C99-AB13-42EA85949E6B}" type="datetimeFigureOut">
              <a:rPr lang="en-AU"/>
              <a:pPr>
                <a:defRPr/>
              </a:pPr>
              <a:t>27/08/2023</a:t>
            </a:fld>
            <a:endParaRPr lang="en-AU"/>
          </a:p>
        </p:txBody>
      </p:sp>
      <p:sp>
        <p:nvSpPr>
          <p:cNvPr id="5" name="Footer Placeholder 4">
            <a:extLst>
              <a:ext uri="{FF2B5EF4-FFF2-40B4-BE49-F238E27FC236}">
                <a16:creationId xmlns:a16="http://schemas.microsoft.com/office/drawing/2014/main" id="{53B672B6-E61A-4E33-8571-94EAA6F0C16B}"/>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EFB7D78C-9CAE-4516-B226-B6B82828721D}"/>
              </a:ext>
            </a:extLst>
          </p:cNvPr>
          <p:cNvSpPr>
            <a:spLocks noGrp="1"/>
          </p:cNvSpPr>
          <p:nvPr>
            <p:ph type="sldNum" sz="quarter" idx="12"/>
          </p:nvPr>
        </p:nvSpPr>
        <p:spPr/>
        <p:txBody>
          <a:bodyPr/>
          <a:lstStyle>
            <a:lvl1pPr>
              <a:defRPr/>
            </a:lvl1pPr>
          </a:lstStyle>
          <a:p>
            <a:pPr>
              <a:defRPr/>
            </a:pPr>
            <a:fld id="{F4FC4EFD-491F-4737-96E8-A2BFBE80C7CB}" type="slidenum">
              <a:rPr lang="en-AU" altLang="en-US"/>
              <a:pPr>
                <a:defRPr/>
              </a:pPr>
              <a:t>‹#›</a:t>
            </a:fld>
            <a:endParaRPr lang="en-AU" altLang="en-US"/>
          </a:p>
        </p:txBody>
      </p:sp>
    </p:spTree>
    <p:extLst>
      <p:ext uri="{BB962C8B-B14F-4D97-AF65-F5344CB8AC3E}">
        <p14:creationId xmlns:p14="http://schemas.microsoft.com/office/powerpoint/2010/main" val="1546470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E325-90A4-4437-9B4E-9FEF6B7CD76B}"/>
              </a:ext>
            </a:extLst>
          </p:cNvPr>
          <p:cNvSpPr>
            <a:spLocks noGrp="1"/>
          </p:cNvSpPr>
          <p:nvPr>
            <p:ph type="title"/>
          </p:nvPr>
        </p:nvSpPr>
        <p:spPr>
          <a:xfrm>
            <a:off x="457200" y="274638"/>
            <a:ext cx="8229600" cy="6323012"/>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CDEFA83-5F4A-4F44-B24A-414A379EF8D9}"/>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F646FDD-A3C2-462F-81EA-C705188A4AE9}"/>
              </a:ext>
            </a:extLst>
          </p:cNvPr>
          <p:cNvSpPr>
            <a:spLocks noGrp="1"/>
          </p:cNvSpPr>
          <p:nvPr>
            <p:ph type="dt" sz="half" idx="10"/>
          </p:nvPr>
        </p:nvSpPr>
        <p:spPr/>
        <p:txBody>
          <a:bodyPr/>
          <a:lstStyle>
            <a:lvl1pPr>
              <a:defRPr/>
            </a:lvl1pPr>
          </a:lstStyle>
          <a:p>
            <a:pPr>
              <a:defRPr/>
            </a:pPr>
            <a:fld id="{A01692A5-0597-42AD-ACC2-8DF1CA728A22}" type="datetimeFigureOut">
              <a:rPr lang="en-AU"/>
              <a:pPr>
                <a:defRPr/>
              </a:pPr>
              <a:t>27/08/2023</a:t>
            </a:fld>
            <a:endParaRPr lang="en-AU"/>
          </a:p>
        </p:txBody>
      </p:sp>
      <p:sp>
        <p:nvSpPr>
          <p:cNvPr id="5" name="Footer Placeholder 4">
            <a:extLst>
              <a:ext uri="{FF2B5EF4-FFF2-40B4-BE49-F238E27FC236}">
                <a16:creationId xmlns:a16="http://schemas.microsoft.com/office/drawing/2014/main" id="{65C1D081-6FA1-4D73-8751-70D89DA1F127}"/>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DD9D955D-3B0B-47A7-BB98-14582E72DBDF}"/>
              </a:ext>
            </a:extLst>
          </p:cNvPr>
          <p:cNvSpPr>
            <a:spLocks noGrp="1"/>
          </p:cNvSpPr>
          <p:nvPr>
            <p:ph type="sldNum" sz="quarter" idx="12"/>
          </p:nvPr>
        </p:nvSpPr>
        <p:spPr/>
        <p:txBody>
          <a:bodyPr/>
          <a:lstStyle>
            <a:lvl1pPr>
              <a:defRPr/>
            </a:lvl1pPr>
          </a:lstStyle>
          <a:p>
            <a:pPr>
              <a:defRPr/>
            </a:pPr>
            <a:fld id="{C784BCD4-74F2-41AF-9A34-30DBB4B7EA87}" type="slidenum">
              <a:rPr lang="en-AU" altLang="en-US"/>
              <a:pPr>
                <a:defRPr/>
              </a:pPr>
              <a:t>‹#›</a:t>
            </a:fld>
            <a:endParaRPr lang="en-AU" altLang="en-US"/>
          </a:p>
        </p:txBody>
      </p:sp>
    </p:spTree>
    <p:extLst>
      <p:ext uri="{BB962C8B-B14F-4D97-AF65-F5344CB8AC3E}">
        <p14:creationId xmlns:p14="http://schemas.microsoft.com/office/powerpoint/2010/main" val="25097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61CF-97CD-44E7-BD89-460FC29E52A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3055328-D10B-4DD7-93DD-3B0AF1824B94}"/>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7C3DA55-5F47-401C-A244-EE2CE747604A}"/>
              </a:ext>
            </a:extLst>
          </p:cNvPr>
          <p:cNvSpPr>
            <a:spLocks noGrp="1"/>
          </p:cNvSpPr>
          <p:nvPr>
            <p:ph type="dt" sz="half" idx="10"/>
          </p:nvPr>
        </p:nvSpPr>
        <p:spPr/>
        <p:txBody>
          <a:bodyPr/>
          <a:lstStyle>
            <a:lvl1pPr>
              <a:defRPr/>
            </a:lvl1pPr>
          </a:lstStyle>
          <a:p>
            <a:pPr>
              <a:defRPr/>
            </a:pPr>
            <a:fld id="{667925E4-4CBA-4ED2-BDB1-9D8FCE739F01}" type="datetimeFigureOut">
              <a:rPr lang="en-AU"/>
              <a:pPr>
                <a:defRPr/>
              </a:pPr>
              <a:t>27/08/2023</a:t>
            </a:fld>
            <a:endParaRPr lang="en-AU"/>
          </a:p>
        </p:txBody>
      </p:sp>
      <p:sp>
        <p:nvSpPr>
          <p:cNvPr id="5" name="Footer Placeholder 4">
            <a:extLst>
              <a:ext uri="{FF2B5EF4-FFF2-40B4-BE49-F238E27FC236}">
                <a16:creationId xmlns:a16="http://schemas.microsoft.com/office/drawing/2014/main" id="{4DA8525B-68AC-45FE-B3E8-BFA4C676BF85}"/>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CF6C9169-8378-4AF8-B50E-B695C3AD9E30}"/>
              </a:ext>
            </a:extLst>
          </p:cNvPr>
          <p:cNvSpPr>
            <a:spLocks noGrp="1"/>
          </p:cNvSpPr>
          <p:nvPr>
            <p:ph type="sldNum" sz="quarter" idx="12"/>
          </p:nvPr>
        </p:nvSpPr>
        <p:spPr/>
        <p:txBody>
          <a:bodyPr/>
          <a:lstStyle>
            <a:lvl1pPr>
              <a:defRPr/>
            </a:lvl1pPr>
          </a:lstStyle>
          <a:p>
            <a:pPr>
              <a:defRPr/>
            </a:pPr>
            <a:fld id="{8E630A57-5D19-4000-B850-E048023BEC6D}" type="slidenum">
              <a:rPr lang="en-AU" altLang="en-US"/>
              <a:pPr>
                <a:defRPr/>
              </a:pPr>
              <a:t>‹#›</a:t>
            </a:fld>
            <a:endParaRPr lang="en-AU" altLang="en-US"/>
          </a:p>
        </p:txBody>
      </p:sp>
    </p:spTree>
    <p:extLst>
      <p:ext uri="{BB962C8B-B14F-4D97-AF65-F5344CB8AC3E}">
        <p14:creationId xmlns:p14="http://schemas.microsoft.com/office/powerpoint/2010/main" val="1710915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AF4A95-27E8-48EE-A091-8833D3E7D4A0}"/>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8ACA40-3BF2-41C0-80E4-D1D04FC5E260}" type="datetimeFigureOut">
              <a:rPr kumimoji="0" lang="en-AU"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27/08/2023</a:t>
            </a:fld>
            <a:endParaRPr kumimoji="0" lang="en-A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a:extLst>
              <a:ext uri="{FF2B5EF4-FFF2-40B4-BE49-F238E27FC236}">
                <a16:creationId xmlns:a16="http://schemas.microsoft.com/office/drawing/2014/main" id="{2C95671A-4669-4C1B-B280-FBDB15D4C4D0}"/>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a:extLst>
              <a:ext uri="{FF2B5EF4-FFF2-40B4-BE49-F238E27FC236}">
                <a16:creationId xmlns:a16="http://schemas.microsoft.com/office/drawing/2014/main" id="{9C7513B0-8192-4BC6-9E39-1C27DBCDF554}"/>
              </a:ext>
            </a:extLst>
          </p:cNvPr>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056FCD-68AD-41BB-B250-22621C99E31D}" type="slidenum">
              <a:rPr kumimoji="0" lang="en-AU"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AU"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9503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0756FC-B3BE-43B6-B26F-4426C0660062}"/>
              </a:ext>
            </a:extLst>
          </p:cNvPr>
          <p:cNvSpPr>
            <a:spLocks noGrp="1"/>
          </p:cNvSpPr>
          <p:nvPr>
            <p:ph type="dt" sz="half" idx="10"/>
          </p:nvPr>
        </p:nvSpPr>
        <p:spPr>
          <a:xfrm>
            <a:off x="685800" y="6248400"/>
            <a:ext cx="1905000" cy="457200"/>
          </a:xfrm>
          <a:prstGeom prst="rect">
            <a:avLst/>
          </a:prstGeom>
        </p:spPr>
        <p:txBody>
          <a:bodyPr/>
          <a:lstStyle>
            <a:lvl1pPr>
              <a:defRPr smtClean="0">
                <a:solidFill>
                  <a:srgbClr val="000000"/>
                </a:solidFill>
                <a:latin typeface="Arial" charset="0"/>
                <a:cs typeface="Arial" charset="0"/>
              </a:defRPr>
            </a:lvl1pPr>
          </a:lstStyle>
          <a:p>
            <a:pPr>
              <a:defRPr/>
            </a:pPr>
            <a:endParaRPr lang="en-AU"/>
          </a:p>
        </p:txBody>
      </p:sp>
      <p:sp>
        <p:nvSpPr>
          <p:cNvPr id="5" name="Footer Placeholder 4">
            <a:extLst>
              <a:ext uri="{FF2B5EF4-FFF2-40B4-BE49-F238E27FC236}">
                <a16:creationId xmlns:a16="http://schemas.microsoft.com/office/drawing/2014/main" id="{791722D9-2BD5-4ED1-83A4-30C8808A70F6}"/>
              </a:ext>
            </a:extLst>
          </p:cNvPr>
          <p:cNvSpPr>
            <a:spLocks noGrp="1"/>
          </p:cNvSpPr>
          <p:nvPr>
            <p:ph type="ftr" sz="quarter" idx="11"/>
          </p:nvPr>
        </p:nvSpPr>
        <p:spPr>
          <a:xfrm>
            <a:off x="3124200" y="6248400"/>
            <a:ext cx="2895600" cy="457200"/>
          </a:xfrm>
          <a:prstGeom prst="rect">
            <a:avLst/>
          </a:prstGeom>
        </p:spPr>
        <p:txBody>
          <a:bodyPr/>
          <a:lstStyle>
            <a:lvl1pPr>
              <a:defRPr smtClean="0">
                <a:solidFill>
                  <a:srgbClr val="000000"/>
                </a:solidFill>
                <a:latin typeface="Arial" charset="0"/>
                <a:cs typeface="Arial" charset="0"/>
              </a:defRPr>
            </a:lvl1pPr>
          </a:lstStyle>
          <a:p>
            <a:pPr>
              <a:defRPr/>
            </a:pPr>
            <a:endParaRPr lang="en-AU"/>
          </a:p>
        </p:txBody>
      </p:sp>
      <p:sp>
        <p:nvSpPr>
          <p:cNvPr id="6" name="Slide Number Placeholder 5">
            <a:extLst>
              <a:ext uri="{FF2B5EF4-FFF2-40B4-BE49-F238E27FC236}">
                <a16:creationId xmlns:a16="http://schemas.microsoft.com/office/drawing/2014/main" id="{7927BE75-B01F-46B7-B2FF-606FC4AE5750}"/>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0D8AFBB8-912B-4DE7-BAC7-A193414C4ADA}" type="slidenum">
              <a:rPr lang="en-AU" altLang="en-US"/>
              <a:pPr/>
              <a:t>‹#›</a:t>
            </a:fld>
            <a:endParaRPr lang="en-AU" altLang="en-US"/>
          </a:p>
        </p:txBody>
      </p:sp>
    </p:spTree>
    <p:extLst>
      <p:ext uri="{BB962C8B-B14F-4D97-AF65-F5344CB8AC3E}">
        <p14:creationId xmlns:p14="http://schemas.microsoft.com/office/powerpoint/2010/main" val="4067437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3D033EF3-382C-4508-A766-E2A85BCB1CEC}"/>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5">
            <a:extLst>
              <a:ext uri="{FF2B5EF4-FFF2-40B4-BE49-F238E27FC236}">
                <a16:creationId xmlns:a16="http://schemas.microsoft.com/office/drawing/2014/main" id="{8C39B5F5-42F0-41AE-9D65-FF4A12DC55D1}"/>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6">
            <a:extLst>
              <a:ext uri="{FF2B5EF4-FFF2-40B4-BE49-F238E27FC236}">
                <a16:creationId xmlns:a16="http://schemas.microsoft.com/office/drawing/2014/main" id="{313F00A7-9B20-4A3A-B9D1-8FF712691212}"/>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B2F75A-8822-4E55-B3D8-B9B52477F7F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1468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a:extLst>
              <a:ext uri="{FF2B5EF4-FFF2-40B4-BE49-F238E27FC236}">
                <a16:creationId xmlns:a16="http://schemas.microsoft.com/office/drawing/2014/main" id="{821C8879-92FD-4DB6-9A95-D770340409A5}"/>
              </a:ext>
            </a:extLst>
          </p:cNvPr>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a:extLst>
              <a:ext uri="{FF2B5EF4-FFF2-40B4-BE49-F238E27FC236}">
                <a16:creationId xmlns:a16="http://schemas.microsoft.com/office/drawing/2014/main" id="{1755B31B-A482-4705-B000-60F36F652C44}"/>
              </a:ext>
            </a:extLst>
          </p:cNvPr>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a:extLst>
              <a:ext uri="{FF2B5EF4-FFF2-40B4-BE49-F238E27FC236}">
                <a16:creationId xmlns:a16="http://schemas.microsoft.com/office/drawing/2014/main" id="{018B50F1-A36D-4217-84DA-D65D4ED61B25}"/>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452646-6E1D-44AE-9AAF-B92494FAA82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1736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78698"/>
          </a:xfrm>
        </p:spPr>
        <p:txBody>
          <a:bodyPr/>
          <a:lstStyle>
            <a:lvl1pPr algn="l">
              <a:defRPr sz="2400" b="1">
                <a:effectLst>
                  <a:outerShdw blurRad="38100" dist="38100" dir="2700000" algn="tl">
                    <a:srgbClr val="000000">
                      <a:alpha val="43137"/>
                    </a:srgbClr>
                  </a:outerShdw>
                </a:effectLst>
              </a:defRPr>
            </a:lvl1pPr>
          </a:lstStyle>
          <a:p>
            <a:r>
              <a:rPr lang="en-US"/>
              <a:t>Click to edit Master title style</a:t>
            </a:r>
            <a:endParaRPr lang="en-AU" dirty="0"/>
          </a:p>
        </p:txBody>
      </p:sp>
      <p:sp>
        <p:nvSpPr>
          <p:cNvPr id="3" name="Date Placeholder 3">
            <a:extLst>
              <a:ext uri="{FF2B5EF4-FFF2-40B4-BE49-F238E27FC236}">
                <a16:creationId xmlns:a16="http://schemas.microsoft.com/office/drawing/2014/main" id="{E7D26241-59A6-43F5-BB7B-E4C1FC4F2C57}"/>
              </a:ext>
            </a:extLst>
          </p:cNvPr>
          <p:cNvSpPr>
            <a:spLocks noGrp="1"/>
          </p:cNvSpPr>
          <p:nvPr>
            <p:ph type="dt" sz="half" idx="10"/>
          </p:nvPr>
        </p:nvSpPr>
        <p:spPr/>
        <p:txBody>
          <a:bodyPr/>
          <a:lstStyle>
            <a:lvl1pPr>
              <a:defRPr/>
            </a:lvl1pPr>
          </a:lstStyle>
          <a:p>
            <a:pPr>
              <a:defRPr/>
            </a:pPr>
            <a:fld id="{1667E891-D28B-4D6D-8699-28A251AE700A}" type="datetimeFigureOut">
              <a:rPr lang="en-AU"/>
              <a:pPr>
                <a:defRPr/>
              </a:pPr>
              <a:t>27/08/2023</a:t>
            </a:fld>
            <a:endParaRPr lang="en-AU"/>
          </a:p>
        </p:txBody>
      </p:sp>
      <p:sp>
        <p:nvSpPr>
          <p:cNvPr id="4" name="Footer Placeholder 4">
            <a:extLst>
              <a:ext uri="{FF2B5EF4-FFF2-40B4-BE49-F238E27FC236}">
                <a16:creationId xmlns:a16="http://schemas.microsoft.com/office/drawing/2014/main" id="{EAA6DB6C-EDC0-4FA0-A4D9-E564D8A85B57}"/>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D8B0C39F-3CB7-4285-BF6F-B4C4D9730640}"/>
              </a:ext>
            </a:extLst>
          </p:cNvPr>
          <p:cNvSpPr>
            <a:spLocks noGrp="1"/>
          </p:cNvSpPr>
          <p:nvPr>
            <p:ph type="sldNum" sz="quarter" idx="12"/>
          </p:nvPr>
        </p:nvSpPr>
        <p:spPr/>
        <p:txBody>
          <a:bodyPr/>
          <a:lstStyle>
            <a:lvl1pPr>
              <a:defRPr/>
            </a:lvl1pPr>
          </a:lstStyle>
          <a:p>
            <a:pPr>
              <a:defRPr/>
            </a:pPr>
            <a:fld id="{B63F5653-CBFE-451E-987B-BC4AD3A80CAE}" type="slidenum">
              <a:rPr lang="en-AU" altLang="en-US"/>
              <a:pPr>
                <a:defRPr/>
              </a:pPr>
              <a:t>‹#›</a:t>
            </a:fld>
            <a:endParaRPr lang="en-AU" altLang="en-US"/>
          </a:p>
        </p:txBody>
      </p:sp>
    </p:spTree>
    <p:extLst>
      <p:ext uri="{BB962C8B-B14F-4D97-AF65-F5344CB8AC3E}">
        <p14:creationId xmlns:p14="http://schemas.microsoft.com/office/powerpoint/2010/main" val="96322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5DFC13-C073-4E85-9008-6A09880639DA}"/>
              </a:ext>
            </a:extLst>
          </p:cNvPr>
          <p:cNvSpPr>
            <a:spLocks noGrp="1"/>
          </p:cNvSpPr>
          <p:nvPr>
            <p:ph type="dt" sz="half" idx="10"/>
          </p:nvPr>
        </p:nvSpPr>
        <p:spPr/>
        <p:txBody>
          <a:bodyPr/>
          <a:lstStyle>
            <a:lvl1pPr>
              <a:defRPr/>
            </a:lvl1pPr>
          </a:lstStyle>
          <a:p>
            <a:pPr>
              <a:defRPr/>
            </a:pPr>
            <a:fld id="{08589C8B-0177-43D8-91B4-D604D36925B2}" type="datetimeFigureOut">
              <a:rPr lang="en-AU"/>
              <a:pPr>
                <a:defRPr/>
              </a:pPr>
              <a:t>27/08/2023</a:t>
            </a:fld>
            <a:endParaRPr lang="en-AU"/>
          </a:p>
        </p:txBody>
      </p:sp>
      <p:sp>
        <p:nvSpPr>
          <p:cNvPr id="5" name="Footer Placeholder 4">
            <a:extLst>
              <a:ext uri="{FF2B5EF4-FFF2-40B4-BE49-F238E27FC236}">
                <a16:creationId xmlns:a16="http://schemas.microsoft.com/office/drawing/2014/main" id="{4121827C-BD76-437D-9CBF-9B4ECD65E9B3}"/>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12256A0D-A617-45EB-BCB2-53277697F9E7}"/>
              </a:ext>
            </a:extLst>
          </p:cNvPr>
          <p:cNvSpPr>
            <a:spLocks noGrp="1"/>
          </p:cNvSpPr>
          <p:nvPr>
            <p:ph type="sldNum" sz="quarter" idx="12"/>
          </p:nvPr>
        </p:nvSpPr>
        <p:spPr/>
        <p:txBody>
          <a:bodyPr/>
          <a:lstStyle>
            <a:lvl1pPr>
              <a:defRPr/>
            </a:lvl1pPr>
          </a:lstStyle>
          <a:p>
            <a:pPr>
              <a:defRPr/>
            </a:pPr>
            <a:fld id="{8007568A-855B-46C1-835A-8819B5A5B989}" type="slidenum">
              <a:rPr lang="en-AU" altLang="en-US"/>
              <a:pPr>
                <a:defRPr/>
              </a:pPr>
              <a:t>‹#›</a:t>
            </a:fld>
            <a:endParaRPr lang="en-AU" altLang="en-US"/>
          </a:p>
        </p:txBody>
      </p:sp>
    </p:spTree>
    <p:extLst>
      <p:ext uri="{BB962C8B-B14F-4D97-AF65-F5344CB8AC3E}">
        <p14:creationId xmlns:p14="http://schemas.microsoft.com/office/powerpoint/2010/main" val="3321392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a:extLst>
              <a:ext uri="{FF2B5EF4-FFF2-40B4-BE49-F238E27FC236}">
                <a16:creationId xmlns:a16="http://schemas.microsoft.com/office/drawing/2014/main" id="{D420B2E4-4F7F-496A-B183-CA170D8B0485}"/>
              </a:ext>
            </a:extLst>
          </p:cNvPr>
          <p:cNvSpPr>
            <a:spLocks noGrp="1"/>
          </p:cNvSpPr>
          <p:nvPr>
            <p:ph type="dt" sz="half" idx="10"/>
          </p:nvPr>
        </p:nvSpPr>
        <p:spPr/>
        <p:txBody>
          <a:bodyPr/>
          <a:lstStyle>
            <a:lvl1pPr>
              <a:defRPr/>
            </a:lvl1pPr>
          </a:lstStyle>
          <a:p>
            <a:pPr>
              <a:defRPr/>
            </a:pPr>
            <a:fld id="{B28718F0-51B3-46BC-B9F8-3E971E9F2993}" type="datetimeFigureOut">
              <a:rPr lang="en-AU"/>
              <a:pPr>
                <a:defRPr/>
              </a:pPr>
              <a:t>27/08/2023</a:t>
            </a:fld>
            <a:endParaRPr lang="en-AU"/>
          </a:p>
        </p:txBody>
      </p:sp>
      <p:sp>
        <p:nvSpPr>
          <p:cNvPr id="6" name="Footer Placeholder 4">
            <a:extLst>
              <a:ext uri="{FF2B5EF4-FFF2-40B4-BE49-F238E27FC236}">
                <a16:creationId xmlns:a16="http://schemas.microsoft.com/office/drawing/2014/main" id="{13709F87-1242-4EF0-A73A-3BA0FAEADB4D}"/>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579C28E8-C3B9-40BD-8C0A-29AD5EF89665}"/>
              </a:ext>
            </a:extLst>
          </p:cNvPr>
          <p:cNvSpPr>
            <a:spLocks noGrp="1"/>
          </p:cNvSpPr>
          <p:nvPr>
            <p:ph type="sldNum" sz="quarter" idx="12"/>
          </p:nvPr>
        </p:nvSpPr>
        <p:spPr/>
        <p:txBody>
          <a:bodyPr/>
          <a:lstStyle>
            <a:lvl1pPr>
              <a:defRPr/>
            </a:lvl1pPr>
          </a:lstStyle>
          <a:p>
            <a:pPr>
              <a:defRPr/>
            </a:pPr>
            <a:fld id="{B8B1CCDE-4F54-4A77-9E9C-4677EDDEFBBA}" type="slidenum">
              <a:rPr lang="en-AU" altLang="en-US"/>
              <a:pPr>
                <a:defRPr/>
              </a:pPr>
              <a:t>‹#›</a:t>
            </a:fld>
            <a:endParaRPr lang="en-AU" altLang="en-US"/>
          </a:p>
        </p:txBody>
      </p:sp>
    </p:spTree>
    <p:extLst>
      <p:ext uri="{BB962C8B-B14F-4D97-AF65-F5344CB8AC3E}">
        <p14:creationId xmlns:p14="http://schemas.microsoft.com/office/powerpoint/2010/main" val="274729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a:extLst>
              <a:ext uri="{FF2B5EF4-FFF2-40B4-BE49-F238E27FC236}">
                <a16:creationId xmlns:a16="http://schemas.microsoft.com/office/drawing/2014/main" id="{CD968E0C-1000-46A1-A3D7-5694411F3071}"/>
              </a:ext>
            </a:extLst>
          </p:cNvPr>
          <p:cNvSpPr>
            <a:spLocks noGrp="1"/>
          </p:cNvSpPr>
          <p:nvPr>
            <p:ph type="dt" sz="half" idx="10"/>
          </p:nvPr>
        </p:nvSpPr>
        <p:spPr/>
        <p:txBody>
          <a:bodyPr/>
          <a:lstStyle>
            <a:lvl1pPr>
              <a:defRPr/>
            </a:lvl1pPr>
          </a:lstStyle>
          <a:p>
            <a:pPr>
              <a:defRPr/>
            </a:pPr>
            <a:fld id="{02EE1DEB-68ED-4538-8555-A2BAF139FECC}" type="datetimeFigureOut">
              <a:rPr lang="en-AU"/>
              <a:pPr>
                <a:defRPr/>
              </a:pPr>
              <a:t>27/08/2023</a:t>
            </a:fld>
            <a:endParaRPr lang="en-AU"/>
          </a:p>
        </p:txBody>
      </p:sp>
      <p:sp>
        <p:nvSpPr>
          <p:cNvPr id="8" name="Footer Placeholder 4">
            <a:extLst>
              <a:ext uri="{FF2B5EF4-FFF2-40B4-BE49-F238E27FC236}">
                <a16:creationId xmlns:a16="http://schemas.microsoft.com/office/drawing/2014/main" id="{721B84F6-94AC-40BF-BE4D-58547EE2D3F8}"/>
              </a:ext>
            </a:extLst>
          </p:cNvPr>
          <p:cNvSpPr>
            <a:spLocks noGrp="1"/>
          </p:cNvSpPr>
          <p:nvPr>
            <p:ph type="ftr" sz="quarter" idx="11"/>
          </p:nvPr>
        </p:nvSpPr>
        <p:spPr/>
        <p:txBody>
          <a:bodyPr/>
          <a:lstStyle>
            <a:lvl1pPr>
              <a:defRPr/>
            </a:lvl1pPr>
          </a:lstStyle>
          <a:p>
            <a:pPr>
              <a:defRPr/>
            </a:pPr>
            <a:endParaRPr lang="en-AU"/>
          </a:p>
        </p:txBody>
      </p:sp>
      <p:sp>
        <p:nvSpPr>
          <p:cNvPr id="9" name="Slide Number Placeholder 5">
            <a:extLst>
              <a:ext uri="{FF2B5EF4-FFF2-40B4-BE49-F238E27FC236}">
                <a16:creationId xmlns:a16="http://schemas.microsoft.com/office/drawing/2014/main" id="{9CDB1F05-6F7E-49FD-80C5-1A34E547823D}"/>
              </a:ext>
            </a:extLst>
          </p:cNvPr>
          <p:cNvSpPr>
            <a:spLocks noGrp="1"/>
          </p:cNvSpPr>
          <p:nvPr>
            <p:ph type="sldNum" sz="quarter" idx="12"/>
          </p:nvPr>
        </p:nvSpPr>
        <p:spPr/>
        <p:txBody>
          <a:bodyPr/>
          <a:lstStyle>
            <a:lvl1pPr>
              <a:defRPr/>
            </a:lvl1pPr>
          </a:lstStyle>
          <a:p>
            <a:pPr>
              <a:defRPr/>
            </a:pPr>
            <a:fld id="{D46C30D6-C843-4C3B-9FFD-6E3AE66E1C05}" type="slidenum">
              <a:rPr lang="en-AU" altLang="en-US"/>
              <a:pPr>
                <a:defRPr/>
              </a:pPr>
              <a:t>‹#›</a:t>
            </a:fld>
            <a:endParaRPr lang="en-AU" altLang="en-US"/>
          </a:p>
        </p:txBody>
      </p:sp>
    </p:spTree>
    <p:extLst>
      <p:ext uri="{BB962C8B-B14F-4D97-AF65-F5344CB8AC3E}">
        <p14:creationId xmlns:p14="http://schemas.microsoft.com/office/powerpoint/2010/main" val="118074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a:extLst>
              <a:ext uri="{FF2B5EF4-FFF2-40B4-BE49-F238E27FC236}">
                <a16:creationId xmlns:a16="http://schemas.microsoft.com/office/drawing/2014/main" id="{7296C24A-B40E-42AC-8329-38BB6872BC0F}"/>
              </a:ext>
            </a:extLst>
          </p:cNvPr>
          <p:cNvSpPr>
            <a:spLocks noGrp="1"/>
          </p:cNvSpPr>
          <p:nvPr>
            <p:ph type="dt" sz="half" idx="10"/>
          </p:nvPr>
        </p:nvSpPr>
        <p:spPr/>
        <p:txBody>
          <a:bodyPr/>
          <a:lstStyle>
            <a:lvl1pPr>
              <a:defRPr/>
            </a:lvl1pPr>
          </a:lstStyle>
          <a:p>
            <a:pPr>
              <a:defRPr/>
            </a:pPr>
            <a:fld id="{4365483E-F358-4739-9704-1A45F47F7026}" type="datetimeFigureOut">
              <a:rPr lang="en-AU"/>
              <a:pPr>
                <a:defRPr/>
              </a:pPr>
              <a:t>27/08/2023</a:t>
            </a:fld>
            <a:endParaRPr lang="en-AU"/>
          </a:p>
        </p:txBody>
      </p:sp>
      <p:sp>
        <p:nvSpPr>
          <p:cNvPr id="4" name="Footer Placeholder 4">
            <a:extLst>
              <a:ext uri="{FF2B5EF4-FFF2-40B4-BE49-F238E27FC236}">
                <a16:creationId xmlns:a16="http://schemas.microsoft.com/office/drawing/2014/main" id="{353A90BB-5ACF-4C4A-95F6-77D9EC68B6C5}"/>
              </a:ext>
            </a:extLst>
          </p:cNvPr>
          <p:cNvSpPr>
            <a:spLocks noGrp="1"/>
          </p:cNvSpPr>
          <p:nvPr>
            <p:ph type="ftr" sz="quarter" idx="11"/>
          </p:nvPr>
        </p:nvSpPr>
        <p:spPr/>
        <p:txBody>
          <a:bodyPr/>
          <a:lstStyle>
            <a:lvl1pPr>
              <a:defRPr/>
            </a:lvl1pPr>
          </a:lstStyle>
          <a:p>
            <a:pPr>
              <a:defRPr/>
            </a:pPr>
            <a:endParaRPr lang="en-AU"/>
          </a:p>
        </p:txBody>
      </p:sp>
      <p:sp>
        <p:nvSpPr>
          <p:cNvPr id="5" name="Slide Number Placeholder 5">
            <a:extLst>
              <a:ext uri="{FF2B5EF4-FFF2-40B4-BE49-F238E27FC236}">
                <a16:creationId xmlns:a16="http://schemas.microsoft.com/office/drawing/2014/main" id="{8DF81EB0-B04D-4972-8B7E-F9C3B18B7C3E}"/>
              </a:ext>
            </a:extLst>
          </p:cNvPr>
          <p:cNvSpPr>
            <a:spLocks noGrp="1"/>
          </p:cNvSpPr>
          <p:nvPr>
            <p:ph type="sldNum" sz="quarter" idx="12"/>
          </p:nvPr>
        </p:nvSpPr>
        <p:spPr/>
        <p:txBody>
          <a:bodyPr/>
          <a:lstStyle>
            <a:lvl1pPr>
              <a:defRPr/>
            </a:lvl1pPr>
          </a:lstStyle>
          <a:p>
            <a:pPr>
              <a:defRPr/>
            </a:pPr>
            <a:fld id="{56FFA7E6-1AE8-44A6-A7EF-FDF131A6F597}" type="slidenum">
              <a:rPr lang="en-AU" altLang="en-US"/>
              <a:pPr>
                <a:defRPr/>
              </a:pPr>
              <a:t>‹#›</a:t>
            </a:fld>
            <a:endParaRPr lang="en-AU" altLang="en-US"/>
          </a:p>
        </p:txBody>
      </p:sp>
    </p:spTree>
    <p:extLst>
      <p:ext uri="{BB962C8B-B14F-4D97-AF65-F5344CB8AC3E}">
        <p14:creationId xmlns:p14="http://schemas.microsoft.com/office/powerpoint/2010/main" val="165855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C406A1-750D-40F4-B280-78B25137DC1D}"/>
              </a:ext>
            </a:extLst>
          </p:cNvPr>
          <p:cNvSpPr>
            <a:spLocks noGrp="1"/>
          </p:cNvSpPr>
          <p:nvPr>
            <p:ph type="dt" sz="half" idx="10"/>
          </p:nvPr>
        </p:nvSpPr>
        <p:spPr/>
        <p:txBody>
          <a:bodyPr/>
          <a:lstStyle>
            <a:lvl1pPr>
              <a:defRPr/>
            </a:lvl1pPr>
          </a:lstStyle>
          <a:p>
            <a:pPr>
              <a:defRPr/>
            </a:pPr>
            <a:fld id="{81E26F1B-C2B4-444F-940C-C04C2F3BE4E9}" type="datetimeFigureOut">
              <a:rPr lang="en-AU"/>
              <a:pPr>
                <a:defRPr/>
              </a:pPr>
              <a:t>27/08/2023</a:t>
            </a:fld>
            <a:endParaRPr lang="en-AU"/>
          </a:p>
        </p:txBody>
      </p:sp>
      <p:sp>
        <p:nvSpPr>
          <p:cNvPr id="3" name="Footer Placeholder 4">
            <a:extLst>
              <a:ext uri="{FF2B5EF4-FFF2-40B4-BE49-F238E27FC236}">
                <a16:creationId xmlns:a16="http://schemas.microsoft.com/office/drawing/2014/main" id="{4A249FD2-55F1-419E-B522-CCAD83948DDD}"/>
              </a:ext>
            </a:extLst>
          </p:cNvPr>
          <p:cNvSpPr>
            <a:spLocks noGrp="1"/>
          </p:cNvSpPr>
          <p:nvPr>
            <p:ph type="ftr" sz="quarter" idx="11"/>
          </p:nvPr>
        </p:nvSpPr>
        <p:spPr/>
        <p:txBody>
          <a:bodyPr/>
          <a:lstStyle>
            <a:lvl1pPr>
              <a:defRPr/>
            </a:lvl1pPr>
          </a:lstStyle>
          <a:p>
            <a:pPr>
              <a:defRPr/>
            </a:pPr>
            <a:endParaRPr lang="en-AU"/>
          </a:p>
        </p:txBody>
      </p:sp>
      <p:sp>
        <p:nvSpPr>
          <p:cNvPr id="4" name="Slide Number Placeholder 5">
            <a:extLst>
              <a:ext uri="{FF2B5EF4-FFF2-40B4-BE49-F238E27FC236}">
                <a16:creationId xmlns:a16="http://schemas.microsoft.com/office/drawing/2014/main" id="{CADD0031-0286-4EC4-B46D-A2041C97D994}"/>
              </a:ext>
            </a:extLst>
          </p:cNvPr>
          <p:cNvSpPr>
            <a:spLocks noGrp="1"/>
          </p:cNvSpPr>
          <p:nvPr>
            <p:ph type="sldNum" sz="quarter" idx="12"/>
          </p:nvPr>
        </p:nvSpPr>
        <p:spPr/>
        <p:txBody>
          <a:bodyPr/>
          <a:lstStyle>
            <a:lvl1pPr>
              <a:defRPr/>
            </a:lvl1pPr>
          </a:lstStyle>
          <a:p>
            <a:pPr>
              <a:defRPr/>
            </a:pPr>
            <a:fld id="{C973A9E0-7D49-44D6-ABBC-4FD6A01CC5F8}" type="slidenum">
              <a:rPr lang="en-AU" altLang="en-US"/>
              <a:pPr>
                <a:defRPr/>
              </a:pPr>
              <a:t>‹#›</a:t>
            </a:fld>
            <a:endParaRPr lang="en-AU" altLang="en-US"/>
          </a:p>
        </p:txBody>
      </p:sp>
    </p:spTree>
    <p:extLst>
      <p:ext uri="{BB962C8B-B14F-4D97-AF65-F5344CB8AC3E}">
        <p14:creationId xmlns:p14="http://schemas.microsoft.com/office/powerpoint/2010/main" val="108722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800AEFAF-67F1-4256-A6B0-DFEFE3869D43}"/>
              </a:ext>
            </a:extLst>
          </p:cNvPr>
          <p:cNvSpPr>
            <a:spLocks noGrp="1"/>
          </p:cNvSpPr>
          <p:nvPr>
            <p:ph type="dt" sz="half" idx="10"/>
          </p:nvPr>
        </p:nvSpPr>
        <p:spPr/>
        <p:txBody>
          <a:bodyPr/>
          <a:lstStyle>
            <a:lvl1pPr>
              <a:defRPr/>
            </a:lvl1pPr>
          </a:lstStyle>
          <a:p>
            <a:pPr>
              <a:defRPr/>
            </a:pPr>
            <a:fld id="{0C3C5FAE-7213-4352-ADBF-1102E520FA42}" type="datetimeFigureOut">
              <a:rPr lang="en-AU"/>
              <a:pPr>
                <a:defRPr/>
              </a:pPr>
              <a:t>27/08/2023</a:t>
            </a:fld>
            <a:endParaRPr lang="en-AU"/>
          </a:p>
        </p:txBody>
      </p:sp>
      <p:sp>
        <p:nvSpPr>
          <p:cNvPr id="6" name="Footer Placeholder 4">
            <a:extLst>
              <a:ext uri="{FF2B5EF4-FFF2-40B4-BE49-F238E27FC236}">
                <a16:creationId xmlns:a16="http://schemas.microsoft.com/office/drawing/2014/main" id="{3E50F635-852A-4313-AD02-C3FF2CCF66D0}"/>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96C6BA21-6564-4C53-8459-311FA17051E0}"/>
              </a:ext>
            </a:extLst>
          </p:cNvPr>
          <p:cNvSpPr>
            <a:spLocks noGrp="1"/>
          </p:cNvSpPr>
          <p:nvPr>
            <p:ph type="sldNum" sz="quarter" idx="12"/>
          </p:nvPr>
        </p:nvSpPr>
        <p:spPr/>
        <p:txBody>
          <a:bodyPr/>
          <a:lstStyle>
            <a:lvl1pPr>
              <a:defRPr/>
            </a:lvl1pPr>
          </a:lstStyle>
          <a:p>
            <a:pPr>
              <a:defRPr/>
            </a:pPr>
            <a:fld id="{53200E62-5C2F-4D73-88CC-1640972AD4C7}" type="slidenum">
              <a:rPr lang="en-AU" altLang="en-US"/>
              <a:pPr>
                <a:defRPr/>
              </a:pPr>
              <a:t>‹#›</a:t>
            </a:fld>
            <a:endParaRPr lang="en-AU" altLang="en-US"/>
          </a:p>
        </p:txBody>
      </p:sp>
    </p:spTree>
    <p:extLst>
      <p:ext uri="{BB962C8B-B14F-4D97-AF65-F5344CB8AC3E}">
        <p14:creationId xmlns:p14="http://schemas.microsoft.com/office/powerpoint/2010/main" val="46799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24D33948-F1FB-40C7-9E35-3480BAD2A6C7}"/>
              </a:ext>
            </a:extLst>
          </p:cNvPr>
          <p:cNvSpPr>
            <a:spLocks noGrp="1"/>
          </p:cNvSpPr>
          <p:nvPr>
            <p:ph type="dt" sz="half" idx="10"/>
          </p:nvPr>
        </p:nvSpPr>
        <p:spPr/>
        <p:txBody>
          <a:bodyPr/>
          <a:lstStyle>
            <a:lvl1pPr>
              <a:defRPr/>
            </a:lvl1pPr>
          </a:lstStyle>
          <a:p>
            <a:pPr>
              <a:defRPr/>
            </a:pPr>
            <a:fld id="{2787955E-6471-476C-8AAE-9D41752E7BF7}" type="datetimeFigureOut">
              <a:rPr lang="en-AU"/>
              <a:pPr>
                <a:defRPr/>
              </a:pPr>
              <a:t>27/08/2023</a:t>
            </a:fld>
            <a:endParaRPr lang="en-AU"/>
          </a:p>
        </p:txBody>
      </p:sp>
      <p:sp>
        <p:nvSpPr>
          <p:cNvPr id="6" name="Footer Placeholder 4">
            <a:extLst>
              <a:ext uri="{FF2B5EF4-FFF2-40B4-BE49-F238E27FC236}">
                <a16:creationId xmlns:a16="http://schemas.microsoft.com/office/drawing/2014/main" id="{CE975105-59C9-4415-BD9C-9F63F3A6F719}"/>
              </a:ext>
            </a:extLst>
          </p:cNvPr>
          <p:cNvSpPr>
            <a:spLocks noGrp="1"/>
          </p:cNvSpPr>
          <p:nvPr>
            <p:ph type="ftr" sz="quarter" idx="11"/>
          </p:nvPr>
        </p:nvSpPr>
        <p:spPr/>
        <p:txBody>
          <a:bodyPr/>
          <a:lstStyle>
            <a:lvl1pPr>
              <a:defRPr/>
            </a:lvl1pPr>
          </a:lstStyle>
          <a:p>
            <a:pPr>
              <a:defRPr/>
            </a:pPr>
            <a:endParaRPr lang="en-AU"/>
          </a:p>
        </p:txBody>
      </p:sp>
      <p:sp>
        <p:nvSpPr>
          <p:cNvPr id="7" name="Slide Number Placeholder 5">
            <a:extLst>
              <a:ext uri="{FF2B5EF4-FFF2-40B4-BE49-F238E27FC236}">
                <a16:creationId xmlns:a16="http://schemas.microsoft.com/office/drawing/2014/main" id="{393C170F-73BE-48E2-AE56-11DA6ECC8873}"/>
              </a:ext>
            </a:extLst>
          </p:cNvPr>
          <p:cNvSpPr>
            <a:spLocks noGrp="1"/>
          </p:cNvSpPr>
          <p:nvPr>
            <p:ph type="sldNum" sz="quarter" idx="12"/>
          </p:nvPr>
        </p:nvSpPr>
        <p:spPr/>
        <p:txBody>
          <a:bodyPr/>
          <a:lstStyle>
            <a:lvl1pPr>
              <a:defRPr/>
            </a:lvl1pPr>
          </a:lstStyle>
          <a:p>
            <a:pPr>
              <a:defRPr/>
            </a:pPr>
            <a:fld id="{33ACD171-42C3-48CB-B26E-DED1624954BE}" type="slidenum">
              <a:rPr lang="en-AU" altLang="en-US"/>
              <a:pPr>
                <a:defRPr/>
              </a:pPr>
              <a:t>‹#›</a:t>
            </a:fld>
            <a:endParaRPr lang="en-AU" altLang="en-US"/>
          </a:p>
        </p:txBody>
      </p:sp>
    </p:spTree>
    <p:extLst>
      <p:ext uri="{BB962C8B-B14F-4D97-AF65-F5344CB8AC3E}">
        <p14:creationId xmlns:p14="http://schemas.microsoft.com/office/powerpoint/2010/main" val="429264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71E40B-DD08-4A8C-8CE4-393E904B9848}"/>
              </a:ext>
            </a:extLst>
          </p:cNvPr>
          <p:cNvSpPr>
            <a:spLocks noGrp="1"/>
          </p:cNvSpPr>
          <p:nvPr>
            <p:ph type="title"/>
          </p:nvPr>
        </p:nvSpPr>
        <p:spPr bwMode="auto">
          <a:xfrm>
            <a:off x="457200" y="274638"/>
            <a:ext cx="8229600" cy="6323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AU" dirty="0"/>
          </a:p>
        </p:txBody>
      </p:sp>
      <p:sp>
        <p:nvSpPr>
          <p:cNvPr id="4" name="Date Placeholder 3">
            <a:extLst>
              <a:ext uri="{FF2B5EF4-FFF2-40B4-BE49-F238E27FC236}">
                <a16:creationId xmlns:a16="http://schemas.microsoft.com/office/drawing/2014/main" id="{B440D2CD-B261-4448-9355-D892C6D36AD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598094-DFB1-4B3C-A09B-927D77E50FCE}" type="datetimeFigureOut">
              <a:rPr lang="en-AU"/>
              <a:pPr>
                <a:defRPr/>
              </a:pPr>
              <a:t>27/08/2023</a:t>
            </a:fld>
            <a:endParaRPr lang="en-AU"/>
          </a:p>
        </p:txBody>
      </p:sp>
      <p:sp>
        <p:nvSpPr>
          <p:cNvPr id="5" name="Footer Placeholder 4">
            <a:extLst>
              <a:ext uri="{FF2B5EF4-FFF2-40B4-BE49-F238E27FC236}">
                <a16:creationId xmlns:a16="http://schemas.microsoft.com/office/drawing/2014/main" id="{3C512ACC-D1D9-4BBA-8CF8-97551A75A61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AU"/>
          </a:p>
        </p:txBody>
      </p:sp>
      <p:sp>
        <p:nvSpPr>
          <p:cNvPr id="6" name="Slide Number Placeholder 5">
            <a:extLst>
              <a:ext uri="{FF2B5EF4-FFF2-40B4-BE49-F238E27FC236}">
                <a16:creationId xmlns:a16="http://schemas.microsoft.com/office/drawing/2014/main" id="{AF8D28D6-CF33-4994-BD10-7C0EF214C7A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A215F341-40C4-4B4E-BFDA-30A50F78313C}"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1" fontAlgn="base" hangingPunct="1">
        <a:spcBef>
          <a:spcPct val="0"/>
        </a:spcBef>
        <a:spcAft>
          <a:spcPct val="0"/>
        </a:spcAft>
        <a:defRPr sz="3200" b="1" kern="1200">
          <a:solidFill>
            <a:schemeClr val="tx1"/>
          </a:solidFill>
          <a:effectLst>
            <a:outerShdw blurRad="38100" dist="38100" dir="2700000" algn="tl">
              <a:srgbClr val="000000">
                <a:alpha val="43137"/>
              </a:srgbClr>
            </a:outerShdw>
          </a:effectLst>
          <a:latin typeface="Comic Sans MS" pitchFamily="66" charset="0"/>
          <a:ea typeface="+mj-ea"/>
          <a:cs typeface="+mj-cs"/>
        </a:defRPr>
      </a:lvl1pPr>
      <a:lvl2pPr algn="ctr" rtl="0" eaLnBrk="1" fontAlgn="base" hangingPunct="1">
        <a:spcBef>
          <a:spcPct val="0"/>
        </a:spcBef>
        <a:spcAft>
          <a:spcPct val="0"/>
        </a:spcAft>
        <a:defRPr sz="3200" b="1">
          <a:solidFill>
            <a:schemeClr val="tx1"/>
          </a:solidFill>
          <a:latin typeface="Comic Sans MS" pitchFamily="66" charset="0"/>
        </a:defRPr>
      </a:lvl2pPr>
      <a:lvl3pPr algn="ctr" rtl="0" eaLnBrk="1" fontAlgn="base" hangingPunct="1">
        <a:spcBef>
          <a:spcPct val="0"/>
        </a:spcBef>
        <a:spcAft>
          <a:spcPct val="0"/>
        </a:spcAft>
        <a:defRPr sz="3200" b="1">
          <a:solidFill>
            <a:schemeClr val="tx1"/>
          </a:solidFill>
          <a:latin typeface="Comic Sans MS" pitchFamily="66" charset="0"/>
        </a:defRPr>
      </a:lvl3pPr>
      <a:lvl4pPr algn="ctr" rtl="0" eaLnBrk="1" fontAlgn="base" hangingPunct="1">
        <a:spcBef>
          <a:spcPct val="0"/>
        </a:spcBef>
        <a:spcAft>
          <a:spcPct val="0"/>
        </a:spcAft>
        <a:defRPr sz="3200" b="1">
          <a:solidFill>
            <a:schemeClr val="tx1"/>
          </a:solidFill>
          <a:latin typeface="Comic Sans MS" pitchFamily="66" charset="0"/>
        </a:defRPr>
      </a:lvl4pPr>
      <a:lvl5pPr algn="ctr" rtl="0" eaLnBrk="1" fontAlgn="base" hangingPunct="1">
        <a:spcBef>
          <a:spcPct val="0"/>
        </a:spcBef>
        <a:spcAft>
          <a:spcPct val="0"/>
        </a:spcAft>
        <a:defRPr sz="3200" b="1">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A19E94A-0978-4F72-851B-BDB94B2AA2D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a:extLst>
              <a:ext uri="{FF2B5EF4-FFF2-40B4-BE49-F238E27FC236}">
                <a16:creationId xmlns:a16="http://schemas.microsoft.com/office/drawing/2014/main" id="{37179F58-1802-408B-941B-3115D9D6C40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a:extLst>
              <a:ext uri="{FF2B5EF4-FFF2-40B4-BE49-F238E27FC236}">
                <a16:creationId xmlns:a16="http://schemas.microsoft.com/office/drawing/2014/main" id="{84023ECA-95E8-42AF-8776-C2EC0B94910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EBA4715-94F9-4923-82E0-F78295D3D058}" type="datetimeFigureOut">
              <a:rPr lang="en-AU"/>
              <a:pPr>
                <a:defRPr/>
              </a:pPr>
              <a:t>27/08/2023</a:t>
            </a:fld>
            <a:endParaRPr lang="en-AU"/>
          </a:p>
        </p:txBody>
      </p:sp>
      <p:sp>
        <p:nvSpPr>
          <p:cNvPr id="5" name="Footer Placeholder 4">
            <a:extLst>
              <a:ext uri="{FF2B5EF4-FFF2-40B4-BE49-F238E27FC236}">
                <a16:creationId xmlns:a16="http://schemas.microsoft.com/office/drawing/2014/main" id="{808E7BD4-B7FA-4000-9307-900978BBCC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AU"/>
          </a:p>
        </p:txBody>
      </p:sp>
      <p:sp>
        <p:nvSpPr>
          <p:cNvPr id="6" name="Slide Number Placeholder 5">
            <a:extLst>
              <a:ext uri="{FF2B5EF4-FFF2-40B4-BE49-F238E27FC236}">
                <a16:creationId xmlns:a16="http://schemas.microsoft.com/office/drawing/2014/main" id="{EB8B9CA0-0A69-4ECC-BFF0-90B5CAA403D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6460ABE-80DD-4C3A-8A90-F1F1FE8E0EEB}" type="slidenum">
              <a:rPr lang="en-AU" altLang="en-US"/>
              <a:pPr/>
              <a:t>‹#›</a:t>
            </a:fld>
            <a:endParaRPr lang="en-AU" altLang="en-US"/>
          </a:p>
        </p:txBody>
      </p:sp>
    </p:spTree>
    <p:extLst>
      <p:ext uri="{BB962C8B-B14F-4D97-AF65-F5344CB8AC3E}">
        <p14:creationId xmlns:p14="http://schemas.microsoft.com/office/powerpoint/2010/main" val="1186124192"/>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B2B51D-B5E8-47C1-9E72-246D9EC1CB3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2C8A688-D93C-4543-AB50-B4E1D64A188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E23740-1041-49ED-9FC5-E2D339B8E8C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F68D4E7E-9F34-4FCF-849E-4DB80149CDF4}"/>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A7AD257A-450B-44F3-A602-632AE24798AC}"/>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361818E-F0C2-4D8C-B421-9C52D3A35FF6}" type="slidenum">
              <a:rPr lang="en-US" altLang="en-US"/>
              <a:pPr/>
              <a:t>‹#›</a:t>
            </a:fld>
            <a:endParaRPr lang="en-US" altLang="en-US"/>
          </a:p>
        </p:txBody>
      </p:sp>
    </p:spTree>
    <p:extLst>
      <p:ext uri="{BB962C8B-B14F-4D97-AF65-F5344CB8AC3E}">
        <p14:creationId xmlns:p14="http://schemas.microsoft.com/office/powerpoint/2010/main" val="3487777472"/>
      </p:ext>
    </p:extLst>
  </p:cSld>
  <p:clrMap bg1="lt1" tx1="dk1" bg2="lt2" tx2="dk2" accent1="accent1" accent2="accent2" accent3="accent3" accent4="accent4" accent5="accent5" accent6="accent6" hlink="hlink" folHlink="folHlink"/>
  <p:sldLayoutIdLst>
    <p:sldLayoutId id="2147483666" r:id="rId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40A9630-6A4E-43E9-842E-E561517933D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C470DA1-FE44-4848-BAC4-A4601F27AA5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1FCB465-5DC3-4667-A307-032C972A52E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71E8C3BC-C7CF-4634-932A-68D8D2DC41E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6A483D69-DAD0-47E5-BF33-B3EE791A2D9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A6A733F-65BE-415F-BCFE-EB0F627627F7}" type="slidenum">
              <a:rPr lang="en-US" altLang="en-US"/>
              <a:pPr/>
              <a:t>‹#›</a:t>
            </a:fld>
            <a:endParaRPr lang="en-US" altLang="en-US"/>
          </a:p>
        </p:txBody>
      </p:sp>
    </p:spTree>
    <p:extLst>
      <p:ext uri="{BB962C8B-B14F-4D97-AF65-F5344CB8AC3E}">
        <p14:creationId xmlns:p14="http://schemas.microsoft.com/office/powerpoint/2010/main" val="542558315"/>
      </p:ext>
    </p:extLst>
  </p:cSld>
  <p:clrMap bg1="lt1" tx1="dk1" bg2="lt2" tx2="dk2" accent1="accent1" accent2="accent2" accent3="accent3" accent4="accent4" accent5="accent5" accent6="accent6" hlink="hlink" folHlink="folHlink"/>
  <p:sldLayoutIdLst>
    <p:sldLayoutId id="214748366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https://assembly.uca.org.au/media/k2/items/cache/8d7d615a68d2ad1b0beadd8091ab5b84_XL.jpg">
            <a:extLst>
              <a:ext uri="{FF2B5EF4-FFF2-40B4-BE49-F238E27FC236}">
                <a16:creationId xmlns:a16="http://schemas.microsoft.com/office/drawing/2014/main" id="{6EE615E9-6DBF-497E-9E38-0C08DCAA4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EE402-F9C9-4EAB-8D69-A5C798E8F0DE}"/>
              </a:ext>
            </a:extLst>
          </p:cNvPr>
          <p:cNvSpPr>
            <a:spLocks noGrp="1"/>
          </p:cNvSpPr>
          <p:nvPr>
            <p:ph type="title" idx="4294967295"/>
          </p:nvPr>
        </p:nvSpPr>
        <p:spPr/>
        <p:txBody>
          <a:bodyPr/>
          <a:lstStyle/>
          <a:p>
            <a:pPr algn="l" rtl="0" eaLnBrk="1" fontAlgn="base" hangingPunct="1">
              <a:spcBef>
                <a:spcPct val="0"/>
              </a:spcBef>
              <a:spcAft>
                <a:spcPct val="0"/>
              </a:spcAft>
            </a:pPr>
            <a:endParaRPr lang="en-GB" sz="2800" b="0" i="0" kern="1200" dirty="0">
              <a:solidFill>
                <a:schemeClr val="tx1"/>
              </a:solidFill>
              <a:effectLst/>
              <a:latin typeface="Comic Sans MS" pitchFamily="66" charset="0"/>
              <a:ea typeface="+mj-ea"/>
              <a:cs typeface="+mj-cs"/>
            </a:endParaRPr>
          </a:p>
          <a:p>
            <a:pPr algn="l" rtl="0" eaLnBrk="1" fontAlgn="base" hangingPunct="1">
              <a:spcBef>
                <a:spcPct val="0"/>
              </a:spcBef>
              <a:spcAft>
                <a:spcPct val="0"/>
              </a:spcAft>
            </a:pPr>
            <a:r>
              <a:rPr lang="en-GB" sz="2800" b="0" i="0" kern="1200" dirty="0">
                <a:solidFill>
                  <a:schemeClr val="tx1"/>
                </a:solidFill>
                <a:effectLst/>
                <a:latin typeface="Comic Sans MS" pitchFamily="66" charset="0"/>
                <a:ea typeface="+mj-ea"/>
                <a:cs typeface="+mj-cs"/>
              </a:rPr>
              <a:t>For by the grace given me I say to every one of you: Do not think of yourself more highly than you ought, but rather think of yourself with sober judgment, in accordance with the faith God has distributed to each of you. For just as each of us has one body with many members, and these members do not all have the same function, so in Christ we, though many, form one body, and each member belongs to all the others.</a:t>
            </a:r>
            <a:endParaRPr lang="en-AU" dirty="0"/>
          </a:p>
        </p:txBody>
      </p:sp>
    </p:spTree>
    <p:extLst>
      <p:ext uri="{BB962C8B-B14F-4D97-AF65-F5344CB8AC3E}">
        <p14:creationId xmlns:p14="http://schemas.microsoft.com/office/powerpoint/2010/main" val="544547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EE0B-0B20-42A5-8B0D-2976A6481CC8}"/>
              </a:ext>
            </a:extLst>
          </p:cNvPr>
          <p:cNvSpPr>
            <a:spLocks noGrp="1"/>
          </p:cNvSpPr>
          <p:nvPr>
            <p:ph type="title" idx="4294967295"/>
          </p:nvPr>
        </p:nvSpPr>
        <p:spPr/>
        <p:txBody>
          <a:bodyPr/>
          <a:lstStyle/>
          <a:p>
            <a:pPr algn="l" rtl="0" eaLnBrk="1" fontAlgn="base" hangingPunct="1">
              <a:spcBef>
                <a:spcPct val="0"/>
              </a:spcBef>
              <a:spcAft>
                <a:spcPct val="0"/>
              </a:spcAft>
            </a:pP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 We have different gifts, according to the grace given to each of us. If your gift is prophesying, then prophesy in accordance with your faith; if it is serving, then serve; if it is teaching, then teach; if it is to encourage, then give encouragement; if it is giving, then give generously; if it is to lead, do it diligently; if it is to show mercy, do it cheerfully.</a:t>
            </a:r>
            <a:br>
              <a:rPr lang="en-GB" sz="2800" b="0" i="0" kern="1200" dirty="0">
                <a:solidFill>
                  <a:schemeClr val="tx1"/>
                </a:solidFill>
                <a:effectLst/>
                <a:latin typeface="Comic Sans MS" pitchFamily="66" charset="0"/>
                <a:ea typeface="+mj-ea"/>
                <a:cs typeface="+mj-cs"/>
              </a:rPr>
            </a:b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a:t>
            </a:r>
            <a:endParaRPr lang="en-AU" dirty="0"/>
          </a:p>
        </p:txBody>
      </p:sp>
    </p:spTree>
    <p:extLst>
      <p:ext uri="{BB962C8B-B14F-4D97-AF65-F5344CB8AC3E}">
        <p14:creationId xmlns:p14="http://schemas.microsoft.com/office/powerpoint/2010/main" val="2921601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Are we being the church with a heart?">
            <a:extLst>
              <a:ext uri="{FF2B5EF4-FFF2-40B4-BE49-F238E27FC236}">
                <a16:creationId xmlns:a16="http://schemas.microsoft.com/office/drawing/2014/main" id="{D2415876-2C32-41ED-95A7-C2A9C920E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343"/>
          <a:stretch>
            <a:fillRect/>
          </a:stretch>
        </p:blipFill>
        <p:spPr bwMode="auto">
          <a:xfrm>
            <a:off x="-36512" y="-27384"/>
            <a:ext cx="9144000" cy="714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91A059E3-0D4F-4449-9859-2573A5E3B76D}"/>
              </a:ext>
            </a:extLst>
          </p:cNvPr>
          <p:cNvSpPr>
            <a:spLocks noGrp="1" noChangeArrowheads="1"/>
          </p:cNvSpPr>
          <p:nvPr>
            <p:ph type="body" idx="1"/>
          </p:nvPr>
        </p:nvSpPr>
        <p:spPr>
          <a:xfrm>
            <a:off x="539552" y="387380"/>
            <a:ext cx="4895850" cy="1806302"/>
          </a:xfrm>
        </p:spPr>
        <p:txBody>
          <a:bodyPr/>
          <a:lstStyle/>
          <a:p>
            <a:pPr>
              <a:buFontTx/>
              <a:buNone/>
              <a:defRPr/>
            </a:pPr>
            <a:r>
              <a:rPr lang="en-AU" sz="4000" b="1" dirty="0">
                <a:solidFill>
                  <a:schemeClr val="bg1">
                    <a:lumMod val="95000"/>
                  </a:schemeClr>
                </a:solidFill>
                <a:effectLst>
                  <a:outerShdw blurRad="38100" dist="38100" dir="2700000" algn="tl">
                    <a:srgbClr val="000000">
                      <a:alpha val="43137"/>
                    </a:srgbClr>
                  </a:outerShdw>
                </a:effectLst>
              </a:rPr>
              <a:t>Michaels Talk</a:t>
            </a:r>
          </a:p>
          <a:p>
            <a:pPr>
              <a:buFontTx/>
              <a:buNone/>
              <a:defRPr/>
            </a:pPr>
            <a:r>
              <a:rPr lang="en-AU" sz="4000" b="1" dirty="0">
                <a:solidFill>
                  <a:schemeClr val="bg1">
                    <a:lumMod val="95000"/>
                  </a:schemeClr>
                </a:solidFill>
                <a:effectLst>
                  <a:outerShdw blurRad="38100" dist="38100" dir="2700000" algn="tl">
                    <a:srgbClr val="000000">
                      <a:alpha val="43137"/>
                    </a:srgbClr>
                  </a:outerShdw>
                </a:effectLst>
              </a:rPr>
              <a:t> to the Young at Heart</a:t>
            </a:r>
          </a:p>
        </p:txBody>
      </p:sp>
      <p:sp>
        <p:nvSpPr>
          <p:cNvPr id="3075" name="Text Box 3">
            <a:extLst>
              <a:ext uri="{FF2B5EF4-FFF2-40B4-BE49-F238E27FC236}">
                <a16:creationId xmlns:a16="http://schemas.microsoft.com/office/drawing/2014/main" id="{C34D38AE-30ED-4FE1-B8D9-FD22743CB83E}"/>
              </a:ext>
            </a:extLst>
          </p:cNvPr>
          <p:cNvSpPr txBox="1">
            <a:spLocks noChangeArrowheads="1"/>
          </p:cNvSpPr>
          <p:nvPr/>
        </p:nvSpPr>
        <p:spPr bwMode="auto">
          <a:xfrm>
            <a:off x="5029200" y="6521450"/>
            <a:ext cx="4114800" cy="336550"/>
          </a:xfrm>
          <a:prstGeom prst="rect">
            <a:avLst/>
          </a:prstGeom>
          <a:noFill/>
          <a:ln w="9525">
            <a:noFill/>
            <a:miter lim="800000"/>
            <a:headEnd/>
            <a:tailEnd/>
          </a:ln>
          <a:effectLst/>
        </p:spPr>
        <p:txBody>
          <a:bodyPr>
            <a:spAutoFit/>
          </a:bodyPr>
          <a:lstStyle/>
          <a:p>
            <a:pPr>
              <a:spcBef>
                <a:spcPct val="50000"/>
              </a:spcBef>
              <a:defRPr/>
            </a:pPr>
            <a:r>
              <a:rPr lang="en-AU" sz="1400">
                <a:solidFill>
                  <a:srgbClr val="000000"/>
                </a:solidFill>
                <a:latin typeface="Comic Sans MS" pitchFamily="66" charset="0"/>
                <a:cs typeface="+mn-cs"/>
              </a:rPr>
              <a:t>Used with permission</a:t>
            </a:r>
            <a:r>
              <a:rPr lang="en-AU" sz="1600">
                <a:solidFill>
                  <a:srgbClr val="000000"/>
                </a:solidFill>
                <a:latin typeface="Comic Sans MS" pitchFamily="66" charset="0"/>
                <a:cs typeface="+mn-cs"/>
              </a:rPr>
              <a:t> CCLI Lic. No 222909</a:t>
            </a:r>
          </a:p>
        </p:txBody>
      </p:sp>
      <p:sp>
        <p:nvSpPr>
          <p:cNvPr id="3076" name="Text Box 4">
            <a:extLst>
              <a:ext uri="{FF2B5EF4-FFF2-40B4-BE49-F238E27FC236}">
                <a16:creationId xmlns:a16="http://schemas.microsoft.com/office/drawing/2014/main" id="{BEFC8703-0AAF-4355-B90F-01BD6450F1F6}"/>
              </a:ext>
            </a:extLst>
          </p:cNvPr>
          <p:cNvSpPr txBox="1">
            <a:spLocks noChangeArrowheads="1"/>
          </p:cNvSpPr>
          <p:nvPr/>
        </p:nvSpPr>
        <p:spPr bwMode="auto">
          <a:xfrm>
            <a:off x="304800" y="6521450"/>
            <a:ext cx="4114800" cy="336550"/>
          </a:xfrm>
          <a:prstGeom prst="rect">
            <a:avLst/>
          </a:prstGeom>
          <a:noFill/>
          <a:ln w="9525">
            <a:noFill/>
            <a:miter lim="800000"/>
            <a:headEnd/>
            <a:tailEnd/>
          </a:ln>
          <a:effectLst/>
        </p:spPr>
        <p:txBody>
          <a:bodyPr>
            <a:spAutoFit/>
          </a:bodyPr>
          <a:lstStyle/>
          <a:p>
            <a:pPr>
              <a:spcBef>
                <a:spcPct val="50000"/>
              </a:spcBef>
              <a:defRPr/>
            </a:pPr>
            <a:r>
              <a:rPr lang="en-AU" sz="1600" dirty="0">
                <a:solidFill>
                  <a:srgbClr val="000000"/>
                </a:solidFill>
                <a:latin typeface="Comic Sans MS" pitchFamily="66" charset="0"/>
                <a:cs typeface="+mn-cs"/>
              </a:rPr>
              <a:t>Steve Apirana   Riverside Productions</a:t>
            </a:r>
          </a:p>
        </p:txBody>
      </p:sp>
      <p:sp>
        <p:nvSpPr>
          <p:cNvPr id="3077" name="Text Box 5">
            <a:extLst>
              <a:ext uri="{FF2B5EF4-FFF2-40B4-BE49-F238E27FC236}">
                <a16:creationId xmlns:a16="http://schemas.microsoft.com/office/drawing/2014/main" id="{B344CE1F-5F88-4006-BEAF-E34CBC30DEE1}"/>
              </a:ext>
            </a:extLst>
          </p:cNvPr>
          <p:cNvSpPr txBox="1">
            <a:spLocks noChangeArrowheads="1"/>
          </p:cNvSpPr>
          <p:nvPr/>
        </p:nvSpPr>
        <p:spPr bwMode="auto">
          <a:xfrm>
            <a:off x="-1260648" y="5805264"/>
            <a:ext cx="1080120" cy="338554"/>
          </a:xfrm>
          <a:prstGeom prst="rect">
            <a:avLst/>
          </a:prstGeom>
          <a:noFill/>
          <a:ln w="9525">
            <a:noFill/>
            <a:miter lim="800000"/>
            <a:headEnd/>
            <a:tailEnd/>
          </a:ln>
          <a:effectLst/>
        </p:spPr>
        <p:txBody>
          <a:bodyPr wrap="square">
            <a:spAutoFit/>
          </a:bodyPr>
          <a:lstStyle/>
          <a:p>
            <a:pPr>
              <a:spcBef>
                <a:spcPct val="50000"/>
              </a:spcBef>
              <a:defRPr/>
            </a:pPr>
            <a:r>
              <a:rPr lang="en-AU" sz="1600" dirty="0">
                <a:solidFill>
                  <a:srgbClr val="000000"/>
                </a:solidFill>
                <a:latin typeface="Comic Sans MS" pitchFamily="66" charset="0"/>
                <a:cs typeface="+mn-cs"/>
              </a:rPr>
              <a:t>1 of 1</a:t>
            </a:r>
          </a:p>
        </p:txBody>
      </p:sp>
    </p:spTree>
    <p:extLst>
      <p:ext uri="{BB962C8B-B14F-4D97-AF65-F5344CB8AC3E}">
        <p14:creationId xmlns:p14="http://schemas.microsoft.com/office/powerpoint/2010/main" val="734024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Are we being the church with a heart?">
            <a:extLst>
              <a:ext uri="{FF2B5EF4-FFF2-40B4-BE49-F238E27FC236}">
                <a16:creationId xmlns:a16="http://schemas.microsoft.com/office/drawing/2014/main" id="{D2415876-2C32-41ED-95A7-C2A9C920ED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8343"/>
          <a:stretch>
            <a:fillRect/>
          </a:stretch>
        </p:blipFill>
        <p:spPr bwMode="auto">
          <a:xfrm>
            <a:off x="-20924" y="0"/>
            <a:ext cx="9144000" cy="714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91A059E3-0D4F-4449-9859-2573A5E3B76D}"/>
              </a:ext>
            </a:extLst>
          </p:cNvPr>
          <p:cNvSpPr>
            <a:spLocks noGrp="1" noChangeArrowheads="1"/>
          </p:cNvSpPr>
          <p:nvPr>
            <p:ph type="body" idx="1"/>
          </p:nvPr>
        </p:nvSpPr>
        <p:spPr>
          <a:xfrm>
            <a:off x="2362200" y="1124744"/>
            <a:ext cx="5835899" cy="4680818"/>
          </a:xfrm>
        </p:spPr>
        <p:txBody>
          <a:bodyPr/>
          <a:lstStyle/>
          <a:p>
            <a:pPr>
              <a:buFontTx/>
              <a:buNone/>
              <a:defRPr/>
            </a:pPr>
            <a:r>
              <a:rPr lang="en-AU" sz="2800" b="1" dirty="0">
                <a:effectLst>
                  <a:outerShdw blurRad="38100" dist="38100" dir="2700000" algn="tl">
                    <a:srgbClr val="000000">
                      <a:alpha val="43137"/>
                    </a:srgbClr>
                  </a:outerShdw>
                </a:effectLst>
              </a:rPr>
              <a:t>Lord I give myself to you</a:t>
            </a:r>
          </a:p>
          <a:p>
            <a:pPr>
              <a:buFontTx/>
              <a:buNone/>
              <a:defRPr/>
            </a:pPr>
            <a:r>
              <a:rPr lang="en-AU" sz="2800" b="1" dirty="0">
                <a:effectLst>
                  <a:outerShdw blurRad="38100" dist="38100" dir="2700000" algn="tl">
                    <a:srgbClr val="000000">
                      <a:alpha val="43137"/>
                    </a:srgbClr>
                  </a:outerShdw>
                </a:effectLst>
              </a:rPr>
              <a:t>As a living sacrifice</a:t>
            </a:r>
          </a:p>
          <a:p>
            <a:pPr>
              <a:buFontTx/>
              <a:buNone/>
              <a:defRPr/>
            </a:pPr>
            <a:r>
              <a:rPr lang="en-AU" sz="2800" b="1" dirty="0">
                <a:effectLst>
                  <a:outerShdw blurRad="38100" dist="38100" dir="2700000" algn="tl">
                    <a:srgbClr val="000000">
                      <a:alpha val="43137"/>
                    </a:srgbClr>
                  </a:outerShdw>
                </a:effectLst>
              </a:rPr>
              <a:t>Holy and acceptable</a:t>
            </a:r>
          </a:p>
          <a:p>
            <a:pPr>
              <a:buFontTx/>
              <a:buNone/>
              <a:defRPr/>
            </a:pPr>
            <a:r>
              <a:rPr lang="en-AU" sz="2800" b="1" dirty="0">
                <a:effectLst>
                  <a:outerShdw blurRad="38100" dist="38100" dir="2700000" algn="tl">
                    <a:srgbClr val="000000">
                      <a:alpha val="43137"/>
                    </a:srgbClr>
                  </a:outerShdw>
                </a:effectLst>
              </a:rPr>
              <a:t>Holy and acceptable</a:t>
            </a:r>
          </a:p>
          <a:p>
            <a:pPr>
              <a:buFontTx/>
              <a:buNone/>
              <a:defRPr/>
            </a:pPr>
            <a:r>
              <a:rPr lang="en-AU" sz="2800" b="1" dirty="0">
                <a:effectLst>
                  <a:outerShdw blurRad="38100" dist="38100" dir="2700000" algn="tl">
                    <a:srgbClr val="000000">
                      <a:alpha val="43137"/>
                    </a:srgbClr>
                  </a:outerShdw>
                </a:effectLst>
              </a:rPr>
              <a:t>Holy and acceptable to God</a:t>
            </a:r>
          </a:p>
          <a:p>
            <a:pPr>
              <a:buFontTx/>
              <a:buNone/>
              <a:defRPr/>
            </a:pPr>
            <a:endParaRPr lang="en-AU" sz="900" b="1" dirty="0">
              <a:effectLst>
                <a:outerShdw blurRad="38100" dist="38100" dir="2700000" algn="tl">
                  <a:srgbClr val="000000">
                    <a:alpha val="43137"/>
                  </a:srgbClr>
                </a:outerShdw>
              </a:effectLst>
            </a:endParaRPr>
          </a:p>
          <a:p>
            <a:pPr>
              <a:buFontTx/>
              <a:buNone/>
              <a:defRPr/>
            </a:pPr>
            <a:r>
              <a:rPr lang="en-AU" sz="2800" b="1" dirty="0">
                <a:effectLst>
                  <a:outerShdw blurRad="38100" dist="38100" dir="2700000" algn="tl">
                    <a:srgbClr val="000000">
                      <a:alpha val="43137"/>
                    </a:srgbClr>
                  </a:outerShdw>
                </a:effectLst>
              </a:rPr>
              <a:t>May the words of my mouth </a:t>
            </a:r>
          </a:p>
          <a:p>
            <a:pPr>
              <a:buFontTx/>
              <a:buNone/>
              <a:defRPr/>
            </a:pPr>
            <a:r>
              <a:rPr lang="en-AU" sz="2800" b="1" dirty="0">
                <a:effectLst>
                  <a:outerShdw blurRad="38100" dist="38100" dir="2700000" algn="tl">
                    <a:srgbClr val="000000">
                      <a:alpha val="43137"/>
                    </a:srgbClr>
                  </a:outerShdw>
                </a:effectLst>
              </a:rPr>
              <a:t>And the meditation of my heart</a:t>
            </a:r>
          </a:p>
          <a:p>
            <a:pPr>
              <a:buFontTx/>
              <a:buNone/>
              <a:defRPr/>
            </a:pPr>
            <a:r>
              <a:rPr lang="en-AU" sz="2800" b="1" dirty="0">
                <a:effectLst>
                  <a:outerShdw blurRad="38100" dist="38100" dir="2700000" algn="tl">
                    <a:srgbClr val="000000">
                      <a:alpha val="43137"/>
                    </a:srgbClr>
                  </a:outerShdw>
                </a:effectLst>
              </a:rPr>
              <a:t>Be acceptable in Thy sight, O Lord</a:t>
            </a:r>
            <a:r>
              <a:rPr lang="en-AU" b="1" dirty="0">
                <a:effectLst>
                  <a:outerShdw blurRad="38100" dist="38100" dir="2700000" algn="tl">
                    <a:srgbClr val="000000">
                      <a:alpha val="43137"/>
                    </a:srgbClr>
                  </a:outerShdw>
                </a:effectLst>
              </a:rPr>
              <a:t>.</a:t>
            </a:r>
          </a:p>
          <a:p>
            <a:pPr>
              <a:buFontTx/>
              <a:buNone/>
              <a:defRPr/>
            </a:pPr>
            <a:endParaRPr lang="en-AU" b="1" dirty="0">
              <a:effectLst>
                <a:outerShdw blurRad="38100" dist="38100" dir="2700000" algn="tl">
                  <a:srgbClr val="000000">
                    <a:alpha val="43137"/>
                  </a:srgbClr>
                </a:outerShdw>
              </a:effectLst>
            </a:endParaRPr>
          </a:p>
        </p:txBody>
      </p:sp>
      <p:sp>
        <p:nvSpPr>
          <p:cNvPr id="3075" name="Text Box 3">
            <a:extLst>
              <a:ext uri="{FF2B5EF4-FFF2-40B4-BE49-F238E27FC236}">
                <a16:creationId xmlns:a16="http://schemas.microsoft.com/office/drawing/2014/main" id="{C34D38AE-30ED-4FE1-B8D9-FD22743CB83E}"/>
              </a:ext>
            </a:extLst>
          </p:cNvPr>
          <p:cNvSpPr txBox="1">
            <a:spLocks noChangeArrowheads="1"/>
          </p:cNvSpPr>
          <p:nvPr/>
        </p:nvSpPr>
        <p:spPr bwMode="auto">
          <a:xfrm>
            <a:off x="306453" y="6132513"/>
            <a:ext cx="4114800" cy="336550"/>
          </a:xfrm>
          <a:prstGeom prst="rect">
            <a:avLst/>
          </a:prstGeom>
          <a:solidFill>
            <a:schemeClr val="bg1">
              <a:lumMod val="95000"/>
              <a:alpha val="38000"/>
            </a:schemeClr>
          </a:solidFill>
          <a:ln w="9525">
            <a:noFill/>
            <a:miter lim="800000"/>
            <a:headEnd/>
            <a:tailEnd/>
          </a:ln>
          <a:effectLst/>
        </p:spPr>
        <p:txBody>
          <a:bodyPr>
            <a:spAutoFit/>
          </a:bodyPr>
          <a:lstStyle/>
          <a:p>
            <a:pPr>
              <a:spcBef>
                <a:spcPct val="50000"/>
              </a:spcBef>
              <a:defRPr/>
            </a:pPr>
            <a:r>
              <a:rPr lang="en-AU" sz="1400" dirty="0">
                <a:effectLst>
                  <a:outerShdw blurRad="38100" dist="38100" dir="2700000" algn="tl">
                    <a:srgbClr val="000000">
                      <a:alpha val="43137"/>
                    </a:srgbClr>
                  </a:outerShdw>
                </a:effectLst>
                <a:latin typeface="Comic Sans MS" pitchFamily="66" charset="0"/>
                <a:cs typeface="+mn-cs"/>
              </a:rPr>
              <a:t>Used with permission</a:t>
            </a:r>
            <a:r>
              <a:rPr lang="en-AU" sz="1600" dirty="0">
                <a:effectLst>
                  <a:outerShdw blurRad="38100" dist="38100" dir="2700000" algn="tl">
                    <a:srgbClr val="000000">
                      <a:alpha val="43137"/>
                    </a:srgbClr>
                  </a:outerShdw>
                </a:effectLst>
                <a:latin typeface="Comic Sans MS" pitchFamily="66" charset="0"/>
                <a:cs typeface="+mn-cs"/>
              </a:rPr>
              <a:t> CCLI </a:t>
            </a:r>
            <a:r>
              <a:rPr lang="en-AU" sz="1600" dirty="0" err="1">
                <a:effectLst>
                  <a:outerShdw blurRad="38100" dist="38100" dir="2700000" algn="tl">
                    <a:srgbClr val="000000">
                      <a:alpha val="43137"/>
                    </a:srgbClr>
                  </a:outerShdw>
                </a:effectLst>
                <a:latin typeface="Comic Sans MS" pitchFamily="66" charset="0"/>
                <a:cs typeface="+mn-cs"/>
              </a:rPr>
              <a:t>Lic</a:t>
            </a:r>
            <a:r>
              <a:rPr lang="en-AU" sz="1600" dirty="0">
                <a:effectLst>
                  <a:outerShdw blurRad="38100" dist="38100" dir="2700000" algn="tl">
                    <a:srgbClr val="000000">
                      <a:alpha val="43137"/>
                    </a:srgbClr>
                  </a:outerShdw>
                </a:effectLst>
                <a:latin typeface="Comic Sans MS" pitchFamily="66" charset="0"/>
                <a:cs typeface="+mn-cs"/>
              </a:rPr>
              <a:t>. No 222909</a:t>
            </a:r>
          </a:p>
        </p:txBody>
      </p:sp>
      <p:sp>
        <p:nvSpPr>
          <p:cNvPr id="3076" name="Text Box 4">
            <a:extLst>
              <a:ext uri="{FF2B5EF4-FFF2-40B4-BE49-F238E27FC236}">
                <a16:creationId xmlns:a16="http://schemas.microsoft.com/office/drawing/2014/main" id="{BEFC8703-0AAF-4355-B90F-01BD6450F1F6}"/>
              </a:ext>
            </a:extLst>
          </p:cNvPr>
          <p:cNvSpPr txBox="1">
            <a:spLocks noChangeArrowheads="1"/>
          </p:cNvSpPr>
          <p:nvPr/>
        </p:nvSpPr>
        <p:spPr bwMode="auto">
          <a:xfrm>
            <a:off x="304800" y="6521450"/>
            <a:ext cx="4114800" cy="336550"/>
          </a:xfrm>
          <a:prstGeom prst="rect">
            <a:avLst/>
          </a:prstGeom>
          <a:solidFill>
            <a:schemeClr val="bg1">
              <a:lumMod val="95000"/>
              <a:alpha val="42000"/>
            </a:schemeClr>
          </a:solidFill>
          <a:ln w="9525">
            <a:noFill/>
            <a:miter lim="800000"/>
            <a:headEnd/>
            <a:tailEnd/>
          </a:ln>
          <a:effectLst/>
        </p:spPr>
        <p:txBody>
          <a:bodyPr>
            <a:spAutoFit/>
          </a:bodyPr>
          <a:lstStyle/>
          <a:p>
            <a:pPr>
              <a:spcBef>
                <a:spcPct val="50000"/>
              </a:spcBef>
              <a:defRPr/>
            </a:pPr>
            <a:r>
              <a:rPr lang="en-AU" sz="1600" dirty="0">
                <a:solidFill>
                  <a:srgbClr val="000000"/>
                </a:solidFill>
                <a:latin typeface="Comic Sans MS" pitchFamily="66" charset="0"/>
                <a:cs typeface="+mn-cs"/>
              </a:rPr>
              <a:t>Steve Apirana   Riverside Productions</a:t>
            </a:r>
          </a:p>
        </p:txBody>
      </p:sp>
      <p:pic>
        <p:nvPicPr>
          <p:cNvPr id="3" name="Living Sacrifice - Steve Apriana">
            <a:hlinkClick r:id="" action="ppaction://media"/>
            <a:extLst>
              <a:ext uri="{FF2B5EF4-FFF2-40B4-BE49-F238E27FC236}">
                <a16:creationId xmlns:a16="http://schemas.microsoft.com/office/drawing/2014/main" id="{1220CE14-2669-4EB6-8C95-F9EE37BE31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6957" y="881062"/>
            <a:ext cx="908739" cy="908739"/>
          </a:xfrm>
          <a:prstGeom prst="rect">
            <a:avLst/>
          </a:prstGeom>
        </p:spPr>
      </p:pic>
    </p:spTree>
    <p:extLst>
      <p:ext uri="{BB962C8B-B14F-4D97-AF65-F5344CB8AC3E}">
        <p14:creationId xmlns:p14="http://schemas.microsoft.com/office/powerpoint/2010/main" val="17779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8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EA2F-B58B-42CD-A3F0-57638818841D}"/>
              </a:ext>
            </a:extLst>
          </p:cNvPr>
          <p:cNvSpPr>
            <a:spLocks noGrp="1"/>
          </p:cNvSpPr>
          <p:nvPr>
            <p:ph type="title" idx="4294967295"/>
          </p:nvPr>
        </p:nvSpPr>
        <p:spPr/>
        <p:txBody>
          <a:bodyPr/>
          <a:lstStyle/>
          <a:p>
            <a:pPr algn="l"/>
            <a:r>
              <a:rPr lang="en-GB" sz="2800" b="0" i="0" kern="1200" dirty="0">
                <a:solidFill>
                  <a:schemeClr val="tx1"/>
                </a:solidFill>
                <a:effectLst/>
                <a:latin typeface="Comic Sans MS" pitchFamily="66" charset="0"/>
                <a:ea typeface="+mj-ea"/>
                <a:cs typeface="+mj-cs"/>
              </a:rPr>
              <a:t>Blessed be our Creator who made all things good,</a:t>
            </a:r>
            <a:endParaRPr lang="en-AU"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Everything we can see, and everything we can’t!</a:t>
            </a:r>
            <a:br>
              <a:rPr lang="en-GB" sz="2800" b="0" i="0" kern="1200" dirty="0">
                <a:solidFill>
                  <a:schemeClr val="tx1"/>
                </a:solidFill>
                <a:effectLst/>
                <a:latin typeface="Comic Sans MS" pitchFamily="66" charset="0"/>
                <a:ea typeface="+mj-ea"/>
                <a:cs typeface="+mj-cs"/>
              </a:rPr>
            </a:br>
            <a:endParaRPr lang="en-AU" sz="2800" b="0" i="0" kern="1200" dirty="0">
              <a:solidFill>
                <a:schemeClr val="tx1"/>
              </a:solidFill>
              <a:effectLst/>
              <a:latin typeface="Comic Sans MS" pitchFamily="66" charset="0"/>
              <a:ea typeface="+mj-ea"/>
              <a:cs typeface="+mj-cs"/>
            </a:endParaRPr>
          </a:p>
          <a:p>
            <a:pPr algn="l"/>
            <a:r>
              <a:rPr lang="en-GB" sz="2800" i="0" kern="1200" dirty="0">
                <a:solidFill>
                  <a:schemeClr val="tx1"/>
                </a:solidFill>
                <a:effectLst/>
                <a:latin typeface="Comic Sans MS" pitchFamily="66" charset="0"/>
                <a:ea typeface="+mj-ea"/>
                <a:cs typeface="+mj-cs"/>
              </a:rPr>
              <a:t>We join in thanks and praise to You our God because you care about us! </a:t>
            </a:r>
            <a:endParaRPr lang="en-AU" sz="280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 </a:t>
            </a:r>
            <a:endParaRPr lang="en-AU"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When enemies surround us on every side,</a:t>
            </a:r>
            <a:endParaRPr lang="en-AU"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when the waters threaten to swallow us whole or sweep us away,</a:t>
            </a:r>
            <a:br>
              <a:rPr lang="en-GB" sz="2800" b="0" i="0" kern="1200" dirty="0">
                <a:solidFill>
                  <a:schemeClr val="tx1"/>
                </a:solidFill>
                <a:effectLst/>
                <a:latin typeface="Comic Sans MS" pitchFamily="66" charset="0"/>
                <a:ea typeface="+mj-ea"/>
                <a:cs typeface="+mj-cs"/>
              </a:rPr>
            </a:br>
            <a:endParaRPr lang="en-AU" sz="2800" b="0" i="0" kern="1200" dirty="0">
              <a:solidFill>
                <a:schemeClr val="tx1"/>
              </a:solidFill>
              <a:effectLst/>
              <a:latin typeface="Comic Sans MS" pitchFamily="66" charset="0"/>
              <a:ea typeface="+mj-ea"/>
              <a:cs typeface="+mj-cs"/>
            </a:endParaRPr>
          </a:p>
          <a:p>
            <a:pPr algn="l"/>
            <a:r>
              <a:rPr lang="en-GB" sz="2800" i="0" kern="1200" dirty="0">
                <a:solidFill>
                  <a:schemeClr val="tx1"/>
                </a:solidFill>
                <a:effectLst/>
              </a:rPr>
              <a:t>You are always at our side, God! You never leave or abandon us!</a:t>
            </a:r>
            <a:endParaRPr lang="en-AU" dirty="0"/>
          </a:p>
        </p:txBody>
      </p:sp>
    </p:spTree>
    <p:extLst>
      <p:ext uri="{BB962C8B-B14F-4D97-AF65-F5344CB8AC3E}">
        <p14:creationId xmlns:p14="http://schemas.microsoft.com/office/powerpoint/2010/main" val="69752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0380-6370-4D82-82D9-9F6F87F95CE8}"/>
              </a:ext>
            </a:extLst>
          </p:cNvPr>
          <p:cNvSpPr>
            <a:spLocks noGrp="1"/>
          </p:cNvSpPr>
          <p:nvPr>
            <p:ph type="title" idx="4294967295"/>
          </p:nvPr>
        </p:nvSpPr>
        <p:spPr>
          <a:xfrm>
            <a:off x="457200" y="274638"/>
            <a:ext cx="8229600" cy="3586410"/>
          </a:xfrm>
        </p:spPr>
        <p:txBody>
          <a:bodyPr/>
          <a:lstStyle/>
          <a:p>
            <a:pPr algn="l"/>
            <a:endParaRPr lang="en-AU"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 </a:t>
            </a:r>
            <a:endParaRPr lang="en-AU"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You free us from the jaws of the predators, </a:t>
            </a:r>
            <a:endParaRPr lang="en-AU"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you break  open the snares of hunters.</a:t>
            </a:r>
            <a:endParaRPr lang="en-AU"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We’re free like birds soaring with freedom.</a:t>
            </a:r>
            <a:br>
              <a:rPr lang="en-GB" sz="2800" b="0" i="0" kern="1200" dirty="0">
                <a:solidFill>
                  <a:schemeClr val="tx1"/>
                </a:solidFill>
                <a:effectLst/>
                <a:latin typeface="Comic Sans MS" pitchFamily="66" charset="0"/>
                <a:ea typeface="+mj-ea"/>
                <a:cs typeface="+mj-cs"/>
              </a:rPr>
            </a:br>
            <a:endParaRPr lang="en-AU" sz="2800" b="0" i="0" kern="1200" dirty="0">
              <a:solidFill>
                <a:schemeClr val="tx1"/>
              </a:solidFill>
              <a:effectLst/>
              <a:latin typeface="Comic Sans MS" pitchFamily="66" charset="0"/>
              <a:ea typeface="+mj-ea"/>
              <a:cs typeface="+mj-cs"/>
            </a:endParaRPr>
          </a:p>
          <a:p>
            <a:pPr algn="l"/>
            <a:r>
              <a:rPr lang="en-GB" sz="2800" i="0" kern="1200" dirty="0">
                <a:solidFill>
                  <a:schemeClr val="tx1"/>
                </a:solidFill>
                <a:effectLst/>
                <a:latin typeface="Comic Sans MS" pitchFamily="66" charset="0"/>
                <a:ea typeface="+mj-ea"/>
                <a:cs typeface="+mj-cs"/>
              </a:rPr>
              <a:t>When we call on Your name Lord , you help us and set us free.</a:t>
            </a:r>
            <a:endParaRPr lang="en-AU" dirty="0"/>
          </a:p>
        </p:txBody>
      </p:sp>
      <p:pic>
        <p:nvPicPr>
          <p:cNvPr id="19462" name="Picture 6" descr="Image result for birds">
            <a:extLst>
              <a:ext uri="{FF2B5EF4-FFF2-40B4-BE49-F238E27FC236}">
                <a16:creationId xmlns:a16="http://schemas.microsoft.com/office/drawing/2014/main" id="{C6921188-77F3-4B4A-A8AC-AF4EA13A6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683099"/>
            <a:ext cx="34290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birds">
            <a:extLst>
              <a:ext uri="{FF2B5EF4-FFF2-40B4-BE49-F238E27FC236}">
                <a16:creationId xmlns:a16="http://schemas.microsoft.com/office/drawing/2014/main" id="{09EF92F4-3A4B-4323-B44E-365059DE9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718370"/>
            <a:ext cx="34290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05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D164-326E-4863-965E-1EE768C90AC5}"/>
              </a:ext>
            </a:extLst>
          </p:cNvPr>
          <p:cNvSpPr>
            <a:spLocks noGrp="1"/>
          </p:cNvSpPr>
          <p:nvPr>
            <p:ph type="title" idx="4294967295"/>
          </p:nvPr>
        </p:nvSpPr>
        <p:spPr>
          <a:xfrm>
            <a:off x="-8291986" y="-2511483"/>
            <a:ext cx="25727972" cy="11895254"/>
          </a:xfrm>
        </p:spPr>
        <p:txBody>
          <a:bodyPr/>
          <a:lstStyle/>
          <a:p>
            <a:pPr algn="l"/>
            <a:endParaRPr lang="en-AU" sz="2800" i="0" kern="1200" dirty="0">
              <a:solidFill>
                <a:schemeClr val="tx1"/>
              </a:solidFill>
              <a:effectLst/>
              <a:latin typeface="Comic Sans MS" pitchFamily="66" charset="0"/>
              <a:ea typeface="+mj-ea"/>
              <a:cs typeface="+mj-cs"/>
            </a:endParaRPr>
          </a:p>
          <a:p>
            <a:endParaRPr lang="en-AU" dirty="0"/>
          </a:p>
        </p:txBody>
      </p:sp>
      <p:pic>
        <p:nvPicPr>
          <p:cNvPr id="23554" name="Picture 2" descr="Image result for piggy bank pottery">
            <a:extLst>
              <a:ext uri="{FF2B5EF4-FFF2-40B4-BE49-F238E27FC236}">
                <a16:creationId xmlns:a16="http://schemas.microsoft.com/office/drawing/2014/main" id="{03F68E82-9A3C-4EC9-A32A-88E935D78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6860"/>
            <a:ext cx="8496944" cy="693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13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6340-DCAC-4001-BED6-F88F77726CCC}"/>
              </a:ext>
            </a:extLst>
          </p:cNvPr>
          <p:cNvSpPr>
            <a:spLocks noGrp="1"/>
          </p:cNvSpPr>
          <p:nvPr>
            <p:ph type="title" idx="4294967295"/>
          </p:nvPr>
        </p:nvSpPr>
        <p:spPr>
          <a:xfrm>
            <a:off x="457200" y="116632"/>
            <a:ext cx="8229600" cy="6178550"/>
          </a:xfrm>
        </p:spPr>
        <p:txBody>
          <a:bodyPr/>
          <a:lstStyle/>
          <a:p>
            <a:pPr algn="just"/>
            <a:r>
              <a:rPr lang="en-GB" sz="2800" i="0" kern="1200" dirty="0">
                <a:solidFill>
                  <a:srgbClr val="0070C0"/>
                </a:solidFill>
                <a:effectLst/>
                <a:latin typeface="Comic Sans MS" pitchFamily="66" charset="0"/>
                <a:ea typeface="+mj-ea"/>
                <a:cs typeface="+mj-cs"/>
              </a:rPr>
              <a:t>Exodus 1:8-2:10 </a:t>
            </a:r>
            <a:r>
              <a:rPr lang="en-GB" sz="2800" b="0" i="0" kern="1200" dirty="0">
                <a:solidFill>
                  <a:schemeClr val="tx1"/>
                </a:solidFill>
                <a:effectLst/>
                <a:latin typeface="Comic Sans MS" pitchFamily="66" charset="0"/>
                <a:ea typeface="+mj-ea"/>
                <a:cs typeface="+mj-cs"/>
              </a:rPr>
              <a:t>New International Version</a:t>
            </a:r>
          </a:p>
          <a:p>
            <a:pPr algn="just"/>
            <a:r>
              <a:rPr lang="en-GB" sz="2800" b="0" i="0" kern="1200" dirty="0">
                <a:solidFill>
                  <a:schemeClr val="tx1"/>
                </a:solidFill>
                <a:effectLst/>
                <a:latin typeface="Comic Sans MS" pitchFamily="66" charset="0"/>
                <a:ea typeface="+mj-ea"/>
                <a:cs typeface="+mj-cs"/>
              </a:rPr>
              <a:t>Then a new king, to whom Joseph meant nothing, came to power in Egypt. “Look,” he said to his people, “the Israelites have become far too numerous for us. Come, we must deal shrewdly with them or they will become even more numerous and, if war breaks out, will join our enemies, fight against us and leave the country.”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D1CE-F075-4664-BD98-5D0C0ADA6BD1}"/>
              </a:ext>
            </a:extLst>
          </p:cNvPr>
          <p:cNvSpPr>
            <a:spLocks noGrp="1"/>
          </p:cNvSpPr>
          <p:nvPr>
            <p:ph type="title" idx="4294967295"/>
          </p:nvPr>
        </p:nvSpPr>
        <p:spPr/>
        <p:txBody>
          <a:bodyPr/>
          <a:lstStyle/>
          <a:p>
            <a:pPr algn="just"/>
            <a:endParaRPr lang="en-GB" sz="2800" b="0" i="0" kern="1200" dirty="0">
              <a:solidFill>
                <a:schemeClr val="tx1"/>
              </a:solidFill>
              <a:effectLst/>
              <a:latin typeface="Comic Sans MS" pitchFamily="66" charset="0"/>
              <a:ea typeface="+mj-ea"/>
              <a:cs typeface="+mj-cs"/>
            </a:endParaRPr>
          </a:p>
          <a:p>
            <a:pPr algn="just"/>
            <a:r>
              <a:rPr lang="en-GB" sz="2800" b="0" i="0" kern="1200" dirty="0">
                <a:solidFill>
                  <a:schemeClr val="tx1"/>
                </a:solidFill>
                <a:effectLst/>
                <a:latin typeface="Comic Sans MS" pitchFamily="66" charset="0"/>
                <a:ea typeface="+mj-ea"/>
                <a:cs typeface="+mj-cs"/>
              </a:rPr>
              <a:t>So they put slave masters over them to oppress them with forced labour, and they built </a:t>
            </a:r>
            <a:r>
              <a:rPr lang="en-GB" sz="2800" b="0" i="0" kern="1200" dirty="0" err="1">
                <a:solidFill>
                  <a:schemeClr val="tx1"/>
                </a:solidFill>
                <a:effectLst/>
                <a:latin typeface="Comic Sans MS" pitchFamily="66" charset="0"/>
                <a:ea typeface="+mj-ea"/>
                <a:cs typeface="+mj-cs"/>
              </a:rPr>
              <a:t>Pithom</a:t>
            </a:r>
            <a:r>
              <a:rPr lang="en-GB" sz="2800" b="0" i="0" kern="1200" dirty="0">
                <a:solidFill>
                  <a:schemeClr val="tx1"/>
                </a:solidFill>
                <a:effectLst/>
                <a:latin typeface="Comic Sans MS" pitchFamily="66" charset="0"/>
                <a:ea typeface="+mj-ea"/>
                <a:cs typeface="+mj-cs"/>
              </a:rPr>
              <a:t> and Rameses as store cities for Pharaoh. But the more they were oppressed, the more they multiplied and spread; so the Egyptians came to dread the Israelites and worked them ruthlessly. They made their lives bitter with harsh labour in brick and mortar and with all kinds of work in the fields; in all their harsh labour the Egyptians worked them ruthlessly.</a:t>
            </a:r>
            <a:endParaRPr lang="en-AU" dirty="0"/>
          </a:p>
        </p:txBody>
      </p:sp>
    </p:spTree>
    <p:extLst>
      <p:ext uri="{BB962C8B-B14F-4D97-AF65-F5344CB8AC3E}">
        <p14:creationId xmlns:p14="http://schemas.microsoft.com/office/powerpoint/2010/main" val="3150307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4EC7B-C828-4595-AFED-4DFA4857B866}"/>
              </a:ext>
            </a:extLst>
          </p:cNvPr>
          <p:cNvSpPr>
            <a:spLocks noGrp="1"/>
          </p:cNvSpPr>
          <p:nvPr>
            <p:ph type="title" idx="4294967295"/>
          </p:nvPr>
        </p:nvSpPr>
        <p:spPr/>
        <p:txBody>
          <a:bodyPr/>
          <a:lstStyle/>
          <a:p>
            <a:pPr algn="just"/>
            <a:endParaRPr lang="en-GB" sz="2800" b="0" i="0" kern="1200" dirty="0">
              <a:solidFill>
                <a:schemeClr val="tx1"/>
              </a:solidFill>
              <a:effectLst/>
              <a:latin typeface="Comic Sans MS" pitchFamily="66" charset="0"/>
              <a:ea typeface="+mj-ea"/>
              <a:cs typeface="+mj-cs"/>
            </a:endParaRPr>
          </a:p>
          <a:p>
            <a:pPr algn="just"/>
            <a:r>
              <a:rPr lang="en-GB" sz="2800" b="0" i="0" kern="1200" dirty="0">
                <a:solidFill>
                  <a:schemeClr val="tx1"/>
                </a:solidFill>
                <a:effectLst/>
                <a:latin typeface="Comic Sans MS" pitchFamily="66" charset="0"/>
                <a:ea typeface="+mj-ea"/>
                <a:cs typeface="+mj-cs"/>
              </a:rPr>
              <a:t>The king of Egypt said to the Hebrew midwives, whose names were Shiphrah and Puah, “When you are helping the Hebrew women during childbirth on the delivery stool, if you see that the baby is a boy, kill him; but if it is a girl, let her live.” The midwives, however, feared God and did not do what the king of Egypt had told them to do; they let the boys live. Then the king of Egypt summoned the midwives and asked them, “Why have you done this? Why have you let the boys live?”</a:t>
            </a:r>
            <a:endParaRPr lang="en-AU" dirty="0"/>
          </a:p>
        </p:txBody>
      </p:sp>
    </p:spTree>
    <p:extLst>
      <p:ext uri="{BB962C8B-B14F-4D97-AF65-F5344CB8AC3E}">
        <p14:creationId xmlns:p14="http://schemas.microsoft.com/office/powerpoint/2010/main" val="1275543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39E6D2-4305-4933-BF95-A460D4E8DC10}"/>
              </a:ext>
            </a:extLst>
          </p:cNvPr>
          <p:cNvSpPr txBox="1"/>
          <p:nvPr/>
        </p:nvSpPr>
        <p:spPr>
          <a:xfrm>
            <a:off x="179388" y="5373688"/>
            <a:ext cx="8785225" cy="1190625"/>
          </a:xfrm>
          <a:prstGeom prst="rect">
            <a:avLst/>
          </a:prstGeom>
          <a:solidFill>
            <a:schemeClr val="accent6">
              <a:lumMod val="20000"/>
              <a:lumOff val="80000"/>
              <a:alpha val="42000"/>
            </a:schemeClr>
          </a:solidFill>
        </p:spPr>
        <p:txBody>
          <a:bodyPr>
            <a:spAutoFit/>
          </a:bodyPr>
          <a:lstStyle/>
          <a:p>
            <a:pPr algn="ctr" eaLnBrk="1" hangingPunct="1">
              <a:defRPr/>
            </a:pPr>
            <a:r>
              <a:rPr lang="en-AU" b="1" dirty="0">
                <a:latin typeface="Arial" charset="0"/>
                <a:cs typeface="Arial" charset="0"/>
              </a:rPr>
              <a:t>We acknowledge the sovereign First Peoples of these lands and waters </a:t>
            </a:r>
          </a:p>
          <a:p>
            <a:pPr algn="ctr" eaLnBrk="1" hangingPunct="1">
              <a:defRPr/>
            </a:pPr>
            <a:r>
              <a:rPr lang="en-AU" b="1" dirty="0">
                <a:latin typeface="Arial" charset="0"/>
                <a:cs typeface="Arial" charset="0"/>
              </a:rPr>
              <a:t>where we meet, the </a:t>
            </a:r>
            <a:r>
              <a:rPr lang="en-AU" b="1" dirty="0" err="1">
                <a:latin typeface="Arial" charset="0"/>
                <a:cs typeface="Arial" charset="0"/>
              </a:rPr>
              <a:t>Yuin</a:t>
            </a:r>
            <a:r>
              <a:rPr lang="en-AU" b="1" dirty="0">
                <a:latin typeface="Arial" charset="0"/>
                <a:cs typeface="Arial" charset="0"/>
              </a:rPr>
              <a:t> Nation.</a:t>
            </a:r>
            <a:br>
              <a:rPr lang="en-AU" b="1" dirty="0">
                <a:latin typeface="Arial" charset="0"/>
                <a:cs typeface="Arial" charset="0"/>
              </a:rPr>
            </a:br>
            <a:r>
              <a:rPr lang="en-AU" b="1" dirty="0">
                <a:latin typeface="Arial" charset="0"/>
                <a:cs typeface="Arial" charset="0"/>
              </a:rPr>
              <a:t>We pay our respects to their elders past and present and to all Aboriginal people who have cared for this place since creation.</a:t>
            </a:r>
          </a:p>
        </p:txBody>
      </p:sp>
      <p:pic>
        <p:nvPicPr>
          <p:cNvPr id="4" name="Picture 3">
            <a:extLst>
              <a:ext uri="{FF2B5EF4-FFF2-40B4-BE49-F238E27FC236}">
                <a16:creationId xmlns:a16="http://schemas.microsoft.com/office/drawing/2014/main" id="{D846652A-8B63-46D1-A1FC-5088903FC9B0}"/>
              </a:ext>
            </a:extLst>
          </p:cNvPr>
          <p:cNvPicPr>
            <a:picLocks noChangeAspect="1"/>
          </p:cNvPicPr>
          <p:nvPr/>
        </p:nvPicPr>
        <p:blipFill rotWithShape="1">
          <a:blip r:embed="rId2">
            <a:extLst>
              <a:ext uri="{28A0092B-C50C-407E-A947-70E740481C1C}">
                <a14:useLocalDpi xmlns:a14="http://schemas.microsoft.com/office/drawing/2010/main" val="0"/>
              </a:ext>
            </a:extLst>
          </a:blip>
          <a:srcRect t="16400" b="17451"/>
          <a:stretch/>
        </p:blipFill>
        <p:spPr>
          <a:xfrm>
            <a:off x="1143000" y="332656"/>
            <a:ext cx="6858000" cy="45365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BEE2A-E759-4745-8153-3DB62B18B300}"/>
              </a:ext>
            </a:extLst>
          </p:cNvPr>
          <p:cNvSpPr>
            <a:spLocks noGrp="1"/>
          </p:cNvSpPr>
          <p:nvPr>
            <p:ph type="title" idx="4294967295"/>
          </p:nvPr>
        </p:nvSpPr>
        <p:spPr/>
        <p:txBody>
          <a:bodyPr/>
          <a:lstStyle/>
          <a:p>
            <a:pPr algn="just"/>
            <a:endParaRPr lang="en-GB" sz="2800" b="0" i="0" kern="1200" dirty="0">
              <a:solidFill>
                <a:schemeClr val="tx1"/>
              </a:solidFill>
              <a:effectLst/>
              <a:latin typeface="Comic Sans MS" pitchFamily="66" charset="0"/>
              <a:ea typeface="+mj-ea"/>
              <a:cs typeface="+mj-cs"/>
            </a:endParaRPr>
          </a:p>
          <a:p>
            <a:pPr algn="just"/>
            <a:r>
              <a:rPr lang="en-GB" sz="2800" b="0" i="0" kern="1200" dirty="0">
                <a:solidFill>
                  <a:schemeClr val="tx1"/>
                </a:solidFill>
                <a:effectLst/>
                <a:latin typeface="Comic Sans MS" pitchFamily="66" charset="0"/>
                <a:ea typeface="+mj-ea"/>
                <a:cs typeface="+mj-cs"/>
              </a:rPr>
              <a:t>The midwives answered Pharaoh, “Hebrew women are not like Egyptian women; they are vigorous and give birth before the midwives arrive.”</a:t>
            </a:r>
          </a:p>
          <a:p>
            <a:pPr algn="just"/>
            <a:r>
              <a:rPr lang="en-GB" sz="2800" b="0" i="0" kern="1200" dirty="0">
                <a:solidFill>
                  <a:schemeClr val="tx1"/>
                </a:solidFill>
                <a:effectLst/>
                <a:latin typeface="Comic Sans MS" pitchFamily="66" charset="0"/>
                <a:ea typeface="+mj-ea"/>
                <a:cs typeface="+mj-cs"/>
              </a:rPr>
              <a:t>So God was kind to the midwives and the people increased and became even more numerous. And because the midwives feared God, he gave them families of their own.</a:t>
            </a:r>
          </a:p>
          <a:p>
            <a:pPr algn="just"/>
            <a:r>
              <a:rPr lang="en-GB" sz="2800" b="0" i="0" kern="1200" dirty="0">
                <a:solidFill>
                  <a:schemeClr val="tx1"/>
                </a:solidFill>
                <a:effectLst/>
                <a:latin typeface="Comic Sans MS" pitchFamily="66" charset="0"/>
                <a:ea typeface="+mj-ea"/>
                <a:cs typeface="+mj-cs"/>
              </a:rPr>
              <a:t>Then Pharaoh gave this order to all his people: “Every Hebrew boy that is born you must throw into the Nile, but let every girl live.”</a:t>
            </a:r>
            <a:endParaRPr lang="en-AU" dirty="0"/>
          </a:p>
        </p:txBody>
      </p:sp>
    </p:spTree>
    <p:extLst>
      <p:ext uri="{BB962C8B-B14F-4D97-AF65-F5344CB8AC3E}">
        <p14:creationId xmlns:p14="http://schemas.microsoft.com/office/powerpoint/2010/main" val="1135766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BC2F-9CFC-4358-8892-D4BEF4BC3947}"/>
              </a:ext>
            </a:extLst>
          </p:cNvPr>
          <p:cNvSpPr>
            <a:spLocks noGrp="1"/>
          </p:cNvSpPr>
          <p:nvPr>
            <p:ph type="title" idx="4294967295"/>
          </p:nvPr>
        </p:nvSpPr>
        <p:spPr/>
        <p:txBody>
          <a:bodyPr/>
          <a:lstStyle/>
          <a:p>
            <a:pPr algn="just"/>
            <a:endParaRPr lang="en-GB" sz="2800" b="0" i="0" kern="1200" dirty="0">
              <a:solidFill>
                <a:schemeClr val="tx1"/>
              </a:solidFill>
              <a:effectLst/>
              <a:latin typeface="Comic Sans MS" pitchFamily="66" charset="0"/>
              <a:ea typeface="+mj-ea"/>
              <a:cs typeface="+mj-cs"/>
            </a:endParaRPr>
          </a:p>
          <a:p>
            <a:pPr algn="just"/>
            <a:r>
              <a:rPr lang="en-GB" sz="2800" b="0" i="0" kern="1200" dirty="0">
                <a:solidFill>
                  <a:schemeClr val="tx1"/>
                </a:solidFill>
                <a:effectLst/>
                <a:latin typeface="Comic Sans MS" pitchFamily="66" charset="0"/>
                <a:ea typeface="+mj-ea"/>
                <a:cs typeface="+mj-cs"/>
              </a:rPr>
              <a:t>Now a man of the tribe of Levi married a Levite woman, and she became pregnant and gave birth to a son. When she saw that he was a fine child, she hid him for three months. But when she could hide him no longer, she got a papyrus basket for him and coated it with tar and pitch. Then she placed the child in it and put it among the reeds along the bank of the Nile. His sister stood at a distance to see what would happen to him.</a:t>
            </a:r>
            <a:endParaRPr lang="en-AU" dirty="0"/>
          </a:p>
        </p:txBody>
      </p:sp>
    </p:spTree>
    <p:extLst>
      <p:ext uri="{BB962C8B-B14F-4D97-AF65-F5344CB8AC3E}">
        <p14:creationId xmlns:p14="http://schemas.microsoft.com/office/powerpoint/2010/main" val="534886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8E259-FF21-4058-97DB-4216601C0BAB}"/>
              </a:ext>
            </a:extLst>
          </p:cNvPr>
          <p:cNvSpPr>
            <a:spLocks noGrp="1"/>
          </p:cNvSpPr>
          <p:nvPr>
            <p:ph type="title" idx="4294967295"/>
          </p:nvPr>
        </p:nvSpPr>
        <p:spPr/>
        <p:txBody>
          <a:bodyPr/>
          <a:lstStyle/>
          <a:p>
            <a:pPr algn="just"/>
            <a:endParaRPr lang="en-GB" sz="2800" b="0" i="0" kern="1200" dirty="0">
              <a:solidFill>
                <a:schemeClr val="tx1"/>
              </a:solidFill>
              <a:effectLst/>
              <a:latin typeface="Comic Sans MS" pitchFamily="66" charset="0"/>
              <a:ea typeface="+mj-ea"/>
              <a:cs typeface="+mj-cs"/>
            </a:endParaRPr>
          </a:p>
          <a:p>
            <a:pPr algn="just"/>
            <a:r>
              <a:rPr lang="en-GB" sz="2800" b="0" i="0" kern="1200" dirty="0">
                <a:solidFill>
                  <a:schemeClr val="tx1"/>
                </a:solidFill>
                <a:effectLst/>
                <a:latin typeface="Comic Sans MS" pitchFamily="66" charset="0"/>
                <a:ea typeface="+mj-ea"/>
                <a:cs typeface="+mj-cs"/>
              </a:rPr>
              <a:t>Then Pharaoh’s daughter went down to the Nile to bathe, and her attendants were walking along the riverbank. She saw the basket among the reeds and sent her female slave to get it. She opened it and saw the baby. He was crying, and she felt sorry for him. “This is one of the Hebrew babies,” she said.</a:t>
            </a:r>
          </a:p>
          <a:p>
            <a:pPr algn="just"/>
            <a:r>
              <a:rPr lang="en-GB" sz="2800" b="0" i="0" kern="1200" dirty="0">
                <a:solidFill>
                  <a:schemeClr val="tx1"/>
                </a:solidFill>
                <a:effectLst/>
                <a:latin typeface="Comic Sans MS" pitchFamily="66" charset="0"/>
                <a:ea typeface="+mj-ea"/>
                <a:cs typeface="+mj-cs"/>
              </a:rPr>
              <a:t>Then his sister asked Pharaoh’s daughter, “Shall I go and get one of the Hebrew women to nurse the baby for you?”</a:t>
            </a:r>
            <a:endParaRPr lang="en-AU" dirty="0"/>
          </a:p>
        </p:txBody>
      </p:sp>
    </p:spTree>
    <p:extLst>
      <p:ext uri="{BB962C8B-B14F-4D97-AF65-F5344CB8AC3E}">
        <p14:creationId xmlns:p14="http://schemas.microsoft.com/office/powerpoint/2010/main" val="766656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8752E-AD0F-4991-B05F-D5A58F7FC2BE}"/>
              </a:ext>
            </a:extLst>
          </p:cNvPr>
          <p:cNvSpPr>
            <a:spLocks noGrp="1"/>
          </p:cNvSpPr>
          <p:nvPr>
            <p:ph type="title" idx="4294967295"/>
          </p:nvPr>
        </p:nvSpPr>
        <p:spPr/>
        <p:txBody>
          <a:bodyPr/>
          <a:lstStyle/>
          <a:p>
            <a:pPr algn="just"/>
            <a:endParaRPr lang="en-GB"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“Yes, go,” she answered. So the girl went and got the baby’s mother. Pharaoh’s daughter said to her, “Take this baby and nurse him for me, and I will pay you.” So the woman took the baby and nursed him. When the child grew older, she took him to Pharaoh’s daughter and he became her son. She named him Moses, saying, “I drew him out of the water.”</a:t>
            </a:r>
            <a:br>
              <a:rPr lang="en-GB" sz="2800" b="0" i="0" kern="1200" dirty="0">
                <a:solidFill>
                  <a:schemeClr val="tx1"/>
                </a:solidFill>
                <a:effectLst/>
                <a:latin typeface="Comic Sans MS" pitchFamily="66" charset="0"/>
                <a:ea typeface="+mj-ea"/>
                <a:cs typeface="+mj-cs"/>
              </a:rPr>
            </a:b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a:t>
            </a:r>
            <a:endParaRPr lang="en-AU" dirty="0"/>
          </a:p>
        </p:txBody>
      </p:sp>
    </p:spTree>
    <p:extLst>
      <p:ext uri="{BB962C8B-B14F-4D97-AF65-F5344CB8AC3E}">
        <p14:creationId xmlns:p14="http://schemas.microsoft.com/office/powerpoint/2010/main" val="3962497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Picture 5" descr="beeach2">
            <a:extLst>
              <a:ext uri="{FF2B5EF4-FFF2-40B4-BE49-F238E27FC236}">
                <a16:creationId xmlns:a16="http://schemas.microsoft.com/office/drawing/2014/main" id="{3DFC9853-0DBC-4094-B558-B740F2BEB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18168"/>
            <a:ext cx="9216180" cy="259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4490C4E-B3D3-454F-8967-6C804E65270A}"/>
              </a:ext>
            </a:extLst>
          </p:cNvPr>
          <p:cNvSpPr txBox="1"/>
          <p:nvPr/>
        </p:nvSpPr>
        <p:spPr>
          <a:xfrm>
            <a:off x="1043608" y="4509120"/>
            <a:ext cx="6912768" cy="646331"/>
          </a:xfrm>
          <a:prstGeom prst="rect">
            <a:avLst/>
          </a:prstGeom>
          <a:noFill/>
        </p:spPr>
        <p:txBody>
          <a:bodyPr wrap="square" rtlCol="0">
            <a:spAutoFit/>
          </a:bodyPr>
          <a:lstStyle/>
          <a:p>
            <a:r>
              <a:rPr lang="en-AU" sz="3600" dirty="0">
                <a:latin typeface="Algerian" panose="04020705040A02060702" pitchFamily="82" charset="0"/>
              </a:rPr>
              <a:t>“Awakened by compassion”</a:t>
            </a:r>
            <a:endParaRPr lang="en-AU" sz="3600" dirty="0"/>
          </a:p>
        </p:txBody>
      </p:sp>
    </p:spTree>
    <p:extLst>
      <p:ext uri="{BB962C8B-B14F-4D97-AF65-F5344CB8AC3E}">
        <p14:creationId xmlns:p14="http://schemas.microsoft.com/office/powerpoint/2010/main" val="3156876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C627-B319-4F88-8F64-55D0576C32B3}"/>
              </a:ext>
            </a:extLst>
          </p:cNvPr>
          <p:cNvSpPr>
            <a:spLocks noGrp="1"/>
          </p:cNvSpPr>
          <p:nvPr>
            <p:ph type="title"/>
          </p:nvPr>
        </p:nvSpPr>
        <p:spPr>
          <a:xfrm>
            <a:off x="628650" y="162561"/>
            <a:ext cx="7886700" cy="751840"/>
          </a:xfrm>
        </p:spPr>
        <p:txBody>
          <a:bodyPr/>
          <a:lstStyle/>
          <a:p>
            <a:r>
              <a:rPr lang="en-AU" dirty="0"/>
              <a:t>          Awakened by compassion</a:t>
            </a:r>
          </a:p>
        </p:txBody>
      </p:sp>
      <p:pic>
        <p:nvPicPr>
          <p:cNvPr id="6" name="Picture 2" descr="Free Lecture - Who was Reverend John Flynn? - Qantas Founders Museum">
            <a:extLst>
              <a:ext uri="{FF2B5EF4-FFF2-40B4-BE49-F238E27FC236}">
                <a16:creationId xmlns:a16="http://schemas.microsoft.com/office/drawing/2014/main" id="{EB976B50-E80F-FCB0-A717-6ED43AC0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593" y="1493520"/>
            <a:ext cx="3613997" cy="430783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ovember 25, 1880 – Reverend John Flynn, founder of the Royal Flying Doctor Service, is born ...">
            <a:extLst>
              <a:ext uri="{FF2B5EF4-FFF2-40B4-BE49-F238E27FC236}">
                <a16:creationId xmlns:a16="http://schemas.microsoft.com/office/drawing/2014/main" id="{00CB1DBF-8D3E-FF23-FEF4-124DEDEB89B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0410" y="1906390"/>
            <a:ext cx="4556601" cy="341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9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6F2FF-8637-2457-DA99-6F2E030228F3}"/>
              </a:ext>
            </a:extLst>
          </p:cNvPr>
          <p:cNvSpPr>
            <a:spLocks noGrp="1"/>
          </p:cNvSpPr>
          <p:nvPr>
            <p:ph type="title"/>
          </p:nvPr>
        </p:nvSpPr>
        <p:spPr>
          <a:xfrm>
            <a:off x="628650" y="121921"/>
            <a:ext cx="7886700" cy="965200"/>
          </a:xfrm>
        </p:spPr>
        <p:txBody>
          <a:bodyPr/>
          <a:lstStyle/>
          <a:p>
            <a:r>
              <a:rPr lang="en-AU" dirty="0"/>
              <a:t>Eel Hole Creek School, 1901</a:t>
            </a:r>
          </a:p>
        </p:txBody>
      </p:sp>
      <p:pic>
        <p:nvPicPr>
          <p:cNvPr id="5" name="Content Placeholder 4" descr="A group of people posing for a photo&#10;&#10;Description automatically generated">
            <a:extLst>
              <a:ext uri="{FF2B5EF4-FFF2-40B4-BE49-F238E27FC236}">
                <a16:creationId xmlns:a16="http://schemas.microsoft.com/office/drawing/2014/main" id="{3D82678C-4304-F1E1-321F-F3DF9AEFFC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121" y="1320800"/>
            <a:ext cx="4922907" cy="4216399"/>
          </a:xfrm>
        </p:spPr>
      </p:pic>
      <p:pic>
        <p:nvPicPr>
          <p:cNvPr id="3" name="Content Placeholder 4" descr="A group of people standing in a doorway of a house&#10;&#10;Description automatically generated">
            <a:extLst>
              <a:ext uri="{FF2B5EF4-FFF2-40B4-BE49-F238E27FC236}">
                <a16:creationId xmlns:a16="http://schemas.microsoft.com/office/drawing/2014/main" id="{FE51DAF0-8F87-68A3-0233-9E39A76FA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8761" y="1588813"/>
            <a:ext cx="2576488" cy="1619049"/>
          </a:xfrm>
          <a:prstGeom prst="rect">
            <a:avLst/>
          </a:prstGeom>
        </p:spPr>
      </p:pic>
      <p:pic>
        <p:nvPicPr>
          <p:cNvPr id="4" name="Content Placeholder 4" descr="A group of people standing outside a building&#10;&#10;Description automatically generated">
            <a:extLst>
              <a:ext uri="{FF2B5EF4-FFF2-40B4-BE49-F238E27FC236}">
                <a16:creationId xmlns:a16="http://schemas.microsoft.com/office/drawing/2014/main" id="{2A4DE801-9D6F-AF4B-69E1-71DBD31B3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202" y="3639587"/>
            <a:ext cx="3169918" cy="1876145"/>
          </a:xfrm>
          <a:prstGeom prst="rect">
            <a:avLst/>
          </a:prstGeom>
        </p:spPr>
      </p:pic>
    </p:spTree>
    <p:extLst>
      <p:ext uri="{BB962C8B-B14F-4D97-AF65-F5344CB8AC3E}">
        <p14:creationId xmlns:p14="http://schemas.microsoft.com/office/powerpoint/2010/main" val="3640805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6BDF-5975-D00C-0AC9-43186DD75B4A}"/>
              </a:ext>
            </a:extLst>
          </p:cNvPr>
          <p:cNvSpPr>
            <a:spLocks noGrp="1"/>
          </p:cNvSpPr>
          <p:nvPr>
            <p:ph type="title"/>
          </p:nvPr>
        </p:nvSpPr>
        <p:spPr>
          <a:xfrm>
            <a:off x="628650" y="142539"/>
            <a:ext cx="7886700" cy="588982"/>
          </a:xfrm>
        </p:spPr>
        <p:txBody>
          <a:bodyPr>
            <a:normAutofit/>
          </a:bodyPr>
          <a:lstStyle/>
          <a:p>
            <a:r>
              <a:rPr lang="en-AU" dirty="0"/>
              <a:t>            Beech Forest, 1903</a:t>
            </a:r>
          </a:p>
        </p:txBody>
      </p:sp>
      <p:pic>
        <p:nvPicPr>
          <p:cNvPr id="4" name="Content Placeholder 4" descr="A person standing on a tree&#10;&#10;Description automatically generated">
            <a:extLst>
              <a:ext uri="{FF2B5EF4-FFF2-40B4-BE49-F238E27FC236}">
                <a16:creationId xmlns:a16="http://schemas.microsoft.com/office/drawing/2014/main" id="{031347BA-D458-C870-6ADD-ABE01A8623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3062" y="805273"/>
            <a:ext cx="2597913" cy="3377287"/>
          </a:xfrm>
        </p:spPr>
      </p:pic>
      <p:pic>
        <p:nvPicPr>
          <p:cNvPr id="4098" name="Picture 2" descr="Pin on History">
            <a:extLst>
              <a:ext uri="{FF2B5EF4-FFF2-40B4-BE49-F238E27FC236}">
                <a16:creationId xmlns:a16="http://schemas.microsoft.com/office/drawing/2014/main" id="{D6BFE5CA-3186-5A15-9E23-1EDDBDE80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31521"/>
            <a:ext cx="3943350" cy="33187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egative - Beech Forest, Victoria, circa 1890">
            <a:extLst>
              <a:ext uri="{FF2B5EF4-FFF2-40B4-BE49-F238E27FC236}">
                <a16:creationId xmlns:a16="http://schemas.microsoft.com/office/drawing/2014/main" id="{865515B7-990B-B9BC-06DC-DBA268517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59" y="4454356"/>
            <a:ext cx="3275181" cy="22590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egative - Family Group at Henry's Sawmill, Otways, Victoria, circa 1930">
            <a:extLst>
              <a:ext uri="{FF2B5EF4-FFF2-40B4-BE49-F238E27FC236}">
                <a16:creationId xmlns:a16="http://schemas.microsoft.com/office/drawing/2014/main" id="{71A1857E-6593-9EC2-7A9C-E084FDC98B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0230" y="4208377"/>
            <a:ext cx="4135120" cy="250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364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C8D1-4A3A-B6FE-97B3-EAA768AB3A01}"/>
              </a:ext>
            </a:extLst>
          </p:cNvPr>
          <p:cNvSpPr>
            <a:spLocks noGrp="1"/>
          </p:cNvSpPr>
          <p:nvPr>
            <p:ph type="title"/>
          </p:nvPr>
        </p:nvSpPr>
        <p:spPr>
          <a:xfrm>
            <a:off x="628650" y="130315"/>
            <a:ext cx="7886700" cy="865366"/>
          </a:xfrm>
        </p:spPr>
        <p:txBody>
          <a:bodyPr/>
          <a:lstStyle/>
          <a:p>
            <a:r>
              <a:rPr lang="en-AU" dirty="0"/>
              <a:t>                 Beech Forest, 1962</a:t>
            </a:r>
          </a:p>
        </p:txBody>
      </p:sp>
      <p:pic>
        <p:nvPicPr>
          <p:cNvPr id="1026" name="Picture 2">
            <a:extLst>
              <a:ext uri="{FF2B5EF4-FFF2-40B4-BE49-F238E27FC236}">
                <a16:creationId xmlns:a16="http://schemas.microsoft.com/office/drawing/2014/main" id="{A13329D5-6764-6C6E-4EE1-A02453193D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0839" y="995681"/>
            <a:ext cx="3140282" cy="2355211"/>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4" descr="A group of children posing for a photo&#10;&#10;Description automatically generated">
            <a:extLst>
              <a:ext uri="{FF2B5EF4-FFF2-40B4-BE49-F238E27FC236}">
                <a16:creationId xmlns:a16="http://schemas.microsoft.com/office/drawing/2014/main" id="{0102CA01-4E88-5A73-24FE-F8CC015C2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078" y="1495780"/>
            <a:ext cx="2801282" cy="3866440"/>
          </a:xfrm>
          <a:prstGeom prst="rect">
            <a:avLst/>
          </a:prstGeom>
        </p:spPr>
      </p:pic>
      <p:pic>
        <p:nvPicPr>
          <p:cNvPr id="4" name="Picture 2" descr="Image result for the old beechy train">
            <a:extLst>
              <a:ext uri="{FF2B5EF4-FFF2-40B4-BE49-F238E27FC236}">
                <a16:creationId xmlns:a16="http://schemas.microsoft.com/office/drawing/2014/main" id="{19628A27-FE21-0A27-8460-297DEE7AC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082" y="3577203"/>
            <a:ext cx="3772745" cy="24604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C2E11F-6C79-C728-9A33-96A21A74A57E}"/>
              </a:ext>
            </a:extLst>
          </p:cNvPr>
          <p:cNvSpPr txBox="1"/>
          <p:nvPr/>
        </p:nvSpPr>
        <p:spPr>
          <a:xfrm>
            <a:off x="4572000" y="5559266"/>
            <a:ext cx="4368800" cy="400110"/>
          </a:xfrm>
          <a:prstGeom prst="rect">
            <a:avLst/>
          </a:prstGeom>
          <a:noFill/>
        </p:spPr>
        <p:txBody>
          <a:bodyPr wrap="square" rtlCol="0">
            <a:spAutoFit/>
          </a:bodyPr>
          <a:lstStyle/>
          <a:p>
            <a:r>
              <a:rPr lang="en-AU" sz="2000" dirty="0"/>
              <a:t>         Beech Forest Primary School,1962   </a:t>
            </a:r>
          </a:p>
        </p:txBody>
      </p:sp>
      <p:sp>
        <p:nvSpPr>
          <p:cNvPr id="6" name="TextBox 5">
            <a:extLst>
              <a:ext uri="{FF2B5EF4-FFF2-40B4-BE49-F238E27FC236}">
                <a16:creationId xmlns:a16="http://schemas.microsoft.com/office/drawing/2014/main" id="{83238DA8-AFAD-4311-9080-DF300470546A}"/>
              </a:ext>
            </a:extLst>
          </p:cNvPr>
          <p:cNvSpPr txBox="1"/>
          <p:nvPr/>
        </p:nvSpPr>
        <p:spPr>
          <a:xfrm>
            <a:off x="628650" y="6156422"/>
            <a:ext cx="5187999" cy="400110"/>
          </a:xfrm>
          <a:prstGeom prst="rect">
            <a:avLst/>
          </a:prstGeom>
          <a:noFill/>
        </p:spPr>
        <p:txBody>
          <a:bodyPr wrap="square" rtlCol="0">
            <a:spAutoFit/>
          </a:bodyPr>
          <a:lstStyle/>
          <a:p>
            <a:r>
              <a:rPr lang="en-AU" sz="2000" dirty="0"/>
              <a:t>The Beechy, 1962, last train to Beech Forest</a:t>
            </a:r>
          </a:p>
        </p:txBody>
      </p:sp>
    </p:spTree>
    <p:extLst>
      <p:ext uri="{BB962C8B-B14F-4D97-AF65-F5344CB8AC3E}">
        <p14:creationId xmlns:p14="http://schemas.microsoft.com/office/powerpoint/2010/main" val="3690374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BD59-69FA-07B8-9D37-6AC57098073B}"/>
              </a:ext>
            </a:extLst>
          </p:cNvPr>
          <p:cNvSpPr>
            <a:spLocks noGrp="1"/>
          </p:cNvSpPr>
          <p:nvPr>
            <p:ph type="title"/>
          </p:nvPr>
        </p:nvSpPr>
        <p:spPr>
          <a:xfrm>
            <a:off x="1757680" y="365127"/>
            <a:ext cx="6757670" cy="488314"/>
          </a:xfrm>
        </p:spPr>
        <p:txBody>
          <a:bodyPr>
            <a:normAutofit fontScale="90000"/>
          </a:bodyPr>
          <a:lstStyle/>
          <a:p>
            <a:r>
              <a:rPr lang="en-AU" dirty="0"/>
              <a:t>                Buchan 1905</a:t>
            </a:r>
          </a:p>
        </p:txBody>
      </p:sp>
      <p:pic>
        <p:nvPicPr>
          <p:cNvPr id="2050" name="Picture 2" descr="Image result for John Flynn buchan">
            <a:extLst>
              <a:ext uri="{FF2B5EF4-FFF2-40B4-BE49-F238E27FC236}">
                <a16:creationId xmlns:a16="http://schemas.microsoft.com/office/drawing/2014/main" id="{4007CC19-1A8D-832F-4F87-1FEBACB7C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55" y="974725"/>
            <a:ext cx="375285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John Flynn buchan">
            <a:extLst>
              <a:ext uri="{FF2B5EF4-FFF2-40B4-BE49-F238E27FC236}">
                <a16:creationId xmlns:a16="http://schemas.microsoft.com/office/drawing/2014/main" id="{DEB60F34-6442-3718-8B3E-5AC982DEC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05" y="4011930"/>
            <a:ext cx="34671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John Flynn buchan">
            <a:extLst>
              <a:ext uri="{FF2B5EF4-FFF2-40B4-BE49-F238E27FC236}">
                <a16:creationId xmlns:a16="http://schemas.microsoft.com/office/drawing/2014/main" id="{C8995FDF-E2B0-D337-9F4D-B8F1AF5B7E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946" y="965200"/>
            <a:ext cx="451485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john flynn, buchan caves">
            <a:extLst>
              <a:ext uri="{FF2B5EF4-FFF2-40B4-BE49-F238E27FC236}">
                <a16:creationId xmlns:a16="http://schemas.microsoft.com/office/drawing/2014/main" id="{34AF69BC-078B-94B4-D8A8-D07D6788ABB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414070" y="3737225"/>
            <a:ext cx="2876489" cy="294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026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D5B5"/>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9CB7AFC1-2195-489A-A8CD-D2E834B05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25538"/>
            <a:ext cx="113506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a:extLst>
              <a:ext uri="{FF2B5EF4-FFF2-40B4-BE49-F238E27FC236}">
                <a16:creationId xmlns:a16="http://schemas.microsoft.com/office/drawing/2014/main" id="{86FC4E7C-1091-4914-8269-F3AEDEECCE23}"/>
              </a:ext>
            </a:extLst>
          </p:cNvPr>
          <p:cNvSpPr txBox="1">
            <a:spLocks noChangeArrowheads="1"/>
          </p:cNvSpPr>
          <p:nvPr/>
        </p:nvSpPr>
        <p:spPr bwMode="auto">
          <a:xfrm>
            <a:off x="1476375" y="620713"/>
            <a:ext cx="6372225" cy="1323975"/>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Welcome to worship</a:t>
            </a:r>
          </a:p>
          <a:p>
            <a:pPr algn="ctr" eaLnBrk="1" fontAlgn="auto" hangingPunct="1">
              <a:spcBef>
                <a:spcPct val="50000"/>
              </a:spcBef>
              <a:spcAft>
                <a:spcPts val="0"/>
              </a:spcAft>
              <a:defRPr/>
            </a:pPr>
            <a:r>
              <a:rPr lang="en-AU" sz="3200" b="1" dirty="0">
                <a:effectLst>
                  <a:outerShdw blurRad="38100" dist="38100" dir="2700000" algn="tl">
                    <a:srgbClr val="FFFFFF"/>
                  </a:outerShdw>
                </a:effectLst>
                <a:latin typeface="Comic Sans MS" pitchFamily="66" charset="0"/>
                <a:cs typeface="+mn-cs"/>
              </a:rPr>
              <a:t>at St Georges - Eden</a:t>
            </a:r>
          </a:p>
        </p:txBody>
      </p:sp>
      <p:sp>
        <p:nvSpPr>
          <p:cNvPr id="2" name="TextBox 1">
            <a:extLst>
              <a:ext uri="{FF2B5EF4-FFF2-40B4-BE49-F238E27FC236}">
                <a16:creationId xmlns:a16="http://schemas.microsoft.com/office/drawing/2014/main" id="{2B7BBD5D-8E1A-449E-BD41-43431E82F779}"/>
              </a:ext>
            </a:extLst>
          </p:cNvPr>
          <p:cNvSpPr txBox="1"/>
          <p:nvPr/>
        </p:nvSpPr>
        <p:spPr>
          <a:xfrm>
            <a:off x="1196405" y="3140968"/>
            <a:ext cx="6751190" cy="646331"/>
          </a:xfrm>
          <a:prstGeom prst="rect">
            <a:avLst/>
          </a:prstGeom>
          <a:noFill/>
        </p:spPr>
        <p:txBody>
          <a:bodyPr wrap="square" rtlCol="0">
            <a:spAutoFit/>
          </a:bodyPr>
          <a:lstStyle/>
          <a:p>
            <a:pPr algn="ctr"/>
            <a:r>
              <a:rPr lang="en-AU" sz="3600" dirty="0">
                <a:latin typeface="Algerian" panose="04020705040A02060702" pitchFamily="82" charset="0"/>
              </a:rPr>
              <a:t>'Awakened by compassion’</a:t>
            </a:r>
            <a:r>
              <a:rPr lang="en-AU" dirty="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C243-F6B8-5189-B44D-9BC547F87551}"/>
              </a:ext>
            </a:extLst>
          </p:cNvPr>
          <p:cNvSpPr>
            <a:spLocks noGrp="1"/>
          </p:cNvSpPr>
          <p:nvPr>
            <p:ph type="title"/>
          </p:nvPr>
        </p:nvSpPr>
        <p:spPr>
          <a:xfrm>
            <a:off x="274321" y="213361"/>
            <a:ext cx="8676640" cy="809466"/>
          </a:xfrm>
        </p:spPr>
        <p:txBody>
          <a:bodyPr>
            <a:normAutofit fontScale="90000"/>
          </a:bodyPr>
          <a:lstStyle/>
          <a:p>
            <a:r>
              <a:rPr lang="en-AU" dirty="0"/>
              <a:t>Ormond College, Melbourne Uni,                           1907</a:t>
            </a:r>
          </a:p>
        </p:txBody>
      </p:sp>
      <p:pic>
        <p:nvPicPr>
          <p:cNvPr id="6146" name="Picture 2" descr="Image result for ormond college melbourne">
            <a:extLst>
              <a:ext uri="{FF2B5EF4-FFF2-40B4-BE49-F238E27FC236}">
                <a16:creationId xmlns:a16="http://schemas.microsoft.com/office/drawing/2014/main" id="{690142EE-36FD-F63E-F0D0-FE74C68BB2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4237" y="1238237"/>
            <a:ext cx="4356341" cy="264042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mazing Australians: John Flynn">
            <a:extLst>
              <a:ext uri="{FF2B5EF4-FFF2-40B4-BE49-F238E27FC236}">
                <a16:creationId xmlns:a16="http://schemas.microsoft.com/office/drawing/2014/main" id="{A49549E5-D8DE-B6A4-DB45-6BE0AADE8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316" y="1185565"/>
            <a:ext cx="3700447" cy="2640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the bushman's companion">
            <a:extLst>
              <a:ext uri="{FF2B5EF4-FFF2-40B4-BE49-F238E27FC236}">
                <a16:creationId xmlns:a16="http://schemas.microsoft.com/office/drawing/2014/main" id="{789BB0E9-1B8B-309E-8D5E-D566383E9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1171" y="4053774"/>
            <a:ext cx="3194267" cy="26807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University of Melbourne in 1914. | University of melbourne, Melbourne, Australia">
            <a:extLst>
              <a:ext uri="{FF2B5EF4-FFF2-40B4-BE49-F238E27FC236}">
                <a16:creationId xmlns:a16="http://schemas.microsoft.com/office/drawing/2014/main" id="{EB1BEB59-5105-F57A-FB08-CBFC5ACF2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257" y="4094070"/>
            <a:ext cx="4515688" cy="264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77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9F4B-B5CF-46E7-47C8-9A818BCD90F1}"/>
              </a:ext>
            </a:extLst>
          </p:cNvPr>
          <p:cNvSpPr>
            <a:spLocks noGrp="1"/>
          </p:cNvSpPr>
          <p:nvPr>
            <p:ph type="title"/>
          </p:nvPr>
        </p:nvSpPr>
        <p:spPr>
          <a:xfrm>
            <a:off x="395536" y="274638"/>
            <a:ext cx="8229600" cy="1210146"/>
          </a:xfrm>
        </p:spPr>
        <p:txBody>
          <a:bodyPr/>
          <a:lstStyle/>
          <a:p>
            <a:r>
              <a:rPr lang="en-AU" dirty="0"/>
              <a:t>Beltana, South Australia, 540 k north of Adelaide, 1911</a:t>
            </a:r>
          </a:p>
        </p:txBody>
      </p:sp>
      <p:pic>
        <p:nvPicPr>
          <p:cNvPr id="5" name="Content Placeholder 4">
            <a:extLst>
              <a:ext uri="{FF2B5EF4-FFF2-40B4-BE49-F238E27FC236}">
                <a16:creationId xmlns:a16="http://schemas.microsoft.com/office/drawing/2014/main" id="{8A1A4562-9B3A-34D3-6424-C9E20882C150}"/>
              </a:ext>
            </a:extLst>
          </p:cNvPr>
          <p:cNvPicPr>
            <a:picLocks noGrp="1" noChangeAspect="1"/>
          </p:cNvPicPr>
          <p:nvPr>
            <p:ph idx="1"/>
          </p:nvPr>
        </p:nvPicPr>
        <p:blipFill>
          <a:blip r:embed="rId2"/>
          <a:stretch>
            <a:fillRect/>
          </a:stretch>
        </p:blipFill>
        <p:spPr>
          <a:xfrm>
            <a:off x="490220" y="1607344"/>
            <a:ext cx="3644900" cy="2733675"/>
          </a:xfrm>
        </p:spPr>
      </p:pic>
      <p:pic>
        <p:nvPicPr>
          <p:cNvPr id="7" name="Picture 6">
            <a:extLst>
              <a:ext uri="{FF2B5EF4-FFF2-40B4-BE49-F238E27FC236}">
                <a16:creationId xmlns:a16="http://schemas.microsoft.com/office/drawing/2014/main" id="{0B1F3C4C-760B-E94C-ADFA-D1ACDC4BA56F}"/>
              </a:ext>
            </a:extLst>
          </p:cNvPr>
          <p:cNvPicPr>
            <a:picLocks noChangeAspect="1"/>
          </p:cNvPicPr>
          <p:nvPr/>
        </p:nvPicPr>
        <p:blipFill>
          <a:blip r:embed="rId3"/>
          <a:stretch>
            <a:fillRect/>
          </a:stretch>
        </p:blipFill>
        <p:spPr>
          <a:xfrm>
            <a:off x="5008882" y="1607344"/>
            <a:ext cx="3644900" cy="2733675"/>
          </a:xfrm>
          <a:prstGeom prst="rect">
            <a:avLst/>
          </a:prstGeom>
        </p:spPr>
      </p:pic>
      <p:pic>
        <p:nvPicPr>
          <p:cNvPr id="1026" name="Picture 2" descr="John Flynn, OBE | SA History Hub">
            <a:extLst>
              <a:ext uri="{FF2B5EF4-FFF2-40B4-BE49-F238E27FC236}">
                <a16:creationId xmlns:a16="http://schemas.microsoft.com/office/drawing/2014/main" id="{BCC7F4BC-C8F6-C4E7-E082-7BF8A2210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8483" y="4562376"/>
            <a:ext cx="3530598" cy="228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330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7CBE-92C8-5D55-8378-17CB18221987}"/>
              </a:ext>
            </a:extLst>
          </p:cNvPr>
          <p:cNvSpPr>
            <a:spLocks noGrp="1"/>
          </p:cNvSpPr>
          <p:nvPr>
            <p:ph type="title"/>
          </p:nvPr>
        </p:nvSpPr>
        <p:spPr/>
        <p:txBody>
          <a:bodyPr/>
          <a:lstStyle/>
          <a:p>
            <a:endParaRPr lang="en-AU"/>
          </a:p>
        </p:txBody>
      </p:sp>
      <p:pic>
        <p:nvPicPr>
          <p:cNvPr id="5122" name="Picture 2" descr="John Flynn | MY HERO">
            <a:extLst>
              <a:ext uri="{FF2B5EF4-FFF2-40B4-BE49-F238E27FC236}">
                <a16:creationId xmlns:a16="http://schemas.microsoft.com/office/drawing/2014/main" id="{21AB4431-8C55-5174-E2A1-55F26DD3E4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0440" y="620886"/>
            <a:ext cx="4643119" cy="561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053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F91D0-E946-1FCC-7156-D2F2CC4A665D}"/>
              </a:ext>
            </a:extLst>
          </p:cNvPr>
          <p:cNvSpPr>
            <a:spLocks noGrp="1"/>
          </p:cNvSpPr>
          <p:nvPr>
            <p:ph type="title"/>
          </p:nvPr>
        </p:nvSpPr>
        <p:spPr>
          <a:xfrm>
            <a:off x="628650" y="1"/>
            <a:ext cx="7886700" cy="812800"/>
          </a:xfrm>
        </p:spPr>
        <p:txBody>
          <a:bodyPr/>
          <a:lstStyle/>
          <a:p>
            <a:r>
              <a:rPr lang="en-AU" dirty="0"/>
              <a:t>Royal Flying Doctor Service, 1928</a:t>
            </a:r>
          </a:p>
        </p:txBody>
      </p:sp>
      <p:pic>
        <p:nvPicPr>
          <p:cNvPr id="1026" name="Picture 2" descr="Image result for rev john flynn photographer">
            <a:extLst>
              <a:ext uri="{FF2B5EF4-FFF2-40B4-BE49-F238E27FC236}">
                <a16:creationId xmlns:a16="http://schemas.microsoft.com/office/drawing/2014/main" id="{EFEE7406-25A3-BAF6-BFB1-E07034A56B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2525" y="1250982"/>
            <a:ext cx="4053839" cy="28376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ational Portrait Gallery, Canberra">
            <a:extLst>
              <a:ext uri="{FF2B5EF4-FFF2-40B4-BE49-F238E27FC236}">
                <a16:creationId xmlns:a16="http://schemas.microsoft.com/office/drawing/2014/main" id="{E11075D0-D56C-C84D-27B4-A60BB2E36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358" y="1506600"/>
            <a:ext cx="31892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993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2A997-8C67-5BD6-CC09-1C4450ADBB07}"/>
              </a:ext>
            </a:extLst>
          </p:cNvPr>
          <p:cNvSpPr>
            <a:spLocks noGrp="1"/>
          </p:cNvSpPr>
          <p:nvPr>
            <p:ph type="title"/>
          </p:nvPr>
        </p:nvSpPr>
        <p:spPr>
          <a:xfrm>
            <a:off x="628650" y="152401"/>
            <a:ext cx="7886700" cy="873760"/>
          </a:xfrm>
        </p:spPr>
        <p:txBody>
          <a:bodyPr>
            <a:normAutofit/>
          </a:bodyPr>
          <a:lstStyle/>
          <a:p>
            <a:r>
              <a:rPr lang="en-AU" dirty="0"/>
              <a:t>Pedal radio, 1929 Trager and Flynn</a:t>
            </a:r>
          </a:p>
        </p:txBody>
      </p:sp>
      <p:pic>
        <p:nvPicPr>
          <p:cNvPr id="6" name="Content Placeholder 5">
            <a:extLst>
              <a:ext uri="{FF2B5EF4-FFF2-40B4-BE49-F238E27FC236}">
                <a16:creationId xmlns:a16="http://schemas.microsoft.com/office/drawing/2014/main" id="{3E4C0033-97EC-64B3-BF34-0D25BCA38203}"/>
              </a:ext>
            </a:extLst>
          </p:cNvPr>
          <p:cNvPicPr>
            <a:picLocks noGrp="1" noChangeAspect="1"/>
          </p:cNvPicPr>
          <p:nvPr>
            <p:ph idx="1"/>
          </p:nvPr>
        </p:nvPicPr>
        <p:blipFill>
          <a:blip r:embed="rId2"/>
          <a:stretch>
            <a:fillRect/>
          </a:stretch>
        </p:blipFill>
        <p:spPr bwMode="auto">
          <a:xfrm>
            <a:off x="293370" y="1026162"/>
            <a:ext cx="3597910" cy="26914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story of the Flying Doctor Radio">
            <a:extLst>
              <a:ext uri="{FF2B5EF4-FFF2-40B4-BE49-F238E27FC236}">
                <a16:creationId xmlns:a16="http://schemas.microsoft.com/office/drawing/2014/main" id="{43D2B52A-4967-A51A-5A24-0E493C653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26161"/>
            <a:ext cx="3873746" cy="262128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13">
            <a:extLst>
              <a:ext uri="{FF2B5EF4-FFF2-40B4-BE49-F238E27FC236}">
                <a16:creationId xmlns:a16="http://schemas.microsoft.com/office/drawing/2014/main" id="{ADD4F9BB-D039-CBDA-0605-E2D0376989CA}"/>
              </a:ext>
            </a:extLst>
          </p:cNvPr>
          <p:cNvPicPr>
            <a:picLocks noChangeAspect="1"/>
          </p:cNvPicPr>
          <p:nvPr/>
        </p:nvPicPr>
        <p:blipFill>
          <a:blip r:embed="rId4"/>
          <a:stretch>
            <a:fillRect/>
          </a:stretch>
        </p:blipFill>
        <p:spPr bwMode="auto">
          <a:xfrm>
            <a:off x="2904985" y="3876357"/>
            <a:ext cx="3940282" cy="274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850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9F969-39BA-E84B-B8CC-388FD978900D}"/>
              </a:ext>
            </a:extLst>
          </p:cNvPr>
          <p:cNvSpPr>
            <a:spLocks noGrp="1"/>
          </p:cNvSpPr>
          <p:nvPr>
            <p:ph type="title"/>
          </p:nvPr>
        </p:nvSpPr>
        <p:spPr>
          <a:xfrm>
            <a:off x="457200" y="274638"/>
            <a:ext cx="8229600" cy="1642194"/>
          </a:xfrm>
        </p:spPr>
        <p:txBody>
          <a:bodyPr/>
          <a:lstStyle/>
          <a:p>
            <a:r>
              <a:rPr lang="en-AU" dirty="0"/>
              <a:t>         School of the Air, 1951</a:t>
            </a:r>
          </a:p>
        </p:txBody>
      </p:sp>
      <p:pic>
        <p:nvPicPr>
          <p:cNvPr id="8194" name="Picture 2" descr="New age of learners enjoying benefits of School of the Air ...">
            <a:extLst>
              <a:ext uri="{FF2B5EF4-FFF2-40B4-BE49-F238E27FC236}">
                <a16:creationId xmlns:a16="http://schemas.microsoft.com/office/drawing/2014/main" id="{18E24E13-E72E-FEDA-AD23-B6EF4240F1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5726" y="1825625"/>
            <a:ext cx="581254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759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5F48-4C86-3019-296A-83D7B7E0C4EF}"/>
              </a:ext>
            </a:extLst>
          </p:cNvPr>
          <p:cNvSpPr>
            <a:spLocks noGrp="1"/>
          </p:cNvSpPr>
          <p:nvPr>
            <p:ph type="title"/>
          </p:nvPr>
        </p:nvSpPr>
        <p:spPr>
          <a:xfrm>
            <a:off x="457200" y="274638"/>
            <a:ext cx="4567160" cy="994122"/>
          </a:xfrm>
        </p:spPr>
        <p:txBody>
          <a:bodyPr/>
          <a:lstStyle/>
          <a:p>
            <a:r>
              <a:rPr lang="en-AU" dirty="0"/>
              <a:t>John Flynn</a:t>
            </a:r>
          </a:p>
        </p:txBody>
      </p:sp>
      <p:sp>
        <p:nvSpPr>
          <p:cNvPr id="3" name="Content Placeholder 2">
            <a:extLst>
              <a:ext uri="{FF2B5EF4-FFF2-40B4-BE49-F238E27FC236}">
                <a16:creationId xmlns:a16="http://schemas.microsoft.com/office/drawing/2014/main" id="{114305A6-AE05-AB2F-3598-BA3E0C7C3CA2}"/>
              </a:ext>
            </a:extLst>
          </p:cNvPr>
          <p:cNvSpPr>
            <a:spLocks noGrp="1"/>
          </p:cNvSpPr>
          <p:nvPr>
            <p:ph idx="1"/>
          </p:nvPr>
        </p:nvSpPr>
        <p:spPr>
          <a:xfrm>
            <a:off x="4429760" y="-99392"/>
            <a:ext cx="4567160" cy="6543040"/>
          </a:xfrm>
        </p:spPr>
        <p:txBody>
          <a:bodyPr/>
          <a:lstStyle/>
          <a:p>
            <a:pPr marL="0" indent="0">
              <a:buNone/>
            </a:pPr>
            <a:r>
              <a:rPr lang="en-AU" b="1" dirty="0"/>
              <a:t>Achievements:</a:t>
            </a:r>
          </a:p>
          <a:p>
            <a:pPr marL="514350" indent="-514350">
              <a:buAutoNum type="arabicPeriod"/>
            </a:pPr>
            <a:r>
              <a:rPr lang="en-AU" dirty="0"/>
              <a:t>Bushman’s companion</a:t>
            </a:r>
          </a:p>
          <a:p>
            <a:pPr marL="514350" indent="-514350">
              <a:buAutoNum type="arabicPeriod"/>
            </a:pPr>
            <a:r>
              <a:rPr lang="en-AU" dirty="0"/>
              <a:t>Magazine: The Islander</a:t>
            </a:r>
          </a:p>
          <a:p>
            <a:pPr marL="514350" indent="-514350">
              <a:buAutoNum type="arabicPeriod"/>
            </a:pPr>
            <a:r>
              <a:rPr lang="en-AU" dirty="0"/>
              <a:t>Australian Inland Mission</a:t>
            </a:r>
          </a:p>
          <a:p>
            <a:pPr marL="514350" indent="-514350">
              <a:buAutoNum type="arabicPeriod"/>
            </a:pPr>
            <a:r>
              <a:rPr lang="en-AU" dirty="0"/>
              <a:t>Bush Nursing Hospitals</a:t>
            </a:r>
          </a:p>
          <a:p>
            <a:pPr marL="514350" indent="-514350">
              <a:buAutoNum type="arabicPeriod"/>
            </a:pPr>
            <a:r>
              <a:rPr lang="en-AU" dirty="0"/>
              <a:t>Aerial medical services</a:t>
            </a:r>
          </a:p>
          <a:p>
            <a:pPr marL="514350" indent="-514350">
              <a:buAutoNum type="arabicPeriod"/>
            </a:pPr>
            <a:r>
              <a:rPr lang="en-AU" dirty="0"/>
              <a:t>Pedal radio (with Traeger)</a:t>
            </a:r>
          </a:p>
          <a:p>
            <a:pPr marL="514350" indent="-514350">
              <a:buAutoNum type="arabicPeriod"/>
            </a:pPr>
            <a:r>
              <a:rPr lang="en-AU" dirty="0"/>
              <a:t>School of the Air</a:t>
            </a:r>
          </a:p>
          <a:p>
            <a:pPr marL="514350" indent="-514350">
              <a:buAutoNum type="arabicPeriod"/>
            </a:pPr>
            <a:r>
              <a:rPr lang="en-AU" dirty="0"/>
              <a:t>Hostels for the elderly</a:t>
            </a:r>
          </a:p>
          <a:p>
            <a:pPr marL="514350" indent="-514350">
              <a:buAutoNum type="arabicPeriod"/>
            </a:pPr>
            <a:r>
              <a:rPr lang="en-AU" dirty="0"/>
              <a:t>Frontier services</a:t>
            </a:r>
          </a:p>
          <a:p>
            <a:pPr marL="514350" indent="-514350">
              <a:buAutoNum type="arabicPeriod"/>
            </a:pPr>
            <a:r>
              <a:rPr lang="en-AU" dirty="0"/>
              <a:t>Moderator-General Presbyterian Church 1939</a:t>
            </a:r>
          </a:p>
          <a:p>
            <a:pPr marL="514350" indent="-514350">
              <a:buAutoNum type="arabicPeriod"/>
            </a:pPr>
            <a:r>
              <a:rPr lang="en-AU" dirty="0"/>
              <a:t>Darwin United Church</a:t>
            </a:r>
          </a:p>
          <a:p>
            <a:pPr marL="514350" indent="-514350">
              <a:buAutoNum type="arabicPeriod"/>
            </a:pPr>
            <a:endParaRPr lang="en-AU" dirty="0"/>
          </a:p>
        </p:txBody>
      </p:sp>
      <p:pic>
        <p:nvPicPr>
          <p:cNvPr id="4" name="Content Placeholder 4" descr="A painting of a person in a vest and tie&#10;&#10;Description automatically generated">
            <a:extLst>
              <a:ext uri="{FF2B5EF4-FFF2-40B4-BE49-F238E27FC236}">
                <a16:creationId xmlns:a16="http://schemas.microsoft.com/office/drawing/2014/main" id="{F2E8CBD9-D55D-3D16-4150-203255496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49384"/>
            <a:ext cx="3898264" cy="4831228"/>
          </a:xfrm>
          <a:prstGeom prst="rect">
            <a:avLst/>
          </a:prstGeom>
        </p:spPr>
      </p:pic>
    </p:spTree>
    <p:extLst>
      <p:ext uri="{BB962C8B-B14F-4D97-AF65-F5344CB8AC3E}">
        <p14:creationId xmlns:p14="http://schemas.microsoft.com/office/powerpoint/2010/main" val="3279787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84785-25F9-CFA2-2691-DCA7F84F8B79}"/>
              </a:ext>
            </a:extLst>
          </p:cNvPr>
          <p:cNvSpPr>
            <a:spLocks noGrp="1"/>
          </p:cNvSpPr>
          <p:nvPr>
            <p:ph type="title"/>
          </p:nvPr>
        </p:nvSpPr>
        <p:spPr/>
        <p:txBody>
          <a:bodyPr/>
          <a:lstStyle/>
          <a:p>
            <a:r>
              <a:rPr lang="en-AU" dirty="0"/>
              <a:t>                    John Flynn</a:t>
            </a:r>
            <a:br>
              <a:rPr lang="en-AU"/>
            </a:br>
            <a:r>
              <a:rPr lang="en-AU"/>
              <a:t>              A </a:t>
            </a:r>
            <a:r>
              <a:rPr lang="en-AU" dirty="0"/>
              <a:t>mantle </a:t>
            </a:r>
            <a:r>
              <a:rPr lang="en-AU"/>
              <a:t>of safety</a:t>
            </a:r>
            <a:endParaRPr lang="en-AU" dirty="0"/>
          </a:p>
        </p:txBody>
      </p:sp>
      <p:pic>
        <p:nvPicPr>
          <p:cNvPr id="2050" name="Picture 2" descr="RBA Banknotes: &amp;20 Banknote">
            <a:extLst>
              <a:ext uri="{FF2B5EF4-FFF2-40B4-BE49-F238E27FC236}">
                <a16:creationId xmlns:a16="http://schemas.microsoft.com/office/drawing/2014/main" id="{B27F0420-686E-5FC8-095A-34100B75C0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5306" y="2326640"/>
            <a:ext cx="7438549" cy="3342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1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D1B4F12-DD2E-4424-A83F-785A9A977BFB}"/>
              </a:ext>
            </a:extLst>
          </p:cNvPr>
          <p:cNvSpPr>
            <a:spLocks noGrp="1" noChangeArrowheads="1"/>
          </p:cNvSpPr>
          <p:nvPr>
            <p:ph type="title"/>
          </p:nvPr>
        </p:nvSpPr>
        <p:spPr>
          <a:xfrm>
            <a:off x="457200" y="274638"/>
            <a:ext cx="8229600" cy="562074"/>
          </a:xfrm>
        </p:spPr>
        <p:txBody>
          <a:bodyPr/>
          <a:lstStyle/>
          <a:p>
            <a:pPr eaLnBrk="1" hangingPunct="1"/>
            <a:r>
              <a:rPr lang="en-AU" altLang="en-US" sz="2400" b="1" dirty="0"/>
              <a:t>TIS 658</a:t>
            </a:r>
          </a:p>
        </p:txBody>
      </p:sp>
      <p:sp>
        <p:nvSpPr>
          <p:cNvPr id="2051" name="Rectangle 3">
            <a:extLst>
              <a:ext uri="{FF2B5EF4-FFF2-40B4-BE49-F238E27FC236}">
                <a16:creationId xmlns:a16="http://schemas.microsoft.com/office/drawing/2014/main" id="{9CC00116-838D-4FE0-8458-0B68EAFECC45}"/>
              </a:ext>
            </a:extLst>
          </p:cNvPr>
          <p:cNvSpPr>
            <a:spLocks noGrp="1" noChangeArrowheads="1"/>
          </p:cNvSpPr>
          <p:nvPr>
            <p:ph type="body" idx="1"/>
          </p:nvPr>
        </p:nvSpPr>
        <p:spPr/>
        <p:txBody>
          <a:bodyPr/>
          <a:lstStyle/>
          <a:p>
            <a:pPr eaLnBrk="1" hangingPunct="1">
              <a:buFontTx/>
              <a:buNone/>
            </a:pPr>
            <a:r>
              <a:rPr lang="en-AU" altLang="en-US" sz="3600" b="1" dirty="0"/>
              <a:t>I, the Lord of sea and sky,</a:t>
            </a:r>
          </a:p>
          <a:p>
            <a:pPr eaLnBrk="1" hangingPunct="1">
              <a:buFontTx/>
              <a:buNone/>
            </a:pPr>
            <a:r>
              <a:rPr lang="en-AU" altLang="en-US" sz="3600" b="1" dirty="0"/>
              <a:t>I have heard my people cry.</a:t>
            </a:r>
          </a:p>
          <a:p>
            <a:pPr eaLnBrk="1" hangingPunct="1">
              <a:buFontTx/>
              <a:buNone/>
            </a:pPr>
            <a:r>
              <a:rPr lang="en-AU" altLang="en-US" sz="3600" b="1" dirty="0"/>
              <a:t>All who dwell in dark and sin</a:t>
            </a:r>
          </a:p>
          <a:p>
            <a:pPr eaLnBrk="1" hangingPunct="1">
              <a:buFontTx/>
              <a:buNone/>
            </a:pPr>
            <a:r>
              <a:rPr lang="en-AU" altLang="en-US" sz="3600" b="1" dirty="0"/>
              <a:t>My hand will save.</a:t>
            </a:r>
          </a:p>
        </p:txBody>
      </p:sp>
      <p:pic>
        <p:nvPicPr>
          <p:cNvPr id="2052" name="Picture 5" descr="beeach2">
            <a:extLst>
              <a:ext uri="{FF2B5EF4-FFF2-40B4-BE49-F238E27FC236}">
                <a16:creationId xmlns:a16="http://schemas.microsoft.com/office/drawing/2014/main" id="{51E8BB83-14E3-4B2B-A764-6561FC141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8" y="4437063"/>
            <a:ext cx="79200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descr="2009whalecalendar002_CatBalou">
            <a:extLst>
              <a:ext uri="{FF2B5EF4-FFF2-40B4-BE49-F238E27FC236}">
                <a16:creationId xmlns:a16="http://schemas.microsoft.com/office/drawing/2014/main" id="{0E6EFF06-528E-489A-83C1-FBB720C82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660400"/>
            <a:ext cx="24780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810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84994B-5C81-4503-AE48-D63F141BBB47}"/>
              </a:ext>
            </a:extLst>
          </p:cNvPr>
          <p:cNvSpPr>
            <a:spLocks noGrp="1" noChangeArrowheads="1"/>
          </p:cNvSpPr>
          <p:nvPr>
            <p:ph type="title"/>
          </p:nvPr>
        </p:nvSpPr>
        <p:spPr/>
        <p:txBody>
          <a:bodyPr/>
          <a:lstStyle/>
          <a:p>
            <a:pPr eaLnBrk="1" hangingPunct="1"/>
            <a:endParaRPr lang="en-AU" altLang="en-US" dirty="0"/>
          </a:p>
        </p:txBody>
      </p:sp>
      <p:sp>
        <p:nvSpPr>
          <p:cNvPr id="3075" name="Rectangle 3">
            <a:extLst>
              <a:ext uri="{FF2B5EF4-FFF2-40B4-BE49-F238E27FC236}">
                <a16:creationId xmlns:a16="http://schemas.microsoft.com/office/drawing/2014/main" id="{8A0E644F-45F5-4B44-A0C9-AE91B596A889}"/>
              </a:ext>
            </a:extLst>
          </p:cNvPr>
          <p:cNvSpPr>
            <a:spLocks noGrp="1" noChangeArrowheads="1"/>
          </p:cNvSpPr>
          <p:nvPr>
            <p:ph type="body" idx="1"/>
          </p:nvPr>
        </p:nvSpPr>
        <p:spPr/>
        <p:txBody>
          <a:bodyPr/>
          <a:lstStyle/>
          <a:p>
            <a:pPr eaLnBrk="1" hangingPunct="1">
              <a:buFontTx/>
              <a:buNone/>
            </a:pPr>
            <a:r>
              <a:rPr lang="en-AU" altLang="en-US" sz="3600" b="1"/>
              <a:t>I who made the stars of night, </a:t>
            </a:r>
          </a:p>
          <a:p>
            <a:pPr eaLnBrk="1" hangingPunct="1">
              <a:buFontTx/>
              <a:buNone/>
            </a:pPr>
            <a:r>
              <a:rPr lang="en-AU" altLang="en-US" sz="3600" b="1"/>
              <a:t>I will make their darkness bright.</a:t>
            </a:r>
          </a:p>
          <a:p>
            <a:pPr eaLnBrk="1" hangingPunct="1">
              <a:buFontTx/>
              <a:buNone/>
            </a:pPr>
            <a:r>
              <a:rPr lang="en-AU" altLang="en-US" sz="3600" b="1"/>
              <a:t>Who will bear my light to them? </a:t>
            </a:r>
          </a:p>
          <a:p>
            <a:pPr eaLnBrk="1" hangingPunct="1">
              <a:buFontTx/>
              <a:buNone/>
            </a:pPr>
            <a:r>
              <a:rPr lang="en-AU" altLang="en-US" sz="3600" b="1"/>
              <a:t>Whom shall I send?</a:t>
            </a:r>
            <a:endParaRPr lang="en-US" altLang="en-US" sz="3600" b="1"/>
          </a:p>
        </p:txBody>
      </p:sp>
    </p:spTree>
    <p:extLst>
      <p:ext uri="{BB962C8B-B14F-4D97-AF65-F5344CB8AC3E}">
        <p14:creationId xmlns:p14="http://schemas.microsoft.com/office/powerpoint/2010/main" val="582485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rayer ">
            <a:extLst>
              <a:ext uri="{FF2B5EF4-FFF2-40B4-BE49-F238E27FC236}">
                <a16:creationId xmlns:a16="http://schemas.microsoft.com/office/drawing/2014/main" id="{3574255F-8E0D-4D3D-AACE-0CF1859BA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6198"/>
            <a:ext cx="9144000" cy="699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611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29982A1-06BE-4200-9D40-56D0AC28E016}"/>
              </a:ext>
            </a:extLst>
          </p:cNvPr>
          <p:cNvSpPr>
            <a:spLocks noGrp="1" noChangeArrowheads="1"/>
          </p:cNvSpPr>
          <p:nvPr>
            <p:ph type="title"/>
          </p:nvPr>
        </p:nvSpPr>
        <p:spPr/>
        <p:txBody>
          <a:bodyPr/>
          <a:lstStyle/>
          <a:p>
            <a:pPr eaLnBrk="1" hangingPunct="1"/>
            <a:endParaRPr lang="en-AU" altLang="en-US" dirty="0"/>
          </a:p>
        </p:txBody>
      </p:sp>
      <p:sp>
        <p:nvSpPr>
          <p:cNvPr id="4099" name="Rectangle 3">
            <a:extLst>
              <a:ext uri="{FF2B5EF4-FFF2-40B4-BE49-F238E27FC236}">
                <a16:creationId xmlns:a16="http://schemas.microsoft.com/office/drawing/2014/main" id="{5EAD5BDD-DE6F-4E0D-9AE6-E02950981E4C}"/>
              </a:ext>
            </a:extLst>
          </p:cNvPr>
          <p:cNvSpPr>
            <a:spLocks noGrp="1" noChangeArrowheads="1"/>
          </p:cNvSpPr>
          <p:nvPr>
            <p:ph type="body" idx="1"/>
          </p:nvPr>
        </p:nvSpPr>
        <p:spPr/>
        <p:txBody>
          <a:bodyPr/>
          <a:lstStyle/>
          <a:p>
            <a:pPr eaLnBrk="1" hangingPunct="1">
              <a:buFontTx/>
              <a:buNone/>
            </a:pPr>
            <a:r>
              <a:rPr lang="en-AU" altLang="en-US" sz="3600" b="1" dirty="0"/>
              <a:t>Here I am Lord; Is it I , Lord?</a:t>
            </a:r>
          </a:p>
          <a:p>
            <a:pPr eaLnBrk="1" hangingPunct="1">
              <a:buFontTx/>
              <a:buNone/>
            </a:pPr>
            <a:r>
              <a:rPr lang="en-AU" altLang="en-US" sz="3600" b="1" dirty="0"/>
              <a:t>I have heard you calling in the night;</a:t>
            </a:r>
          </a:p>
          <a:p>
            <a:pPr eaLnBrk="1" hangingPunct="1">
              <a:buFontTx/>
              <a:buNone/>
            </a:pPr>
            <a:r>
              <a:rPr lang="en-AU" altLang="en-US" sz="3600" b="1" dirty="0"/>
              <a:t>I will go, Lord, If you lead me.</a:t>
            </a:r>
          </a:p>
          <a:p>
            <a:pPr eaLnBrk="1" hangingPunct="1">
              <a:buFontTx/>
              <a:buNone/>
            </a:pPr>
            <a:r>
              <a:rPr lang="en-AU" altLang="en-US" sz="3600" b="1" dirty="0"/>
              <a:t>I will hold your people in my heart.</a:t>
            </a:r>
            <a:endParaRPr lang="en-US" altLang="en-US" sz="3600" b="1" dirty="0"/>
          </a:p>
        </p:txBody>
      </p:sp>
    </p:spTree>
    <p:extLst>
      <p:ext uri="{BB962C8B-B14F-4D97-AF65-F5344CB8AC3E}">
        <p14:creationId xmlns:p14="http://schemas.microsoft.com/office/powerpoint/2010/main" val="1965703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8210940-59A3-4C5E-A822-1DAD72243563}"/>
              </a:ext>
            </a:extLst>
          </p:cNvPr>
          <p:cNvSpPr>
            <a:spLocks noGrp="1" noChangeArrowheads="1"/>
          </p:cNvSpPr>
          <p:nvPr>
            <p:ph type="title"/>
          </p:nvPr>
        </p:nvSpPr>
        <p:spPr/>
        <p:txBody>
          <a:bodyPr/>
          <a:lstStyle/>
          <a:p>
            <a:pPr eaLnBrk="1" hangingPunct="1"/>
            <a:endParaRPr lang="en-AU" altLang="en-US" dirty="0"/>
          </a:p>
        </p:txBody>
      </p:sp>
      <p:sp>
        <p:nvSpPr>
          <p:cNvPr id="5123" name="Rectangle 3">
            <a:extLst>
              <a:ext uri="{FF2B5EF4-FFF2-40B4-BE49-F238E27FC236}">
                <a16:creationId xmlns:a16="http://schemas.microsoft.com/office/drawing/2014/main" id="{CC17B34E-8D6B-4CFD-8BFA-7895A7D1D119}"/>
              </a:ext>
            </a:extLst>
          </p:cNvPr>
          <p:cNvSpPr>
            <a:spLocks noGrp="1" noChangeArrowheads="1"/>
          </p:cNvSpPr>
          <p:nvPr>
            <p:ph type="body" idx="1"/>
          </p:nvPr>
        </p:nvSpPr>
        <p:spPr/>
        <p:txBody>
          <a:bodyPr/>
          <a:lstStyle/>
          <a:p>
            <a:pPr eaLnBrk="1" hangingPunct="1">
              <a:buFontTx/>
              <a:buNone/>
            </a:pPr>
            <a:r>
              <a:rPr lang="en-AU" altLang="en-US" sz="3600" b="1" dirty="0"/>
              <a:t>I, the Lord of snow and rain,</a:t>
            </a:r>
          </a:p>
          <a:p>
            <a:pPr eaLnBrk="1" hangingPunct="1">
              <a:buFontTx/>
              <a:buNone/>
            </a:pPr>
            <a:r>
              <a:rPr lang="en-AU" altLang="en-US" sz="3600" b="1" dirty="0"/>
              <a:t>I have borne my people’s pain;</a:t>
            </a:r>
          </a:p>
          <a:p>
            <a:pPr eaLnBrk="1" hangingPunct="1">
              <a:buFontTx/>
              <a:buNone/>
            </a:pPr>
            <a:r>
              <a:rPr lang="en-AU" altLang="en-US" sz="3600" b="1" dirty="0"/>
              <a:t>I have wept for love of them</a:t>
            </a:r>
          </a:p>
          <a:p>
            <a:pPr eaLnBrk="1" hangingPunct="1">
              <a:buFontTx/>
              <a:buNone/>
            </a:pPr>
            <a:r>
              <a:rPr lang="en-AU" altLang="en-US" sz="3600" b="1" dirty="0"/>
              <a:t>They turn away.</a:t>
            </a:r>
          </a:p>
          <a:p>
            <a:pPr eaLnBrk="1" hangingPunct="1">
              <a:buFontTx/>
              <a:buNone/>
            </a:pPr>
            <a:endParaRPr lang="en-US" altLang="en-US" dirty="0"/>
          </a:p>
        </p:txBody>
      </p:sp>
    </p:spTree>
    <p:extLst>
      <p:ext uri="{BB962C8B-B14F-4D97-AF65-F5344CB8AC3E}">
        <p14:creationId xmlns:p14="http://schemas.microsoft.com/office/powerpoint/2010/main" val="1439529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30F9A0EA-7BD9-435A-9C8B-7F9A0B2310C6}"/>
              </a:ext>
            </a:extLst>
          </p:cNvPr>
          <p:cNvSpPr>
            <a:spLocks noGrp="1" noChangeArrowheads="1"/>
          </p:cNvSpPr>
          <p:nvPr>
            <p:ph type="title"/>
          </p:nvPr>
        </p:nvSpPr>
        <p:spPr/>
        <p:txBody>
          <a:bodyPr/>
          <a:lstStyle/>
          <a:p>
            <a:pPr eaLnBrk="1" hangingPunct="1"/>
            <a:endParaRPr lang="en-AU" altLang="en-US" dirty="0"/>
          </a:p>
        </p:txBody>
      </p:sp>
      <p:sp>
        <p:nvSpPr>
          <p:cNvPr id="6147" name="Rectangle 3">
            <a:extLst>
              <a:ext uri="{FF2B5EF4-FFF2-40B4-BE49-F238E27FC236}">
                <a16:creationId xmlns:a16="http://schemas.microsoft.com/office/drawing/2014/main" id="{47EA4F18-2266-4FD0-AAF9-29468CF999AD}"/>
              </a:ext>
            </a:extLst>
          </p:cNvPr>
          <p:cNvSpPr>
            <a:spLocks noGrp="1" noChangeArrowheads="1"/>
          </p:cNvSpPr>
          <p:nvPr>
            <p:ph type="body" idx="1"/>
          </p:nvPr>
        </p:nvSpPr>
        <p:spPr/>
        <p:txBody>
          <a:bodyPr/>
          <a:lstStyle/>
          <a:p>
            <a:pPr eaLnBrk="1" hangingPunct="1">
              <a:buFontTx/>
              <a:buNone/>
            </a:pPr>
            <a:r>
              <a:rPr lang="en-AU" altLang="en-US" sz="3600" b="1"/>
              <a:t>I will break their hearts of stone, </a:t>
            </a:r>
          </a:p>
          <a:p>
            <a:pPr eaLnBrk="1" hangingPunct="1">
              <a:buFontTx/>
              <a:buNone/>
            </a:pPr>
            <a:r>
              <a:rPr lang="en-AU" altLang="en-US" sz="3600" b="1"/>
              <a:t>Give them hearts for love alone,</a:t>
            </a:r>
          </a:p>
          <a:p>
            <a:pPr eaLnBrk="1" hangingPunct="1">
              <a:buFontTx/>
              <a:buNone/>
            </a:pPr>
            <a:r>
              <a:rPr lang="en-AU" altLang="en-US" sz="3600" b="1"/>
              <a:t> I will speak my word to them.</a:t>
            </a:r>
          </a:p>
          <a:p>
            <a:pPr eaLnBrk="1" hangingPunct="1">
              <a:buFontTx/>
              <a:buNone/>
            </a:pPr>
            <a:r>
              <a:rPr lang="en-AU" altLang="en-US" sz="3600" b="1"/>
              <a:t>Whom shall I send?</a:t>
            </a:r>
            <a:endParaRPr lang="en-US" altLang="en-US" sz="3600" b="1"/>
          </a:p>
        </p:txBody>
      </p:sp>
    </p:spTree>
    <p:extLst>
      <p:ext uri="{BB962C8B-B14F-4D97-AF65-F5344CB8AC3E}">
        <p14:creationId xmlns:p14="http://schemas.microsoft.com/office/powerpoint/2010/main" val="2111578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4BD5912-AE44-476E-B522-72EFECB4985E}"/>
              </a:ext>
            </a:extLst>
          </p:cNvPr>
          <p:cNvSpPr>
            <a:spLocks noGrp="1" noChangeArrowheads="1"/>
          </p:cNvSpPr>
          <p:nvPr>
            <p:ph type="title"/>
          </p:nvPr>
        </p:nvSpPr>
        <p:spPr/>
        <p:txBody>
          <a:bodyPr/>
          <a:lstStyle/>
          <a:p>
            <a:pPr eaLnBrk="1" hangingPunct="1"/>
            <a:endParaRPr lang="en-AU" altLang="en-US" dirty="0"/>
          </a:p>
        </p:txBody>
      </p:sp>
      <p:sp>
        <p:nvSpPr>
          <p:cNvPr id="7171" name="Rectangle 3">
            <a:extLst>
              <a:ext uri="{FF2B5EF4-FFF2-40B4-BE49-F238E27FC236}">
                <a16:creationId xmlns:a16="http://schemas.microsoft.com/office/drawing/2014/main" id="{E12ADAF6-D333-4C27-B3CA-3AC17366A804}"/>
              </a:ext>
            </a:extLst>
          </p:cNvPr>
          <p:cNvSpPr>
            <a:spLocks noGrp="1" noChangeArrowheads="1"/>
          </p:cNvSpPr>
          <p:nvPr>
            <p:ph type="body" idx="1"/>
          </p:nvPr>
        </p:nvSpPr>
        <p:spPr/>
        <p:txBody>
          <a:bodyPr/>
          <a:lstStyle/>
          <a:p>
            <a:pPr eaLnBrk="1" hangingPunct="1">
              <a:buFontTx/>
              <a:buNone/>
            </a:pPr>
            <a:r>
              <a:rPr lang="en-AU" altLang="en-US" sz="3600" b="1" dirty="0"/>
              <a:t>Here I am Lord; Is it I , Lord?</a:t>
            </a:r>
          </a:p>
          <a:p>
            <a:pPr eaLnBrk="1" hangingPunct="1">
              <a:buFontTx/>
              <a:buNone/>
            </a:pPr>
            <a:r>
              <a:rPr lang="en-AU" altLang="en-US" sz="3600" b="1" dirty="0"/>
              <a:t>I have heard you calling in the night;</a:t>
            </a:r>
          </a:p>
          <a:p>
            <a:pPr eaLnBrk="1" hangingPunct="1">
              <a:buFontTx/>
              <a:buNone/>
            </a:pPr>
            <a:r>
              <a:rPr lang="en-AU" altLang="en-US" sz="3600" b="1" dirty="0"/>
              <a:t>I will go, Lord, If you lead me.</a:t>
            </a:r>
          </a:p>
          <a:p>
            <a:pPr eaLnBrk="1" hangingPunct="1">
              <a:buFontTx/>
              <a:buNone/>
            </a:pPr>
            <a:r>
              <a:rPr lang="en-AU" altLang="en-US" sz="3600" b="1" dirty="0"/>
              <a:t>I will hold your people in my heart.</a:t>
            </a:r>
            <a:endParaRPr lang="en-US" altLang="en-US" sz="3600" b="1" dirty="0"/>
          </a:p>
        </p:txBody>
      </p:sp>
    </p:spTree>
    <p:extLst>
      <p:ext uri="{BB962C8B-B14F-4D97-AF65-F5344CB8AC3E}">
        <p14:creationId xmlns:p14="http://schemas.microsoft.com/office/powerpoint/2010/main" val="1292658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5A4A749-53A5-484C-B7BC-D3EC0AB37B60}"/>
              </a:ext>
            </a:extLst>
          </p:cNvPr>
          <p:cNvSpPr>
            <a:spLocks noGrp="1" noChangeArrowheads="1"/>
          </p:cNvSpPr>
          <p:nvPr>
            <p:ph type="title"/>
          </p:nvPr>
        </p:nvSpPr>
        <p:spPr/>
        <p:txBody>
          <a:bodyPr/>
          <a:lstStyle/>
          <a:p>
            <a:pPr eaLnBrk="1" hangingPunct="1"/>
            <a:endParaRPr lang="en-AU" altLang="en-US" dirty="0"/>
          </a:p>
        </p:txBody>
      </p:sp>
      <p:sp>
        <p:nvSpPr>
          <p:cNvPr id="8195" name="Rectangle 3">
            <a:extLst>
              <a:ext uri="{FF2B5EF4-FFF2-40B4-BE49-F238E27FC236}">
                <a16:creationId xmlns:a16="http://schemas.microsoft.com/office/drawing/2014/main" id="{C23A9B58-2C88-460B-AC37-26ECA5CAD2ED}"/>
              </a:ext>
            </a:extLst>
          </p:cNvPr>
          <p:cNvSpPr>
            <a:spLocks noGrp="1" noChangeArrowheads="1"/>
          </p:cNvSpPr>
          <p:nvPr>
            <p:ph type="body" idx="1"/>
          </p:nvPr>
        </p:nvSpPr>
        <p:spPr/>
        <p:txBody>
          <a:bodyPr/>
          <a:lstStyle/>
          <a:p>
            <a:pPr eaLnBrk="1" hangingPunct="1">
              <a:buFontTx/>
              <a:buNone/>
            </a:pPr>
            <a:r>
              <a:rPr lang="en-AU" altLang="en-US" sz="3600" b="1" dirty="0"/>
              <a:t>I, the Lord of wind and flame,</a:t>
            </a:r>
          </a:p>
          <a:p>
            <a:pPr eaLnBrk="1" hangingPunct="1">
              <a:buFontTx/>
              <a:buNone/>
            </a:pPr>
            <a:r>
              <a:rPr lang="en-AU" altLang="en-US" sz="3600" b="1" dirty="0"/>
              <a:t>I will tend the poor and lame;</a:t>
            </a:r>
          </a:p>
          <a:p>
            <a:pPr eaLnBrk="1" hangingPunct="1">
              <a:buFontTx/>
              <a:buNone/>
            </a:pPr>
            <a:r>
              <a:rPr lang="en-AU" altLang="en-US" sz="3600" b="1" dirty="0"/>
              <a:t>I will set a feast for them.</a:t>
            </a:r>
          </a:p>
          <a:p>
            <a:pPr eaLnBrk="1" hangingPunct="1">
              <a:buFontTx/>
              <a:buNone/>
            </a:pPr>
            <a:r>
              <a:rPr lang="en-AU" altLang="en-US" sz="3600" b="1" dirty="0"/>
              <a:t>My hand will save.</a:t>
            </a:r>
            <a:endParaRPr lang="en-US" altLang="en-US" sz="3600" b="1" dirty="0"/>
          </a:p>
        </p:txBody>
      </p:sp>
    </p:spTree>
    <p:extLst>
      <p:ext uri="{BB962C8B-B14F-4D97-AF65-F5344CB8AC3E}">
        <p14:creationId xmlns:p14="http://schemas.microsoft.com/office/powerpoint/2010/main" val="1665904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C1D1B2E-A2A8-4DC7-AA3E-E66FEA04B448}"/>
              </a:ext>
            </a:extLst>
          </p:cNvPr>
          <p:cNvSpPr>
            <a:spLocks noGrp="1" noChangeArrowheads="1"/>
          </p:cNvSpPr>
          <p:nvPr>
            <p:ph type="title"/>
          </p:nvPr>
        </p:nvSpPr>
        <p:spPr/>
        <p:txBody>
          <a:bodyPr/>
          <a:lstStyle/>
          <a:p>
            <a:pPr eaLnBrk="1" hangingPunct="1"/>
            <a:endParaRPr lang="en-AU" altLang="en-US" dirty="0"/>
          </a:p>
        </p:txBody>
      </p:sp>
      <p:sp>
        <p:nvSpPr>
          <p:cNvPr id="9219" name="Rectangle 3">
            <a:extLst>
              <a:ext uri="{FF2B5EF4-FFF2-40B4-BE49-F238E27FC236}">
                <a16:creationId xmlns:a16="http://schemas.microsoft.com/office/drawing/2014/main" id="{4D99D8C7-9495-488C-8D44-B8C3B9B1915B}"/>
              </a:ext>
            </a:extLst>
          </p:cNvPr>
          <p:cNvSpPr>
            <a:spLocks noGrp="1" noChangeArrowheads="1"/>
          </p:cNvSpPr>
          <p:nvPr>
            <p:ph type="body" idx="1"/>
          </p:nvPr>
        </p:nvSpPr>
        <p:spPr/>
        <p:txBody>
          <a:bodyPr/>
          <a:lstStyle/>
          <a:p>
            <a:pPr eaLnBrk="1" hangingPunct="1">
              <a:buFontTx/>
              <a:buNone/>
            </a:pPr>
            <a:r>
              <a:rPr lang="en-AU" altLang="en-US" sz="3600" b="1"/>
              <a:t>Finest bread I will provide</a:t>
            </a:r>
          </a:p>
          <a:p>
            <a:pPr eaLnBrk="1" hangingPunct="1">
              <a:buFontTx/>
              <a:buNone/>
            </a:pPr>
            <a:r>
              <a:rPr lang="en-AU" altLang="en-US" sz="3600" b="1"/>
              <a:t>Till their hearts are satisfied.</a:t>
            </a:r>
          </a:p>
          <a:p>
            <a:pPr eaLnBrk="1" hangingPunct="1">
              <a:buFontTx/>
              <a:buNone/>
            </a:pPr>
            <a:r>
              <a:rPr lang="en-AU" altLang="en-US" sz="3600" b="1"/>
              <a:t>I will give my life to them.</a:t>
            </a:r>
          </a:p>
          <a:p>
            <a:pPr eaLnBrk="1" hangingPunct="1">
              <a:buFontTx/>
              <a:buNone/>
            </a:pPr>
            <a:r>
              <a:rPr lang="en-AU" altLang="en-US" sz="3600" b="1"/>
              <a:t>Whom shall I send?</a:t>
            </a:r>
            <a:endParaRPr lang="en-US" altLang="en-US" sz="3600" b="1"/>
          </a:p>
        </p:txBody>
      </p:sp>
    </p:spTree>
    <p:extLst>
      <p:ext uri="{BB962C8B-B14F-4D97-AF65-F5344CB8AC3E}">
        <p14:creationId xmlns:p14="http://schemas.microsoft.com/office/powerpoint/2010/main" val="2089362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08BFE80-0AB4-4F04-98FE-74499BE4966A}"/>
              </a:ext>
            </a:extLst>
          </p:cNvPr>
          <p:cNvSpPr>
            <a:spLocks noGrp="1" noChangeArrowheads="1"/>
          </p:cNvSpPr>
          <p:nvPr>
            <p:ph type="title"/>
          </p:nvPr>
        </p:nvSpPr>
        <p:spPr/>
        <p:txBody>
          <a:bodyPr/>
          <a:lstStyle/>
          <a:p>
            <a:pPr eaLnBrk="1" hangingPunct="1"/>
            <a:endParaRPr lang="en-AU" altLang="en-US" dirty="0"/>
          </a:p>
        </p:txBody>
      </p:sp>
      <p:sp>
        <p:nvSpPr>
          <p:cNvPr id="10243" name="Rectangle 3">
            <a:extLst>
              <a:ext uri="{FF2B5EF4-FFF2-40B4-BE49-F238E27FC236}">
                <a16:creationId xmlns:a16="http://schemas.microsoft.com/office/drawing/2014/main" id="{C740A4BC-44C6-4AA3-90AF-55DB32741001}"/>
              </a:ext>
            </a:extLst>
          </p:cNvPr>
          <p:cNvSpPr>
            <a:spLocks noGrp="1" noChangeArrowheads="1"/>
          </p:cNvSpPr>
          <p:nvPr>
            <p:ph type="body" idx="1"/>
          </p:nvPr>
        </p:nvSpPr>
        <p:spPr/>
        <p:txBody>
          <a:bodyPr/>
          <a:lstStyle/>
          <a:p>
            <a:pPr eaLnBrk="1" hangingPunct="1">
              <a:buFontTx/>
              <a:buNone/>
            </a:pPr>
            <a:r>
              <a:rPr lang="en-AU" altLang="en-US" sz="3600" b="1" dirty="0"/>
              <a:t>Here I am Lord; Is it I , Lord?</a:t>
            </a:r>
          </a:p>
          <a:p>
            <a:pPr eaLnBrk="1" hangingPunct="1">
              <a:buFontTx/>
              <a:buNone/>
            </a:pPr>
            <a:r>
              <a:rPr lang="en-AU" altLang="en-US" sz="3600" b="1" dirty="0"/>
              <a:t>I have heard you calling in the night;</a:t>
            </a:r>
          </a:p>
          <a:p>
            <a:pPr eaLnBrk="1" hangingPunct="1">
              <a:buFontTx/>
              <a:buNone/>
            </a:pPr>
            <a:r>
              <a:rPr lang="en-AU" altLang="en-US" sz="3600" b="1" dirty="0"/>
              <a:t>I will go, Lord, If you lead me.</a:t>
            </a:r>
          </a:p>
          <a:p>
            <a:pPr eaLnBrk="1" hangingPunct="1">
              <a:buFontTx/>
              <a:buNone/>
            </a:pPr>
            <a:r>
              <a:rPr lang="en-AU" altLang="en-US" sz="3600" b="1" dirty="0"/>
              <a:t>I will hold your people in my heart.</a:t>
            </a:r>
            <a:endParaRPr lang="en-US" altLang="en-US" sz="3600" b="1" dirty="0"/>
          </a:p>
        </p:txBody>
      </p:sp>
      <p:sp>
        <p:nvSpPr>
          <p:cNvPr id="10244" name="Text Box 4">
            <a:extLst>
              <a:ext uri="{FF2B5EF4-FFF2-40B4-BE49-F238E27FC236}">
                <a16:creationId xmlns:a16="http://schemas.microsoft.com/office/drawing/2014/main" id="{612B38D9-98B2-47D2-975C-0CC8D9D64071}"/>
              </a:ext>
            </a:extLst>
          </p:cNvPr>
          <p:cNvSpPr txBox="1">
            <a:spLocks noChangeArrowheads="1"/>
          </p:cNvSpPr>
          <p:nvPr/>
        </p:nvSpPr>
        <p:spPr bwMode="auto">
          <a:xfrm>
            <a:off x="2483768" y="5589240"/>
            <a:ext cx="3333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Daniel L. Schutte CCLI 222909</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2456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rayer ">
            <a:extLst>
              <a:ext uri="{FF2B5EF4-FFF2-40B4-BE49-F238E27FC236}">
                <a16:creationId xmlns:a16="http://schemas.microsoft.com/office/drawing/2014/main" id="{3574255F-8E0D-4D3D-AACE-0CF1859BA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6198"/>
            <a:ext cx="9144000" cy="699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173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5A29B-8344-48FA-981F-86228BD46C14}"/>
              </a:ext>
            </a:extLst>
          </p:cNvPr>
          <p:cNvSpPr>
            <a:spLocks noGrp="1"/>
          </p:cNvSpPr>
          <p:nvPr>
            <p:ph type="title" idx="4294967295"/>
          </p:nvPr>
        </p:nvSpPr>
        <p:spPr/>
        <p:txBody>
          <a:bodyPr/>
          <a:lstStyle/>
          <a:p>
            <a:r>
              <a:rPr lang="en-GB" i="0" dirty="0">
                <a:solidFill>
                  <a:srgbClr val="000000"/>
                </a:solidFill>
                <a:effectLst/>
                <a:latin typeface="Open Sans"/>
              </a:rPr>
              <a:t>Our Father in heaven,</a:t>
            </a:r>
            <a:br>
              <a:rPr lang="en-GB" i="0" dirty="0">
                <a:solidFill>
                  <a:srgbClr val="000000"/>
                </a:solidFill>
                <a:effectLst/>
                <a:latin typeface="Open Sans"/>
              </a:rPr>
            </a:br>
            <a:r>
              <a:rPr lang="en-GB" i="0" dirty="0">
                <a:solidFill>
                  <a:srgbClr val="000000"/>
                </a:solidFill>
                <a:effectLst/>
                <a:latin typeface="Open Sans"/>
              </a:rPr>
              <a:t>hallowed be your name,</a:t>
            </a:r>
            <a:br>
              <a:rPr lang="en-GB" i="0" dirty="0">
                <a:solidFill>
                  <a:srgbClr val="000000"/>
                </a:solidFill>
                <a:effectLst/>
                <a:latin typeface="Open Sans"/>
              </a:rPr>
            </a:br>
            <a:r>
              <a:rPr lang="en-GB" i="0" dirty="0">
                <a:solidFill>
                  <a:srgbClr val="000000"/>
                </a:solidFill>
                <a:effectLst/>
                <a:latin typeface="Open Sans"/>
              </a:rPr>
              <a:t>your kingdom come,</a:t>
            </a:r>
            <a:br>
              <a:rPr lang="en-GB" i="0" dirty="0">
                <a:solidFill>
                  <a:srgbClr val="000000"/>
                </a:solidFill>
                <a:effectLst/>
                <a:latin typeface="Open Sans"/>
              </a:rPr>
            </a:br>
            <a:r>
              <a:rPr lang="en-GB" i="0" dirty="0">
                <a:solidFill>
                  <a:srgbClr val="000000"/>
                </a:solidFill>
                <a:effectLst/>
                <a:latin typeface="Open Sans"/>
              </a:rPr>
              <a:t>your will be done,</a:t>
            </a:r>
            <a:br>
              <a:rPr lang="en-GB" i="0" dirty="0">
                <a:solidFill>
                  <a:srgbClr val="000000"/>
                </a:solidFill>
                <a:effectLst/>
                <a:latin typeface="Open Sans"/>
              </a:rPr>
            </a:br>
            <a:r>
              <a:rPr lang="en-GB" i="0" dirty="0">
                <a:solidFill>
                  <a:srgbClr val="000000"/>
                </a:solidFill>
                <a:effectLst/>
                <a:latin typeface="Open Sans"/>
              </a:rPr>
              <a:t>on earth as in heaven.</a:t>
            </a:r>
            <a:br>
              <a:rPr lang="en-GB" i="0" dirty="0">
                <a:solidFill>
                  <a:srgbClr val="000000"/>
                </a:solidFill>
                <a:effectLst/>
                <a:latin typeface="Open Sans"/>
              </a:rPr>
            </a:br>
            <a:r>
              <a:rPr lang="en-GB" i="0" dirty="0">
                <a:solidFill>
                  <a:srgbClr val="000000"/>
                </a:solidFill>
                <a:effectLst/>
                <a:latin typeface="Open Sans"/>
              </a:rPr>
              <a:t>Give us today our daily bread.</a:t>
            </a:r>
            <a:br>
              <a:rPr lang="en-GB" i="0" dirty="0">
                <a:solidFill>
                  <a:srgbClr val="000000"/>
                </a:solidFill>
                <a:effectLst/>
                <a:latin typeface="Open Sans"/>
              </a:rPr>
            </a:br>
            <a:r>
              <a:rPr lang="en-GB" i="0" dirty="0">
                <a:solidFill>
                  <a:srgbClr val="000000"/>
                </a:solidFill>
                <a:effectLst/>
                <a:latin typeface="Open Sans"/>
              </a:rPr>
              <a:t>Forgive us our sins</a:t>
            </a:r>
            <a:br>
              <a:rPr lang="en-GB" i="0" dirty="0">
                <a:solidFill>
                  <a:srgbClr val="000000"/>
                </a:solidFill>
                <a:effectLst/>
                <a:latin typeface="Open Sans"/>
              </a:rPr>
            </a:br>
            <a:r>
              <a:rPr lang="en-GB" i="0" dirty="0">
                <a:solidFill>
                  <a:srgbClr val="000000"/>
                </a:solidFill>
                <a:effectLst/>
                <a:latin typeface="Open Sans"/>
              </a:rPr>
              <a:t>as we forgive those who sin against us.</a:t>
            </a:r>
            <a:br>
              <a:rPr lang="en-GB" i="0" dirty="0">
                <a:solidFill>
                  <a:srgbClr val="000000"/>
                </a:solidFill>
                <a:effectLst/>
                <a:latin typeface="Open Sans"/>
              </a:rPr>
            </a:br>
            <a:r>
              <a:rPr lang="en-GB" i="0" dirty="0">
                <a:solidFill>
                  <a:srgbClr val="000000"/>
                </a:solidFill>
                <a:effectLst/>
                <a:latin typeface="Open Sans"/>
              </a:rPr>
              <a:t>Lead us not into temptation</a:t>
            </a:r>
            <a:br>
              <a:rPr lang="en-GB" i="0" dirty="0">
                <a:solidFill>
                  <a:srgbClr val="000000"/>
                </a:solidFill>
                <a:effectLst/>
                <a:latin typeface="Open Sans"/>
              </a:rPr>
            </a:br>
            <a:r>
              <a:rPr lang="en-GB" i="0" dirty="0">
                <a:solidFill>
                  <a:srgbClr val="000000"/>
                </a:solidFill>
                <a:effectLst/>
                <a:latin typeface="Open Sans"/>
              </a:rPr>
              <a:t>but deliver us from evil.</a:t>
            </a:r>
            <a:br>
              <a:rPr lang="en-GB" i="0" dirty="0">
                <a:solidFill>
                  <a:srgbClr val="000000"/>
                </a:solidFill>
                <a:effectLst/>
                <a:latin typeface="Open Sans"/>
              </a:rPr>
            </a:br>
            <a:r>
              <a:rPr lang="en-GB" i="0" dirty="0">
                <a:solidFill>
                  <a:srgbClr val="000000"/>
                </a:solidFill>
                <a:effectLst/>
                <a:latin typeface="Open Sans"/>
              </a:rPr>
              <a:t>For the kingdom, the power,</a:t>
            </a:r>
            <a:br>
              <a:rPr lang="en-GB" i="0" dirty="0">
                <a:solidFill>
                  <a:srgbClr val="000000"/>
                </a:solidFill>
                <a:effectLst/>
                <a:latin typeface="Open Sans"/>
              </a:rPr>
            </a:br>
            <a:r>
              <a:rPr lang="en-GB" i="0" dirty="0">
                <a:solidFill>
                  <a:srgbClr val="000000"/>
                </a:solidFill>
                <a:effectLst/>
                <a:latin typeface="Open Sans"/>
              </a:rPr>
              <a:t>and the glory are yours</a:t>
            </a:r>
            <a:br>
              <a:rPr lang="en-GB" i="0" dirty="0">
                <a:solidFill>
                  <a:srgbClr val="000000"/>
                </a:solidFill>
                <a:effectLst/>
                <a:latin typeface="Open Sans"/>
              </a:rPr>
            </a:br>
            <a:r>
              <a:rPr lang="en-GB" i="0" dirty="0">
                <a:solidFill>
                  <a:srgbClr val="000000"/>
                </a:solidFill>
                <a:effectLst/>
                <a:latin typeface="Open Sans"/>
              </a:rPr>
              <a:t>now and for ever.   Amen.</a:t>
            </a:r>
          </a:p>
          <a:p>
            <a:endParaRPr lang="en-AU" dirty="0"/>
          </a:p>
        </p:txBody>
      </p:sp>
    </p:spTree>
    <p:extLst>
      <p:ext uri="{BB962C8B-B14F-4D97-AF65-F5344CB8AC3E}">
        <p14:creationId xmlns:p14="http://schemas.microsoft.com/office/powerpoint/2010/main" val="2350656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735E-83C6-4700-991D-1137CB927FF5}"/>
              </a:ext>
            </a:extLst>
          </p:cNvPr>
          <p:cNvSpPr>
            <a:spLocks noGrp="1"/>
          </p:cNvSpPr>
          <p:nvPr>
            <p:ph type="title"/>
          </p:nvPr>
        </p:nvSpPr>
        <p:spPr>
          <a:xfrm>
            <a:off x="380454" y="1700808"/>
            <a:ext cx="8229600" cy="4632182"/>
          </a:xfrm>
        </p:spPr>
        <p:txBody>
          <a:bodyPr/>
          <a:lstStyle/>
          <a:p>
            <a:pPr marL="457200" indent="-457200" algn="l">
              <a:buFont typeface="Arial" panose="020B0604020202020204" pitchFamily="34" charset="0"/>
              <a:buChar char="•"/>
            </a:pPr>
            <a:r>
              <a:rPr lang="en-AU" dirty="0"/>
              <a:t>Notices:</a:t>
            </a:r>
            <a:br>
              <a:rPr lang="en-AU" dirty="0"/>
            </a:br>
            <a:r>
              <a:rPr lang="en-AU" b="0" dirty="0">
                <a:effectLst/>
              </a:rPr>
              <a:t>Faith Conversations Wednesday 5pm at the Manse</a:t>
            </a:r>
            <a:br>
              <a:rPr lang="en-AU" dirty="0"/>
            </a:br>
            <a:br>
              <a:rPr lang="en-AU" dirty="0"/>
            </a:br>
            <a:r>
              <a:rPr lang="en-GB" b="0" dirty="0">
                <a:effectLst/>
              </a:rPr>
              <a:t>September -  Season of Creation 2023 theme- 'Let justice and peace flow’</a:t>
            </a:r>
            <a:endParaRPr lang="en-AU" dirty="0"/>
          </a:p>
        </p:txBody>
      </p:sp>
      <p:pic>
        <p:nvPicPr>
          <p:cNvPr id="3" name="Picture 2">
            <a:extLst>
              <a:ext uri="{FF2B5EF4-FFF2-40B4-BE49-F238E27FC236}">
                <a16:creationId xmlns:a16="http://schemas.microsoft.com/office/drawing/2014/main" id="{375383F6-7CB3-45FB-A8F5-9D8897E3EA6B}"/>
              </a:ext>
            </a:extLst>
          </p:cNvPr>
          <p:cNvPicPr>
            <a:picLocks noChangeAspect="1"/>
          </p:cNvPicPr>
          <p:nvPr/>
        </p:nvPicPr>
        <p:blipFill>
          <a:blip r:embed="rId2"/>
          <a:stretch>
            <a:fillRect/>
          </a:stretch>
        </p:blipFill>
        <p:spPr>
          <a:xfrm>
            <a:off x="971600" y="528850"/>
            <a:ext cx="2804170" cy="12154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y pics\Church\dove.gif">
            <a:extLst>
              <a:ext uri="{FF2B5EF4-FFF2-40B4-BE49-F238E27FC236}">
                <a16:creationId xmlns:a16="http://schemas.microsoft.com/office/drawing/2014/main" id="{5FC1C648-9CD1-4E2B-B540-82B44CAD4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39512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a:extLst>
              <a:ext uri="{FF2B5EF4-FFF2-40B4-BE49-F238E27FC236}">
                <a16:creationId xmlns:a16="http://schemas.microsoft.com/office/drawing/2014/main" id="{E287F701-A17F-4B1F-B416-67A124E3CE0F}"/>
              </a:ext>
            </a:extLst>
          </p:cNvPr>
          <p:cNvSpPr txBox="1">
            <a:spLocks noChangeArrowheads="1"/>
          </p:cNvSpPr>
          <p:nvPr/>
        </p:nvSpPr>
        <p:spPr bwMode="auto">
          <a:xfrm>
            <a:off x="3657600" y="487363"/>
            <a:ext cx="5181600" cy="627856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AU"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Arial" charset="0"/>
              </a:rPr>
              <a:t>Spirit of the living  God,</a:t>
            </a:r>
          </a:p>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AU"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Arial" charset="0"/>
              </a:rPr>
              <a:t>Fall afresh on me</a:t>
            </a:r>
          </a:p>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AU"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Arial" charset="0"/>
              </a:rPr>
              <a:t>Spirit of the living  God,</a:t>
            </a:r>
          </a:p>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AU"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Arial" charset="0"/>
              </a:rPr>
              <a:t>Fall afresh on me,</a:t>
            </a:r>
          </a:p>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AU"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Arial" charset="0"/>
              </a:rPr>
              <a:t>Break me, melt me </a:t>
            </a:r>
          </a:p>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AU"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Arial" charset="0"/>
              </a:rPr>
              <a:t>Mould me  and fill me</a:t>
            </a:r>
          </a:p>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AU"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Arial" charset="0"/>
              </a:rPr>
              <a:t>Spirit of the living  God,</a:t>
            </a:r>
          </a:p>
          <a:p>
            <a:pPr marL="0" marR="0" lvl="0" indent="0" algn="l" defTabSz="914400" rtl="0" eaLnBrk="1" fontAlgn="base" latinLnBrk="0" hangingPunct="1">
              <a:lnSpc>
                <a:spcPct val="100000"/>
              </a:lnSpc>
              <a:spcBef>
                <a:spcPct val="25000"/>
              </a:spcBef>
              <a:spcAft>
                <a:spcPct val="0"/>
              </a:spcAft>
              <a:buClrTx/>
              <a:buSzTx/>
              <a:buFontTx/>
              <a:buNone/>
              <a:tabLst/>
              <a:defRPr/>
            </a:pPr>
            <a:r>
              <a:rPr kumimoji="0" lang="en-AU" sz="32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Arial" charset="0"/>
              </a:rPr>
              <a:t>Fall afresh on me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AU"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Arial" charset="0"/>
              </a:rPr>
              <a:t>CCLI 222909 Daniel Iverson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AU"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Arial" charset="0"/>
              </a:rPr>
              <a:t>Moody Press 1963</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AU" sz="1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omic Sans MS" pitchFamily="66" charset="0"/>
                <a:ea typeface="+mn-ea"/>
                <a:cs typeface="Arial" charset="0"/>
              </a:rPr>
              <a:t>SOF 510, F^ (a) x2, SIS 303</a:t>
            </a:r>
          </a:p>
        </p:txBody>
      </p:sp>
      <p:sp>
        <p:nvSpPr>
          <p:cNvPr id="10244" name="Text Box 4">
            <a:extLst>
              <a:ext uri="{FF2B5EF4-FFF2-40B4-BE49-F238E27FC236}">
                <a16:creationId xmlns:a16="http://schemas.microsoft.com/office/drawing/2014/main" id="{84B7E663-857D-46EE-8192-5AA854BE2ECF}"/>
              </a:ext>
            </a:extLst>
          </p:cNvPr>
          <p:cNvSpPr txBox="1">
            <a:spLocks noChangeArrowheads="1"/>
          </p:cNvSpPr>
          <p:nvPr/>
        </p:nvSpPr>
        <p:spPr bwMode="auto">
          <a:xfrm>
            <a:off x="304800" y="381000"/>
            <a:ext cx="3200400" cy="51911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AU" sz="2800" b="1" i="0" u="none" strike="noStrike" kern="1200" cap="none" spc="0" normalizeH="0" baseline="0" noProof="0" dirty="0">
              <a:ln>
                <a:noFill/>
              </a:ln>
              <a:solidFill>
                <a:prstClr val="white"/>
              </a:solidFill>
              <a:effectLst>
                <a:outerShdw blurRad="38100" dist="38100" dir="2700000" algn="tl">
                  <a:srgbClr val="C0C0C0"/>
                </a:outerShdw>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190825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D0DB-7673-4142-996D-0E538A36A79C}"/>
              </a:ext>
            </a:extLst>
          </p:cNvPr>
          <p:cNvSpPr>
            <a:spLocks noGrp="1"/>
          </p:cNvSpPr>
          <p:nvPr>
            <p:ph type="title"/>
          </p:nvPr>
        </p:nvSpPr>
        <p:spPr/>
        <p:txBody>
          <a:bodyPr/>
          <a:lstStyle/>
          <a:p>
            <a:pPr algn="l"/>
            <a:br>
              <a:rPr lang="en-GB" b="0" dirty="0">
                <a:effectLst/>
              </a:rPr>
            </a:br>
            <a:r>
              <a:rPr lang="en-GB" sz="2800" b="0" dirty="0">
                <a:effectLst/>
              </a:rPr>
              <a:t>What are Uniting Churches in our region are doing to live out our Christian mission by using their church property to build relationships with people in their local community.</a:t>
            </a:r>
            <a:br>
              <a:rPr lang="en-GB" sz="2400" b="0" dirty="0">
                <a:effectLst/>
              </a:rPr>
            </a:br>
            <a:br>
              <a:rPr lang="en-GB" sz="2400" b="0" dirty="0">
                <a:effectLst/>
              </a:rPr>
            </a:br>
            <a:r>
              <a:rPr lang="en-GB" b="0" dirty="0">
                <a:effectLst/>
              </a:rPr>
              <a:t>Tuesday 19 September 2023 with a focus on rural congregations with presentations by Alpine, Braidwood, Bateman's Bay and Yass.</a:t>
            </a:r>
            <a:r>
              <a:rPr lang="en-GB" sz="2400" b="0" dirty="0">
                <a:effectLst/>
              </a:rPr>
              <a:t> </a:t>
            </a:r>
            <a:endParaRPr lang="en-AU" dirty="0"/>
          </a:p>
        </p:txBody>
      </p:sp>
    </p:spTree>
    <p:extLst>
      <p:ext uri="{BB962C8B-B14F-4D97-AF65-F5344CB8AC3E}">
        <p14:creationId xmlns:p14="http://schemas.microsoft.com/office/powerpoint/2010/main" val="476497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7718B58-5379-453B-AF8D-D27205D98F6C}"/>
              </a:ext>
            </a:extLst>
          </p:cNvPr>
          <p:cNvSpPr>
            <a:spLocks noGrp="1" noChangeArrowheads="1"/>
          </p:cNvSpPr>
          <p:nvPr>
            <p:ph type="subTitle" idx="1"/>
          </p:nvPr>
        </p:nvSpPr>
        <p:spPr>
          <a:xfrm>
            <a:off x="0" y="0"/>
            <a:ext cx="9067800" cy="2420888"/>
          </a:xfrm>
        </p:spPr>
        <p:txBody>
          <a:bodyPr lIns="46038" tIns="46038" rIns="46038" bIns="46038"/>
          <a:lstStyle/>
          <a:p>
            <a:pPr marL="342900" indent="-342900" eaLnBrk="1" hangingPunct="1">
              <a:spcBef>
                <a:spcPct val="0"/>
              </a:spcBef>
              <a:defRPr/>
            </a:pPr>
            <a:r>
              <a:rPr lang="en-AU" b="1" dirty="0">
                <a:effectLst>
                  <a:outerShdw blurRad="38100" dist="38100" dir="2700000" algn="tl">
                    <a:srgbClr val="C0C0C0"/>
                  </a:outerShdw>
                </a:effectLst>
                <a:latin typeface="Comic Sans MS" pitchFamily="66" charset="0"/>
              </a:rPr>
              <a:t>Give thanks with a grateful heart</a:t>
            </a:r>
          </a:p>
          <a:p>
            <a:pPr marL="342900" indent="-342900" eaLnBrk="1" hangingPunct="1">
              <a:spcBef>
                <a:spcPct val="0"/>
              </a:spcBef>
              <a:defRPr/>
            </a:pPr>
            <a:r>
              <a:rPr lang="en-AU" b="1" dirty="0">
                <a:effectLst>
                  <a:outerShdw blurRad="38100" dist="38100" dir="2700000" algn="tl">
                    <a:srgbClr val="C0C0C0"/>
                  </a:outerShdw>
                </a:effectLst>
                <a:latin typeface="Comic Sans MS" pitchFamily="66" charset="0"/>
              </a:rPr>
              <a:t>Give thanks to the Holy One</a:t>
            </a:r>
          </a:p>
          <a:p>
            <a:pPr marL="342900" indent="-342900" eaLnBrk="1" hangingPunct="1">
              <a:defRPr/>
            </a:pPr>
            <a:r>
              <a:rPr lang="en-AU" b="1" dirty="0">
                <a:effectLst>
                  <a:outerShdw blurRad="38100" dist="38100" dir="2700000" algn="tl">
                    <a:srgbClr val="C0C0C0"/>
                  </a:outerShdw>
                </a:effectLst>
                <a:latin typeface="Comic Sans MS" pitchFamily="66" charset="0"/>
              </a:rPr>
              <a:t>Give thanks because He's given</a:t>
            </a:r>
          </a:p>
          <a:p>
            <a:pPr marL="342900" indent="-342900" eaLnBrk="1" hangingPunct="1">
              <a:defRPr/>
            </a:pPr>
            <a:r>
              <a:rPr lang="en-AU" b="1" dirty="0">
                <a:effectLst>
                  <a:outerShdw blurRad="38100" dist="38100" dir="2700000" algn="tl">
                    <a:srgbClr val="C0C0C0"/>
                  </a:outerShdw>
                </a:effectLst>
                <a:latin typeface="Comic Sans MS" pitchFamily="66" charset="0"/>
              </a:rPr>
              <a:t>Jesus Christ His Son.</a:t>
            </a:r>
          </a:p>
        </p:txBody>
      </p:sp>
    </p:spTree>
    <p:extLst>
      <p:ext uri="{BB962C8B-B14F-4D97-AF65-F5344CB8AC3E}">
        <p14:creationId xmlns:p14="http://schemas.microsoft.com/office/powerpoint/2010/main" val="18851299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40DE7D1-EA10-42F6-9BAE-1F542F9A9E1D}"/>
              </a:ext>
            </a:extLst>
          </p:cNvPr>
          <p:cNvSpPr>
            <a:spLocks noGrp="1" noChangeArrowheads="1"/>
          </p:cNvSpPr>
          <p:nvPr>
            <p:ph type="subTitle" idx="1"/>
          </p:nvPr>
        </p:nvSpPr>
        <p:spPr>
          <a:xfrm>
            <a:off x="0" y="188640"/>
            <a:ext cx="9067800" cy="6448425"/>
          </a:xfrm>
        </p:spPr>
        <p:txBody>
          <a:bodyPr lIns="46038" tIns="46038" rIns="46038" bIns="46038"/>
          <a:lstStyle/>
          <a:p>
            <a:pPr marL="342900" indent="-342900" eaLnBrk="1" hangingPunct="1">
              <a:spcBef>
                <a:spcPct val="0"/>
              </a:spcBef>
              <a:defRPr/>
            </a:pPr>
            <a:r>
              <a:rPr lang="en-AU" b="1" dirty="0">
                <a:effectLst>
                  <a:outerShdw blurRad="38100" dist="38100" dir="2700000" algn="tl">
                    <a:srgbClr val="C0C0C0"/>
                  </a:outerShdw>
                </a:effectLst>
                <a:latin typeface="Comic Sans MS" pitchFamily="66" charset="0"/>
              </a:rPr>
              <a:t>Give thanks with a grateful heart</a:t>
            </a:r>
          </a:p>
          <a:p>
            <a:pPr marL="342900" indent="-342900" eaLnBrk="1" hangingPunct="1">
              <a:spcBef>
                <a:spcPct val="0"/>
              </a:spcBef>
              <a:defRPr/>
            </a:pPr>
            <a:r>
              <a:rPr lang="en-AU" b="1" dirty="0">
                <a:effectLst>
                  <a:outerShdw blurRad="38100" dist="38100" dir="2700000" algn="tl">
                    <a:srgbClr val="C0C0C0"/>
                  </a:outerShdw>
                </a:effectLst>
                <a:latin typeface="Comic Sans MS" pitchFamily="66" charset="0"/>
              </a:rPr>
              <a:t>Give thanks to the Holy One</a:t>
            </a:r>
          </a:p>
          <a:p>
            <a:pPr marL="342900" indent="-342900" eaLnBrk="1" hangingPunct="1">
              <a:defRPr/>
            </a:pPr>
            <a:r>
              <a:rPr lang="en-AU" b="1" dirty="0">
                <a:effectLst>
                  <a:outerShdw blurRad="38100" dist="38100" dir="2700000" algn="tl">
                    <a:srgbClr val="C0C0C0"/>
                  </a:outerShdw>
                </a:effectLst>
                <a:latin typeface="Comic Sans MS" pitchFamily="66" charset="0"/>
              </a:rPr>
              <a:t>Give thanks because He's given</a:t>
            </a:r>
          </a:p>
          <a:p>
            <a:pPr marL="342900" indent="-342900" eaLnBrk="1" hangingPunct="1">
              <a:defRPr/>
            </a:pPr>
            <a:r>
              <a:rPr lang="en-AU" b="1" dirty="0">
                <a:effectLst>
                  <a:outerShdw blurRad="38100" dist="38100" dir="2700000" algn="tl">
                    <a:srgbClr val="C0C0C0"/>
                  </a:outerShdw>
                </a:effectLst>
                <a:latin typeface="Comic Sans MS" pitchFamily="66" charset="0"/>
              </a:rPr>
              <a:t>Jesus Christ His Son.</a:t>
            </a:r>
          </a:p>
        </p:txBody>
      </p:sp>
    </p:spTree>
    <p:extLst>
      <p:ext uri="{BB962C8B-B14F-4D97-AF65-F5344CB8AC3E}">
        <p14:creationId xmlns:p14="http://schemas.microsoft.com/office/powerpoint/2010/main" val="214323463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55E78FB-0895-4FE0-8040-401D302DF3E1}"/>
              </a:ext>
            </a:extLst>
          </p:cNvPr>
          <p:cNvSpPr>
            <a:spLocks noGrp="1" noChangeArrowheads="1"/>
          </p:cNvSpPr>
          <p:nvPr>
            <p:ph type="subTitle" idx="1"/>
          </p:nvPr>
        </p:nvSpPr>
        <p:spPr>
          <a:xfrm>
            <a:off x="0" y="188913"/>
            <a:ext cx="9067800" cy="6305550"/>
          </a:xfrm>
        </p:spPr>
        <p:txBody>
          <a:bodyPr lIns="46038" tIns="46038" rIns="46038" bIns="46038"/>
          <a:lstStyle/>
          <a:p>
            <a:pPr marL="342900" indent="-342900" eaLnBrk="1" hangingPunct="1">
              <a:defRPr/>
            </a:pPr>
            <a:r>
              <a:rPr lang="en-AU" b="1" dirty="0">
                <a:effectLst>
                  <a:outerShdw blurRad="38100" dist="38100" dir="2700000" algn="tl">
                    <a:srgbClr val="C0C0C0"/>
                  </a:outerShdw>
                </a:effectLst>
                <a:latin typeface="Comic Sans MS" pitchFamily="66" charset="0"/>
              </a:rPr>
              <a:t>And now let the weak say I am strong</a:t>
            </a:r>
          </a:p>
          <a:p>
            <a:pPr marL="342900" indent="-342900" eaLnBrk="1" hangingPunct="1">
              <a:defRPr/>
            </a:pPr>
            <a:r>
              <a:rPr lang="en-AU" b="1" dirty="0">
                <a:effectLst>
                  <a:outerShdw blurRad="38100" dist="38100" dir="2700000" algn="tl">
                    <a:srgbClr val="C0C0C0"/>
                  </a:outerShdw>
                </a:effectLst>
                <a:latin typeface="Comic Sans MS" pitchFamily="66" charset="0"/>
              </a:rPr>
              <a:t>Let the poor say I am rich</a:t>
            </a:r>
          </a:p>
          <a:p>
            <a:pPr marL="342900" indent="-342900" eaLnBrk="1" hangingPunct="1">
              <a:defRPr/>
            </a:pPr>
            <a:r>
              <a:rPr lang="en-AU" b="1" dirty="0">
                <a:effectLst>
                  <a:outerShdw blurRad="38100" dist="38100" dir="2700000" algn="tl">
                    <a:srgbClr val="C0C0C0"/>
                  </a:outerShdw>
                </a:effectLst>
                <a:latin typeface="Comic Sans MS" pitchFamily="66" charset="0"/>
              </a:rPr>
              <a:t>Because of what the Lord has done for us</a:t>
            </a:r>
          </a:p>
        </p:txBody>
      </p:sp>
    </p:spTree>
    <p:extLst>
      <p:ext uri="{BB962C8B-B14F-4D97-AF65-F5344CB8AC3E}">
        <p14:creationId xmlns:p14="http://schemas.microsoft.com/office/powerpoint/2010/main" val="155607840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6C49573-7187-47B1-9134-5365DDF77448}"/>
              </a:ext>
            </a:extLst>
          </p:cNvPr>
          <p:cNvSpPr>
            <a:spLocks noGrp="1" noChangeArrowheads="1"/>
          </p:cNvSpPr>
          <p:nvPr>
            <p:ph type="subTitle" idx="1"/>
          </p:nvPr>
        </p:nvSpPr>
        <p:spPr>
          <a:xfrm>
            <a:off x="38100" y="188640"/>
            <a:ext cx="9067800" cy="2492896"/>
          </a:xfrm>
        </p:spPr>
        <p:txBody>
          <a:bodyPr lIns="46038" tIns="46038" rIns="46038" bIns="46038"/>
          <a:lstStyle/>
          <a:p>
            <a:pPr marL="342900" indent="-342900" eaLnBrk="1" hangingPunct="1">
              <a:defRPr/>
            </a:pPr>
            <a:r>
              <a:rPr lang="en-AU" b="1" dirty="0">
                <a:effectLst>
                  <a:outerShdw blurRad="38100" dist="38100" dir="2700000" algn="tl">
                    <a:srgbClr val="C0C0C0"/>
                  </a:outerShdw>
                </a:effectLst>
                <a:latin typeface="Comic Sans MS" pitchFamily="66" charset="0"/>
              </a:rPr>
              <a:t>And now let the weak say I am strong</a:t>
            </a:r>
          </a:p>
          <a:p>
            <a:pPr marL="342900" indent="-342900" eaLnBrk="1" hangingPunct="1">
              <a:defRPr/>
            </a:pPr>
            <a:r>
              <a:rPr lang="en-AU" b="1" dirty="0">
                <a:effectLst>
                  <a:outerShdw blurRad="38100" dist="38100" dir="2700000" algn="tl">
                    <a:srgbClr val="C0C0C0"/>
                  </a:outerShdw>
                </a:effectLst>
                <a:latin typeface="Comic Sans MS" pitchFamily="66" charset="0"/>
              </a:rPr>
              <a:t>Let the poor say I am rich</a:t>
            </a:r>
          </a:p>
          <a:p>
            <a:pPr marL="342900" indent="-342900" eaLnBrk="1" hangingPunct="1">
              <a:defRPr/>
            </a:pPr>
            <a:r>
              <a:rPr lang="en-AU" b="1" dirty="0">
                <a:effectLst>
                  <a:outerShdw blurRad="38100" dist="38100" dir="2700000" algn="tl">
                    <a:srgbClr val="C0C0C0"/>
                  </a:outerShdw>
                </a:effectLst>
                <a:latin typeface="Comic Sans MS" pitchFamily="66" charset="0"/>
              </a:rPr>
              <a:t>Because of what the Lord has done for us</a:t>
            </a:r>
          </a:p>
          <a:p>
            <a:pPr marL="342900" indent="-342900" eaLnBrk="1" hangingPunct="1">
              <a:defRPr/>
            </a:pPr>
            <a:r>
              <a:rPr lang="en-AU" b="1" dirty="0">
                <a:effectLst>
                  <a:outerShdw blurRad="38100" dist="38100" dir="2700000" algn="tl">
                    <a:srgbClr val="C0C0C0"/>
                  </a:outerShdw>
                </a:effectLst>
                <a:latin typeface="Comic Sans MS" pitchFamily="66" charset="0"/>
              </a:rPr>
              <a:t>Give thanks, Give thanks</a:t>
            </a:r>
          </a:p>
          <a:p>
            <a:pPr marL="342900" indent="-342900" algn="r" eaLnBrk="1" hangingPunct="1">
              <a:spcBef>
                <a:spcPct val="0"/>
              </a:spcBef>
              <a:defRPr/>
            </a:pPr>
            <a:endParaRPr lang="en-AU" sz="1800" dirty="0"/>
          </a:p>
          <a:p>
            <a:pPr marL="342900" indent="-342900" algn="r" eaLnBrk="1" hangingPunct="1">
              <a:spcBef>
                <a:spcPct val="0"/>
              </a:spcBef>
              <a:defRPr/>
            </a:pPr>
            <a:endParaRPr lang="en-AU" sz="1800" dirty="0"/>
          </a:p>
          <a:p>
            <a:pPr marL="342900" indent="-342900" algn="r" eaLnBrk="1" hangingPunct="1">
              <a:defRPr/>
            </a:pPr>
            <a:endParaRPr lang="en-AU" sz="2400" dirty="0"/>
          </a:p>
        </p:txBody>
      </p:sp>
      <p:sp>
        <p:nvSpPr>
          <p:cNvPr id="2" name="Rectangle 1">
            <a:extLst>
              <a:ext uri="{FF2B5EF4-FFF2-40B4-BE49-F238E27FC236}">
                <a16:creationId xmlns:a16="http://schemas.microsoft.com/office/drawing/2014/main" id="{5374A15B-38AD-4D34-A751-9AB551108FB2}"/>
              </a:ext>
            </a:extLst>
          </p:cNvPr>
          <p:cNvSpPr/>
          <p:nvPr/>
        </p:nvSpPr>
        <p:spPr>
          <a:xfrm>
            <a:off x="4572000" y="5517232"/>
            <a:ext cx="4139952" cy="923330"/>
          </a:xfrm>
          <a:prstGeom prst="rect">
            <a:avLst/>
          </a:prstGeom>
          <a:solidFill>
            <a:schemeClr val="bg1">
              <a:lumMod val="95000"/>
              <a:alpha val="62000"/>
            </a:schemeClr>
          </a:solidFill>
        </p:spPr>
        <p:txBody>
          <a:bodyPr wrap="square">
            <a:spAutoFit/>
          </a:bodyPr>
          <a:lstStyle/>
          <a:p>
            <a:pPr marL="342900" indent="-342900" algn="r" eaLnBrk="1" hangingPunct="1">
              <a:defRPr/>
            </a:pPr>
            <a:r>
              <a:rPr lang="en-AU" dirty="0"/>
              <a:t>Words &amp; music by Henry Smith</a:t>
            </a:r>
          </a:p>
          <a:p>
            <a:pPr marL="342900" indent="-342900" algn="r" eaLnBrk="1" hangingPunct="1">
              <a:defRPr/>
            </a:pPr>
            <a:r>
              <a:rPr lang="en-AU" dirty="0"/>
              <a:t>© 1978 Integrity’s Hosanna Music</a:t>
            </a:r>
          </a:p>
          <a:p>
            <a:pPr marL="342900" indent="-342900" algn="r" eaLnBrk="1" hangingPunct="1">
              <a:defRPr/>
            </a:pPr>
            <a:r>
              <a:rPr lang="en-AU" dirty="0"/>
              <a:t>Used by permission cc </a:t>
            </a:r>
            <a:r>
              <a:rPr lang="en-AU" dirty="0" err="1"/>
              <a:t>lic</a:t>
            </a:r>
            <a:r>
              <a:rPr lang="en-AU" dirty="0"/>
              <a:t> no. 222909</a:t>
            </a:r>
          </a:p>
        </p:txBody>
      </p:sp>
    </p:spTree>
    <p:extLst>
      <p:ext uri="{BB962C8B-B14F-4D97-AF65-F5344CB8AC3E}">
        <p14:creationId xmlns:p14="http://schemas.microsoft.com/office/powerpoint/2010/main" val="40567216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C71BD4C1-C819-40CC-A3FC-4F5D6E7132B1}"/>
              </a:ext>
            </a:extLst>
          </p:cNvPr>
          <p:cNvPicPr>
            <a:picLocks noGrp="1" noChangeAspect="1" noChangeArrowheads="1"/>
          </p:cNvPicPr>
          <p:nvPr>
            <p:ph type="subTitle" idx="4294967295"/>
          </p:nvPr>
        </p:nvPicPr>
        <p:blipFill>
          <a:blip r:embed="rId2">
            <a:extLst>
              <a:ext uri="{28A0092B-C50C-407E-A947-70E740481C1C}">
                <a14:useLocalDpi xmlns:a14="http://schemas.microsoft.com/office/drawing/2010/main" val="0"/>
              </a:ext>
            </a:extLst>
          </a:blip>
          <a:srcRect/>
          <a:stretch>
            <a:fillRect/>
          </a:stretch>
        </p:blipFill>
        <p:spPr bwMode="auto">
          <a:xfrm>
            <a:off x="23037" y="0"/>
            <a:ext cx="9250326"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a:extLst>
              <a:ext uri="{FF2B5EF4-FFF2-40B4-BE49-F238E27FC236}">
                <a16:creationId xmlns:a16="http://schemas.microsoft.com/office/drawing/2014/main" id="{28AD3674-0292-4853-AC53-1C2FB50FD5A3}"/>
              </a:ext>
            </a:extLst>
          </p:cNvPr>
          <p:cNvSpPr txBox="1">
            <a:spLocks noChangeArrowheads="1"/>
          </p:cNvSpPr>
          <p:nvPr/>
        </p:nvSpPr>
        <p:spPr bwMode="auto">
          <a:xfrm>
            <a:off x="1115616" y="188913"/>
            <a:ext cx="6985000" cy="1200329"/>
          </a:xfrm>
          <a:prstGeom prst="rect">
            <a:avLst/>
          </a:prstGeom>
          <a:solidFill>
            <a:schemeClr val="bg1">
              <a:alpha val="68000"/>
            </a:schemeClr>
          </a:solidFill>
          <a:ln w="9525">
            <a:noFill/>
            <a:miter lim="800000"/>
            <a:headEnd/>
            <a:tailEnd/>
          </a:ln>
          <a:effectLst/>
        </p:spPr>
        <p:txBody>
          <a:bodyPr>
            <a:spAutoFit/>
          </a:bodyPr>
          <a:lstStyle/>
          <a:p>
            <a:pPr algn="ctr" eaLnBrk="1" fontAlgn="auto" hangingPunct="1">
              <a:spcBef>
                <a:spcPct val="50000"/>
              </a:spcBef>
              <a:spcAft>
                <a:spcPts val="0"/>
              </a:spcAft>
              <a:defRPr/>
            </a:pPr>
            <a:r>
              <a:rPr lang="en-US" sz="3600" dirty="0">
                <a:effectLst>
                  <a:outerShdw blurRad="38100" dist="38100" dir="2700000" algn="tl">
                    <a:srgbClr val="000000"/>
                  </a:outerShdw>
                </a:effectLst>
                <a:latin typeface="+mn-lt"/>
                <a:cs typeface="+mn-cs"/>
              </a:rPr>
              <a:t>Please follow us over to the hall for a drink and a chat after the service</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554C-1E8D-4A06-8756-EC41AE6848E6}"/>
              </a:ext>
            </a:extLst>
          </p:cNvPr>
          <p:cNvSpPr>
            <a:spLocks noGrp="1"/>
          </p:cNvSpPr>
          <p:nvPr>
            <p:ph type="title"/>
          </p:nvPr>
        </p:nvSpPr>
        <p:spPr/>
        <p:txBody>
          <a:bodyPr/>
          <a:lstStyle/>
          <a:p>
            <a:br>
              <a:rPr lang="en-GB" sz="2400" b="0" dirty="0">
                <a:effectLst/>
              </a:rPr>
            </a:br>
            <a:r>
              <a:rPr lang="en-GB" b="0" dirty="0">
                <a:effectLst/>
              </a:rPr>
              <a:t>'</a:t>
            </a:r>
            <a:br>
              <a:rPr lang="en-AU" dirty="0"/>
            </a:br>
            <a:r>
              <a:rPr lang="en-AU" dirty="0"/>
              <a:t>  </a:t>
            </a:r>
          </a:p>
        </p:txBody>
      </p:sp>
    </p:spTree>
    <p:extLst>
      <p:ext uri="{BB962C8B-B14F-4D97-AF65-F5344CB8AC3E}">
        <p14:creationId xmlns:p14="http://schemas.microsoft.com/office/powerpoint/2010/main" val="2492579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EB8FF9-276D-4D27-80AA-A3693A940D37}"/>
              </a:ext>
            </a:extLst>
          </p:cNvPr>
          <p:cNvSpPr txBox="1"/>
          <p:nvPr/>
        </p:nvSpPr>
        <p:spPr>
          <a:xfrm>
            <a:off x="755576" y="548680"/>
            <a:ext cx="6408712" cy="584775"/>
          </a:xfrm>
          <a:prstGeom prst="rect">
            <a:avLst/>
          </a:prstGeom>
          <a:noFill/>
        </p:spPr>
        <p:txBody>
          <a:bodyPr wrap="square" rtlCol="0">
            <a:spAutoFit/>
          </a:bodyPr>
          <a:lstStyle/>
          <a:p>
            <a:r>
              <a:rPr lang="en-GB" sz="3200" b="1" dirty="0"/>
              <a:t>How great is our God</a:t>
            </a:r>
            <a:endParaRPr lang="en-AU" sz="3200" b="1" dirty="0"/>
          </a:p>
        </p:txBody>
      </p:sp>
    </p:spTree>
    <p:extLst>
      <p:ext uri="{BB962C8B-B14F-4D97-AF65-F5344CB8AC3E}">
        <p14:creationId xmlns:p14="http://schemas.microsoft.com/office/powerpoint/2010/main" val="1888725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13D0-EDC3-4CDF-B479-9D8052C2DE95}"/>
              </a:ext>
            </a:extLst>
          </p:cNvPr>
          <p:cNvSpPr>
            <a:spLocks noGrp="1"/>
          </p:cNvSpPr>
          <p:nvPr>
            <p:ph type="title"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2800" b="0" i="0" kern="1200" dirty="0">
                <a:solidFill>
                  <a:schemeClr val="tx1"/>
                </a:solidFill>
                <a:effectLst/>
                <a:latin typeface="Comic Sans MS" pitchFamily="66" charset="0"/>
                <a:ea typeface="+mj-ea"/>
                <a:cs typeface="+mj-cs"/>
              </a:rPr>
              <a:t>Psalm 124 </a:t>
            </a:r>
            <a:r>
              <a:rPr lang="en-GB" sz="3200" b="0" i="0" kern="1200" dirty="0">
                <a:solidFill>
                  <a:schemeClr val="tx1"/>
                </a:solidFill>
                <a:effectLst/>
                <a:latin typeface="Comic Sans MS" pitchFamily="66" charset="0"/>
                <a:ea typeface="+mj-ea"/>
                <a:cs typeface="+mj-cs"/>
              </a:rPr>
              <a:t>New International Version</a:t>
            </a:r>
            <a:endParaRPr lang="en-GB"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A song of ascents. Of David.</a:t>
            </a:r>
            <a:br>
              <a:rPr lang="en-GB" sz="2800" b="0" i="0" kern="1200" dirty="0">
                <a:solidFill>
                  <a:schemeClr val="tx1"/>
                </a:solidFill>
                <a:effectLst/>
                <a:latin typeface="Comic Sans MS" pitchFamily="66" charset="0"/>
                <a:ea typeface="+mj-ea"/>
                <a:cs typeface="+mj-cs"/>
              </a:rPr>
            </a:br>
            <a:endParaRPr lang="en-GB"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If the Lord had not been on our side—</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    let Israel say—</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if the Lord had not been on our side</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    when people attacked us,</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they would have swallowed us alive</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    when their anger flared against us;</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the flood would have engulfed us,</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    the torrent would have swept over us,</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the raging waters</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    would have swept us away.</a:t>
            </a:r>
            <a:br>
              <a:rPr lang="en-GB" sz="2800" b="0" i="0" kern="1200" dirty="0">
                <a:solidFill>
                  <a:schemeClr val="tx1"/>
                </a:solidFill>
                <a:effectLst/>
                <a:latin typeface="Comic Sans MS" pitchFamily="66" charset="0"/>
                <a:ea typeface="+mj-ea"/>
                <a:cs typeface="+mj-cs"/>
              </a:rPr>
            </a:br>
            <a:endParaRPr lang="en-AU" dirty="0"/>
          </a:p>
        </p:txBody>
      </p:sp>
    </p:spTree>
    <p:extLst>
      <p:ext uri="{BB962C8B-B14F-4D97-AF65-F5344CB8AC3E}">
        <p14:creationId xmlns:p14="http://schemas.microsoft.com/office/powerpoint/2010/main" val="368180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8078-B82E-439C-A451-611CAE830AC3}"/>
              </a:ext>
            </a:extLst>
          </p:cNvPr>
          <p:cNvSpPr>
            <a:spLocks noGrp="1"/>
          </p:cNvSpPr>
          <p:nvPr>
            <p:ph type="title" idx="4294967295"/>
          </p:nvPr>
        </p:nvSpPr>
        <p:spPr/>
        <p:txBody>
          <a:bodyPr/>
          <a:lstStyle/>
          <a:p>
            <a:pPr algn="l"/>
            <a:br>
              <a:rPr lang="en-GB" sz="2800" b="0" i="0" kern="1200" dirty="0">
                <a:solidFill>
                  <a:schemeClr val="tx1"/>
                </a:solidFill>
                <a:effectLst/>
                <a:latin typeface="Comic Sans MS" pitchFamily="66" charset="0"/>
                <a:ea typeface="+mj-ea"/>
                <a:cs typeface="+mj-cs"/>
              </a:rPr>
            </a:br>
            <a:endParaRPr lang="en-GB"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Praise be to the Lord,</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    who has not let us be torn by their teeth.</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We have escaped like a bird</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    from the fowler’s snare;</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the snare has been broken,</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    and we have escaped.</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Our help is in the name of the Lord,</a:t>
            </a: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    the Maker of heaven and earth.</a:t>
            </a:r>
            <a:br>
              <a:rPr lang="en-GB" sz="2800" b="0" i="0" kern="1200" dirty="0">
                <a:solidFill>
                  <a:schemeClr val="tx1"/>
                </a:solidFill>
                <a:effectLst/>
                <a:latin typeface="Comic Sans MS" pitchFamily="66" charset="0"/>
                <a:ea typeface="+mj-ea"/>
                <a:cs typeface="+mj-cs"/>
              </a:rPr>
            </a:b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a:t>
            </a:r>
            <a:endParaRPr lang="en-AU" dirty="0"/>
          </a:p>
        </p:txBody>
      </p:sp>
    </p:spTree>
    <p:extLst>
      <p:ext uri="{BB962C8B-B14F-4D97-AF65-F5344CB8AC3E}">
        <p14:creationId xmlns:p14="http://schemas.microsoft.com/office/powerpoint/2010/main" val="2540428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rayer ">
            <a:extLst>
              <a:ext uri="{FF2B5EF4-FFF2-40B4-BE49-F238E27FC236}">
                <a16:creationId xmlns:a16="http://schemas.microsoft.com/office/drawing/2014/main" id="{3574255F-8E0D-4D3D-AACE-0CF1859BA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6198"/>
            <a:ext cx="9144000" cy="699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435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560F-7320-4384-B965-7729D82268BC}"/>
              </a:ext>
            </a:extLst>
          </p:cNvPr>
          <p:cNvSpPr>
            <a:spLocks noGrp="1"/>
          </p:cNvSpPr>
          <p:nvPr>
            <p:ph type="title" idx="4294967295"/>
          </p:nvPr>
        </p:nvSpPr>
        <p:spPr/>
        <p:txBody>
          <a:bodyPr/>
          <a:lstStyle/>
          <a:p>
            <a:pPr algn="l"/>
            <a:r>
              <a:rPr lang="en-GB" sz="2800" b="0" i="0" kern="1200" dirty="0">
                <a:solidFill>
                  <a:schemeClr val="tx1"/>
                </a:solidFill>
                <a:effectLst/>
                <a:latin typeface="Comic Sans MS" pitchFamily="66" charset="0"/>
                <a:ea typeface="+mj-ea"/>
                <a:cs typeface="+mj-cs"/>
              </a:rPr>
              <a:t>Matthew 16:13-20 New International Version</a:t>
            </a:r>
          </a:p>
          <a:p>
            <a:pPr algn="l"/>
            <a:r>
              <a:rPr lang="en-GB" sz="2800" i="0" kern="1200" dirty="0">
                <a:solidFill>
                  <a:schemeClr val="tx1"/>
                </a:solidFill>
                <a:effectLst/>
                <a:latin typeface="Comic Sans MS" pitchFamily="66" charset="0"/>
                <a:ea typeface="+mj-ea"/>
                <a:cs typeface="+mj-cs"/>
              </a:rPr>
              <a:t>Peter Declares That Jesus Is the Messiah</a:t>
            </a:r>
            <a:br>
              <a:rPr lang="en-GB" sz="2800" i="0" kern="1200" dirty="0">
                <a:solidFill>
                  <a:schemeClr val="tx1"/>
                </a:solidFill>
                <a:effectLst/>
                <a:latin typeface="Comic Sans MS" pitchFamily="66" charset="0"/>
                <a:ea typeface="+mj-ea"/>
                <a:cs typeface="+mj-cs"/>
              </a:rPr>
            </a:br>
            <a:endParaRPr lang="en-GB" sz="280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When Jesus came to the region of Caesarea Philippi, he asked his disciples, “Who do people say the Son of Man is?”</a:t>
            </a:r>
          </a:p>
          <a:p>
            <a:pPr algn="l"/>
            <a:r>
              <a:rPr lang="en-GB" sz="2800" b="0" i="0" kern="1200" dirty="0">
                <a:solidFill>
                  <a:schemeClr val="tx1"/>
                </a:solidFill>
                <a:effectLst/>
                <a:latin typeface="Comic Sans MS" pitchFamily="66" charset="0"/>
                <a:ea typeface="+mj-ea"/>
                <a:cs typeface="+mj-cs"/>
              </a:rPr>
              <a:t>They replied, “Some say John the Baptist; others say Elijah; and still others, Jeremiah or one of the prophets.”</a:t>
            </a:r>
          </a:p>
          <a:p>
            <a:pPr algn="l"/>
            <a:r>
              <a:rPr lang="en-GB" sz="2800" b="0" i="0" kern="1200" dirty="0">
                <a:solidFill>
                  <a:schemeClr val="tx1"/>
                </a:solidFill>
                <a:effectLst/>
                <a:latin typeface="Comic Sans MS" pitchFamily="66" charset="0"/>
                <a:ea typeface="+mj-ea"/>
                <a:cs typeface="+mj-cs"/>
              </a:rPr>
              <a:t>“But what about you?” he asked. “Who do you say I am?”</a:t>
            </a:r>
          </a:p>
          <a:p>
            <a:pPr algn="l"/>
            <a:r>
              <a:rPr lang="en-GB" sz="2800" b="0" i="0" kern="1200" dirty="0">
                <a:solidFill>
                  <a:schemeClr val="tx1"/>
                </a:solidFill>
                <a:effectLst/>
                <a:latin typeface="Comic Sans MS" pitchFamily="66" charset="0"/>
                <a:ea typeface="+mj-ea"/>
                <a:cs typeface="+mj-cs"/>
              </a:rPr>
              <a:t>Simon Peter answered, “You are the Messiah, the Son of the living God.”</a:t>
            </a:r>
            <a:endParaRPr lang="en-AU" dirty="0"/>
          </a:p>
        </p:txBody>
      </p:sp>
    </p:spTree>
    <p:extLst>
      <p:ext uri="{BB962C8B-B14F-4D97-AF65-F5344CB8AC3E}">
        <p14:creationId xmlns:p14="http://schemas.microsoft.com/office/powerpoint/2010/main" val="42131532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A1CE-2BBA-4236-BB78-0615412E38A6}"/>
              </a:ext>
            </a:extLst>
          </p:cNvPr>
          <p:cNvSpPr>
            <a:spLocks noGrp="1"/>
          </p:cNvSpPr>
          <p:nvPr>
            <p:ph type="title" idx="4294967295"/>
          </p:nvPr>
        </p:nvSpPr>
        <p:spPr/>
        <p:txBody>
          <a:bodyPr/>
          <a:lstStyle/>
          <a:p>
            <a:pPr algn="l"/>
            <a:br>
              <a:rPr lang="en-GB" sz="2800" b="0" i="0" kern="1200" dirty="0">
                <a:solidFill>
                  <a:schemeClr val="tx1"/>
                </a:solidFill>
                <a:effectLst/>
                <a:latin typeface="Comic Sans MS" pitchFamily="66" charset="0"/>
                <a:ea typeface="+mj-ea"/>
                <a:cs typeface="+mj-cs"/>
              </a:rPr>
            </a:br>
            <a:br>
              <a:rPr lang="en-GB" sz="2800" b="0" i="0" kern="1200" dirty="0">
                <a:solidFill>
                  <a:schemeClr val="tx1"/>
                </a:solidFill>
                <a:effectLst/>
                <a:latin typeface="Comic Sans MS" pitchFamily="66" charset="0"/>
                <a:ea typeface="+mj-ea"/>
                <a:cs typeface="+mj-cs"/>
              </a:rPr>
            </a:br>
            <a:br>
              <a:rPr lang="en-GB" sz="2800" b="0" i="0" kern="1200" dirty="0">
                <a:solidFill>
                  <a:schemeClr val="tx1"/>
                </a:solidFill>
                <a:effectLst/>
                <a:latin typeface="Comic Sans MS" pitchFamily="66" charset="0"/>
                <a:ea typeface="+mj-ea"/>
                <a:cs typeface="+mj-cs"/>
              </a:rPr>
            </a:br>
            <a:endParaRPr lang="en-GB" sz="2800" b="0" i="0" kern="1200" dirty="0">
              <a:solidFill>
                <a:schemeClr val="tx1"/>
              </a:solidFill>
              <a:effectLst/>
              <a:latin typeface="Comic Sans MS" pitchFamily="66" charset="0"/>
              <a:ea typeface="+mj-ea"/>
              <a:cs typeface="+mj-cs"/>
            </a:endParaRPr>
          </a:p>
          <a:p>
            <a:pPr algn="l"/>
            <a:r>
              <a:rPr lang="en-GB" sz="2800" b="0" i="0" kern="1200" dirty="0">
                <a:solidFill>
                  <a:schemeClr val="tx1"/>
                </a:solidFill>
                <a:effectLst/>
                <a:latin typeface="Comic Sans MS" pitchFamily="66" charset="0"/>
                <a:ea typeface="+mj-ea"/>
                <a:cs typeface="+mj-cs"/>
              </a:rPr>
              <a:t>Jesus replied, “Blessed are you, Simon son of Jonah, for this was not revealed to you by flesh and blood, but by my Father in heaven. And I tell you that you are Peter, and on this rock I will build my church, and the gates of Hades will not overcome it. I will give you the keys of the kingdom of heaven; whatever you bind on earth will be bound in heaven, and whatever you loose on earth will be loosed in heaven.” Then he ordered his disciples not to tell anyone that he was the Messiah.</a:t>
            </a:r>
            <a:br>
              <a:rPr lang="en-GB" sz="2800" b="0" i="0" kern="1200" dirty="0">
                <a:solidFill>
                  <a:schemeClr val="tx1"/>
                </a:solidFill>
                <a:effectLst/>
                <a:latin typeface="Comic Sans MS" pitchFamily="66" charset="0"/>
                <a:ea typeface="+mj-ea"/>
                <a:cs typeface="+mj-cs"/>
              </a:rPr>
            </a:br>
            <a:br>
              <a:rPr lang="en-GB" sz="2800" b="0" i="0" kern="1200" dirty="0">
                <a:solidFill>
                  <a:schemeClr val="tx1"/>
                </a:solidFill>
                <a:effectLst/>
                <a:latin typeface="Comic Sans MS" pitchFamily="66" charset="0"/>
                <a:ea typeface="+mj-ea"/>
                <a:cs typeface="+mj-cs"/>
              </a:rPr>
            </a:br>
            <a:r>
              <a:rPr lang="en-GB" sz="2800" b="0" i="0" kern="1200" dirty="0">
                <a:solidFill>
                  <a:schemeClr val="tx1"/>
                </a:solidFill>
                <a:effectLst/>
                <a:latin typeface="Comic Sans MS" pitchFamily="66" charset="0"/>
                <a:ea typeface="+mj-ea"/>
                <a:cs typeface="+mj-cs"/>
              </a:rPr>
              <a:t>************************************</a:t>
            </a:r>
          </a:p>
          <a:p>
            <a:pPr algn="l" rtl="0" eaLnBrk="1" fontAlgn="base" hangingPunct="1">
              <a:spcBef>
                <a:spcPct val="0"/>
              </a:spcBef>
              <a:spcAft>
                <a:spcPct val="0"/>
              </a:spcAft>
            </a:pPr>
            <a:endParaRPr lang="en-GB" sz="2800" b="0" i="0" kern="1200" dirty="0">
              <a:solidFill>
                <a:schemeClr val="tx1"/>
              </a:solidFill>
              <a:effectLst/>
              <a:latin typeface="Comic Sans MS" pitchFamily="66" charset="0"/>
              <a:ea typeface="+mj-ea"/>
              <a:cs typeface="+mj-cs"/>
            </a:endParaRPr>
          </a:p>
          <a:p>
            <a:pPr algn="l"/>
            <a:endParaRPr lang="en-GB" sz="2800" b="0" i="0" kern="1200" dirty="0">
              <a:solidFill>
                <a:schemeClr val="tx1"/>
              </a:solidFill>
              <a:effectLst/>
              <a:latin typeface="Comic Sans MS" pitchFamily="66" charset="0"/>
              <a:ea typeface="+mj-ea"/>
              <a:cs typeface="+mj-cs"/>
            </a:endParaRPr>
          </a:p>
          <a:p>
            <a:pPr algn="l"/>
            <a:br>
              <a:rPr lang="en-AU" sz="2800" dirty="0">
                <a:effectLst/>
              </a:rPr>
            </a:br>
            <a:br>
              <a:rPr lang="en-AU" altLang="en-US" sz="2400" dirty="0">
                <a:effectLst>
                  <a:outerShdw blurRad="38100" dist="38100" dir="2700000" algn="tl">
                    <a:srgbClr val="C0C0C0"/>
                  </a:outerShdw>
                </a:effectLst>
                <a:latin typeface="Arial" panose="020B0604020202020204" pitchFamily="34" charset="0"/>
                <a:cs typeface="Times New Roman" panose="02020603050405020304" pitchFamily="18" charset="0"/>
              </a:rPr>
            </a:br>
            <a:endParaRPr lang="en-AU" dirty="0"/>
          </a:p>
        </p:txBody>
      </p:sp>
    </p:spTree>
    <p:extLst>
      <p:ext uri="{BB962C8B-B14F-4D97-AF65-F5344CB8AC3E}">
        <p14:creationId xmlns:p14="http://schemas.microsoft.com/office/powerpoint/2010/main" val="9740223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spiritseasons.com/client20/clipart/1189.jpg">
            <a:extLst>
              <a:ext uri="{FF2B5EF4-FFF2-40B4-BE49-F238E27FC236}">
                <a16:creationId xmlns:a16="http://schemas.microsoft.com/office/drawing/2014/main" id="{30625A33-E7CF-4E2E-ADB4-6DC94E604886}"/>
              </a:ext>
            </a:extLst>
          </p:cNvPr>
          <p:cNvPicPr>
            <a:picLocks noChangeAspect="1" noChangeArrowheads="1"/>
          </p:cNvPicPr>
          <p:nvPr/>
        </p:nvPicPr>
        <p:blipFill>
          <a:blip r:embed="rId2"/>
          <a:srcRect/>
          <a:stretch>
            <a:fillRect/>
          </a:stretch>
        </p:blipFill>
        <p:spPr bwMode="auto">
          <a:xfrm>
            <a:off x="0" y="6350"/>
            <a:ext cx="9144000" cy="6664325"/>
          </a:xfrm>
          <a:prstGeom prst="rect">
            <a:avLst/>
          </a:prstGeom>
          <a:solidFill>
            <a:schemeClr val="accent2">
              <a:lumMod val="20000"/>
              <a:lumOff val="80000"/>
            </a:schemeClr>
          </a:solid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a:extLst>
              <a:ext uri="{FF2B5EF4-FFF2-40B4-BE49-F238E27FC236}">
                <a16:creationId xmlns:a16="http://schemas.microsoft.com/office/drawing/2014/main" id="{A390D1D6-78A3-4F9B-92D4-B32E28B90CFE}"/>
              </a:ext>
            </a:extLst>
          </p:cNvPr>
          <p:cNvSpPr txBox="1">
            <a:spLocks noChangeArrowheads="1"/>
          </p:cNvSpPr>
          <p:nvPr/>
        </p:nvSpPr>
        <p:spPr bwMode="auto">
          <a:xfrm>
            <a:off x="434975" y="295275"/>
            <a:ext cx="8507413" cy="658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eaLnBrk="1" hangingPunct="1">
              <a:spcBef>
                <a:spcPct val="0"/>
              </a:spcBef>
              <a:buClrTx/>
              <a:buFontTx/>
              <a:buNone/>
            </a:pPr>
            <a:r>
              <a:rPr lang="en-US" altLang="en-US"/>
              <a:t>Lord’s Prayer</a:t>
            </a:r>
          </a:p>
          <a:p>
            <a:pPr eaLnBrk="1" hangingPunct="1">
              <a:spcBef>
                <a:spcPct val="0"/>
              </a:spcBef>
              <a:buClrTx/>
              <a:buFontTx/>
              <a:buNone/>
            </a:pPr>
            <a:endParaRPr lang="en-US" altLang="en-US" sz="1000"/>
          </a:p>
          <a:p>
            <a:pPr eaLnBrk="1" hangingPunct="1">
              <a:spcBef>
                <a:spcPct val="0"/>
              </a:spcBef>
              <a:buClrTx/>
              <a:buFontTx/>
              <a:buNone/>
            </a:pPr>
            <a:r>
              <a:rPr lang="en-US" altLang="en-US" b="1"/>
              <a:t>Our Father in Heaven, </a:t>
            </a:r>
          </a:p>
          <a:p>
            <a:pPr eaLnBrk="1" hangingPunct="1">
              <a:spcBef>
                <a:spcPct val="0"/>
              </a:spcBef>
              <a:buClrTx/>
              <a:buFontTx/>
              <a:buNone/>
            </a:pPr>
            <a:r>
              <a:rPr lang="en-US" altLang="en-US" b="1"/>
              <a:t>	Hallowed be your name,</a:t>
            </a:r>
          </a:p>
          <a:p>
            <a:pPr eaLnBrk="1" hangingPunct="1">
              <a:spcBef>
                <a:spcPct val="0"/>
              </a:spcBef>
              <a:buClrTx/>
              <a:buFontTx/>
              <a:buNone/>
            </a:pPr>
            <a:r>
              <a:rPr lang="en-US" altLang="en-US" b="1"/>
              <a:t>	your kingdom come, </a:t>
            </a:r>
          </a:p>
          <a:p>
            <a:pPr eaLnBrk="1" hangingPunct="1">
              <a:spcBef>
                <a:spcPct val="0"/>
              </a:spcBef>
              <a:buClrTx/>
              <a:buFontTx/>
              <a:buNone/>
            </a:pPr>
            <a:r>
              <a:rPr lang="en-US" altLang="en-US" b="1"/>
              <a:t>	your will be done, on earth as in heaven.</a:t>
            </a:r>
          </a:p>
          <a:p>
            <a:pPr eaLnBrk="1" hangingPunct="1">
              <a:spcBef>
                <a:spcPct val="0"/>
              </a:spcBef>
              <a:buClrTx/>
              <a:buFontTx/>
              <a:buNone/>
            </a:pPr>
            <a:r>
              <a:rPr lang="en-US" altLang="en-US" b="1"/>
              <a:t>Give us today our daily bread.</a:t>
            </a:r>
          </a:p>
          <a:p>
            <a:pPr eaLnBrk="1" hangingPunct="1">
              <a:spcBef>
                <a:spcPct val="0"/>
              </a:spcBef>
              <a:buClrTx/>
              <a:buFontTx/>
              <a:buNone/>
            </a:pPr>
            <a:r>
              <a:rPr lang="en-US" altLang="en-US" b="1"/>
              <a:t>Forgive our sins </a:t>
            </a:r>
          </a:p>
          <a:p>
            <a:pPr eaLnBrk="1" hangingPunct="1">
              <a:spcBef>
                <a:spcPct val="0"/>
              </a:spcBef>
              <a:buClrTx/>
              <a:buFontTx/>
              <a:buNone/>
            </a:pPr>
            <a:r>
              <a:rPr lang="en-US" altLang="en-US" b="1"/>
              <a:t>	as we forgive those who sin against us.</a:t>
            </a:r>
          </a:p>
          <a:p>
            <a:pPr eaLnBrk="1" hangingPunct="1">
              <a:spcBef>
                <a:spcPct val="0"/>
              </a:spcBef>
              <a:buClrTx/>
              <a:buFontTx/>
              <a:buNone/>
            </a:pPr>
            <a:r>
              <a:rPr lang="en-US" altLang="en-US" b="1"/>
              <a:t>Save us from the time of trial </a:t>
            </a:r>
          </a:p>
          <a:p>
            <a:pPr eaLnBrk="1" hangingPunct="1">
              <a:spcBef>
                <a:spcPct val="0"/>
              </a:spcBef>
              <a:buClrTx/>
              <a:buFontTx/>
              <a:buNone/>
            </a:pPr>
            <a:r>
              <a:rPr lang="en-US" altLang="en-US" b="1"/>
              <a:t>	and deliver us from evil.</a:t>
            </a:r>
          </a:p>
          <a:p>
            <a:pPr eaLnBrk="1" hangingPunct="1">
              <a:spcBef>
                <a:spcPct val="0"/>
              </a:spcBef>
              <a:buClrTx/>
              <a:buFontTx/>
              <a:buNone/>
            </a:pPr>
            <a:r>
              <a:rPr lang="en-US" altLang="en-US" b="1"/>
              <a:t>For the Kingdom, the power, </a:t>
            </a:r>
          </a:p>
          <a:p>
            <a:pPr eaLnBrk="1" hangingPunct="1">
              <a:spcBef>
                <a:spcPct val="0"/>
              </a:spcBef>
              <a:buClrTx/>
              <a:buFontTx/>
              <a:buNone/>
            </a:pPr>
            <a:r>
              <a:rPr lang="en-US" altLang="en-US" b="1"/>
              <a:t>and the glory are yours now and forever. Amen</a:t>
            </a:r>
          </a:p>
          <a:p>
            <a:pPr eaLnBrk="1" hangingPunct="1">
              <a:spcBef>
                <a:spcPct val="0"/>
              </a:spcBef>
              <a:buClrTx/>
              <a:buFontTx/>
              <a:buNone/>
            </a:pPr>
            <a:endParaRPr lang="en-US" altLang="en-US" b="1"/>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671B42C8-0DBB-47D9-A3D2-FA6A3B31B4BE}"/>
              </a:ext>
            </a:extLst>
          </p:cNvPr>
          <p:cNvSpPr>
            <a:spLocks noGrp="1"/>
          </p:cNvSpPr>
          <p:nvPr>
            <p:ph type="ftr" sz="quarter" idx="11"/>
          </p:nvPr>
        </p:nvSpPr>
        <p:spPr/>
        <p:txBody>
          <a:bodyPr/>
          <a:lstStyle/>
          <a:p>
            <a:r>
              <a:rPr lang="en-AU" altLang="en-US"/>
              <a:t>Used with permission.  CCLI Lic No  222909</a:t>
            </a:r>
          </a:p>
        </p:txBody>
      </p:sp>
      <p:sp>
        <p:nvSpPr>
          <p:cNvPr id="6" name="Slide Number Placeholder 3">
            <a:extLst>
              <a:ext uri="{FF2B5EF4-FFF2-40B4-BE49-F238E27FC236}">
                <a16:creationId xmlns:a16="http://schemas.microsoft.com/office/drawing/2014/main" id="{919188D6-916B-4119-9403-A410851FC107}"/>
              </a:ext>
            </a:extLst>
          </p:cNvPr>
          <p:cNvSpPr>
            <a:spLocks noGrp="1"/>
          </p:cNvSpPr>
          <p:nvPr>
            <p:ph type="sldNum" sz="quarter" idx="12"/>
          </p:nvPr>
        </p:nvSpPr>
        <p:spPr/>
        <p:txBody>
          <a:bodyPr/>
          <a:lstStyle/>
          <a:p>
            <a:fld id="{980DE318-2D18-4B20-97BD-8B83508218AA}" type="slidenum">
              <a:rPr lang="en-AU" altLang="en-US"/>
              <a:pPr/>
              <a:t>64</a:t>
            </a:fld>
            <a:endParaRPr lang="en-AU" altLang="en-US"/>
          </a:p>
        </p:txBody>
      </p:sp>
      <p:sp>
        <p:nvSpPr>
          <p:cNvPr id="2054" name="Text Box 6">
            <a:extLst>
              <a:ext uri="{FF2B5EF4-FFF2-40B4-BE49-F238E27FC236}">
                <a16:creationId xmlns:a16="http://schemas.microsoft.com/office/drawing/2014/main" id="{99657A96-CDF4-44DA-8CB6-A1126547744F}"/>
              </a:ext>
            </a:extLst>
          </p:cNvPr>
          <p:cNvSpPr txBox="1">
            <a:spLocks noChangeArrowheads="1"/>
          </p:cNvSpPr>
          <p:nvPr/>
        </p:nvSpPr>
        <p:spPr bwMode="auto">
          <a:xfrm>
            <a:off x="5562600" y="2286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2" name="Title 1">
            <a:extLst>
              <a:ext uri="{FF2B5EF4-FFF2-40B4-BE49-F238E27FC236}">
                <a16:creationId xmlns:a16="http://schemas.microsoft.com/office/drawing/2014/main" id="{D92AB796-FA33-469E-B371-E46952088FB7}"/>
              </a:ext>
            </a:extLst>
          </p:cNvPr>
          <p:cNvSpPr>
            <a:spLocks noGrp="1"/>
          </p:cNvSpPr>
          <p:nvPr>
            <p:ph type="title" idx="4294967295"/>
          </p:nvPr>
        </p:nvSpPr>
        <p:spPr>
          <a:xfrm>
            <a:off x="685800" y="609600"/>
            <a:ext cx="7772400" cy="4997570"/>
          </a:xfrm>
        </p:spPr>
        <p:txBody>
          <a:bodyPr/>
          <a:lstStyle/>
          <a:p>
            <a:pPr rtl="0" fontAlgn="base"/>
            <a:r>
              <a:rPr lang="en-AU" sz="3200" b="1" kern="1200" dirty="0">
                <a:solidFill>
                  <a:srgbClr val="000000"/>
                </a:solidFill>
                <a:effectLst>
                  <a:outerShdw blurRad="38100" dist="38100" dir="2700000" algn="tl">
                    <a:srgbClr val="000000">
                      <a:alpha val="43137"/>
                    </a:srgbClr>
                  </a:outerShdw>
                </a:effectLst>
                <a:latin typeface="Times New Roman" panose="02020603050405020304" pitchFamily="18" charset="0"/>
                <a:ea typeface="+mn-ea"/>
                <a:cs typeface="+mn-cs"/>
              </a:rPr>
              <a:t>Song </a:t>
            </a:r>
            <a:r>
              <a:rPr lang="en-AU" sz="1600" kern="1200" dirty="0">
                <a:solidFill>
                  <a:schemeClr val="accent2">
                    <a:lumMod val="75000"/>
                  </a:schemeClr>
                </a:solidFill>
                <a:effectLst/>
                <a:latin typeface="Times New Roman" panose="02020603050405020304" pitchFamily="18" charset="0"/>
                <a:ea typeface="+mn-ea"/>
                <a:cs typeface="+mn-cs"/>
              </a:rPr>
              <a:t>  CCLI 222909</a:t>
            </a:r>
            <a:endParaRPr lang="en-AU" sz="1600" dirty="0">
              <a:solidFill>
                <a:schemeClr val="accent2">
                  <a:lumMod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F51C-74CC-420B-9FFF-8293D5CCDE74}"/>
              </a:ext>
            </a:extLst>
          </p:cNvPr>
          <p:cNvSpPr>
            <a:spLocks noGrp="1"/>
          </p:cNvSpPr>
          <p:nvPr>
            <p:ph type="title" idx="4294967295"/>
          </p:nvPr>
        </p:nvSpPr>
        <p:spPr/>
        <p:txBody>
          <a:bodyPr/>
          <a:lstStyle/>
          <a:p>
            <a:pPr algn="l"/>
            <a:r>
              <a:rPr lang="en-GB" sz="3200" b="0" dirty="0">
                <a:solidFill>
                  <a:srgbClr val="000000"/>
                </a:solidFill>
                <a:effectLst/>
                <a:ea typeface="Times New Roman" panose="02020603050405020304" pitchFamily="18" charset="0"/>
                <a:cs typeface="Times New Roman" panose="02020603050405020304" pitchFamily="18" charset="0"/>
              </a:rPr>
              <a:t>Our God never gives up on us. </a:t>
            </a:r>
            <a:endParaRPr lang="en-AU" sz="3200" b="0" dirty="0">
              <a:effectLst/>
              <a:latin typeface="Courier"/>
              <a:ea typeface="Times New Roman" panose="02020603050405020304" pitchFamily="18" charset="0"/>
              <a:cs typeface="Times New Roman" panose="02020603050405020304" pitchFamily="18" charset="0"/>
            </a:endParaRPr>
          </a:p>
          <a:p>
            <a:pPr algn="l"/>
            <a:r>
              <a:rPr lang="en-GB" sz="3200" b="1"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God’s steadfast love endures forever.</a:t>
            </a:r>
            <a:br>
              <a:rPr lang="en-GB" sz="3200" b="1"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br>
            <a:endParaRPr lang="en-AU" sz="3200" dirty="0">
              <a:effectLst/>
              <a:latin typeface="Courier"/>
              <a:ea typeface="Times New Roman" panose="02020603050405020304" pitchFamily="18" charset="0"/>
              <a:cs typeface="Times New Roman" panose="02020603050405020304" pitchFamily="18" charset="0"/>
            </a:endParaRPr>
          </a:p>
          <a:p>
            <a:pPr algn="l"/>
            <a:r>
              <a:rPr lang="en-GB" sz="3200" b="0" dirty="0">
                <a:solidFill>
                  <a:srgbClr val="000000"/>
                </a:solidFill>
                <a:effectLst/>
                <a:ea typeface="Times New Roman" panose="02020603050405020304" pitchFamily="18" charset="0"/>
                <a:cs typeface="Times New Roman" panose="02020603050405020304" pitchFamily="18" charset="0"/>
              </a:rPr>
              <a:t>God finishes what God starts in us. </a:t>
            </a:r>
            <a:endParaRPr lang="en-AU" sz="3200" b="0" dirty="0">
              <a:effectLst/>
              <a:latin typeface="Courier"/>
              <a:ea typeface="Times New Roman" panose="02020603050405020304" pitchFamily="18" charset="0"/>
              <a:cs typeface="Times New Roman" panose="02020603050405020304" pitchFamily="18" charset="0"/>
            </a:endParaRPr>
          </a:p>
          <a:p>
            <a:pPr algn="l"/>
            <a:r>
              <a:rPr lang="en-GB" sz="3200" b="1"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Grace is the only way forward for all of us.</a:t>
            </a:r>
            <a:br>
              <a:rPr lang="en-GB" sz="3200" b="1"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br>
            <a:endParaRPr lang="en-AU" sz="3200" dirty="0">
              <a:effectLst/>
              <a:latin typeface="Courier"/>
              <a:ea typeface="Times New Roman" panose="02020603050405020304" pitchFamily="18" charset="0"/>
              <a:cs typeface="Times New Roman" panose="02020603050405020304" pitchFamily="18" charset="0"/>
            </a:endParaRPr>
          </a:p>
          <a:p>
            <a:pPr algn="l"/>
            <a:r>
              <a:rPr lang="en-GB" sz="3200" b="0" dirty="0">
                <a:solidFill>
                  <a:srgbClr val="000000"/>
                </a:solidFill>
                <a:effectLst/>
                <a:ea typeface="Times New Roman" panose="02020603050405020304" pitchFamily="18" charset="0"/>
                <a:cs typeface="Times New Roman" panose="02020603050405020304" pitchFamily="18" charset="0"/>
              </a:rPr>
              <a:t>So, trust in God’s love, which gives us both the courage to act and the freedom to fail.</a:t>
            </a:r>
            <a:endParaRPr lang="en-AU" sz="3200" b="0" dirty="0">
              <a:effectLst/>
              <a:latin typeface="Courier"/>
              <a:ea typeface="Times New Roman" panose="02020603050405020304" pitchFamily="18" charset="0"/>
              <a:cs typeface="Times New Roman" panose="02020603050405020304" pitchFamily="18" charset="0"/>
            </a:endParaRPr>
          </a:p>
          <a:p>
            <a:pPr algn="l"/>
            <a:r>
              <a:rPr lang="en-GB" sz="3200" b="1"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We are forgiven, cherished, and restored</a:t>
            </a:r>
            <a:r>
              <a:rPr lang="en-GB" sz="32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a:t>
            </a:r>
            <a:r>
              <a:rPr lang="en-GB" sz="3200" b="1"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Thanks be to God.</a:t>
            </a:r>
            <a:endParaRPr lang="en-AU" sz="3200" dirty="0">
              <a:effectLst/>
              <a:latin typeface="Courier"/>
              <a:ea typeface="Times New Roman" panose="02020603050405020304" pitchFamily="18" charset="0"/>
              <a:cs typeface="Times New Roman" panose="02020603050405020304" pitchFamily="18" charset="0"/>
            </a:endParaRPr>
          </a:p>
          <a:p>
            <a:endParaRPr lang="en-AU" dirty="0"/>
          </a:p>
        </p:txBody>
      </p:sp>
    </p:spTree>
    <p:extLst>
      <p:ext uri="{BB962C8B-B14F-4D97-AF65-F5344CB8AC3E}">
        <p14:creationId xmlns:p14="http://schemas.microsoft.com/office/powerpoint/2010/main" val="4049963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09036E8B-311B-432C-B323-30A07A35D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33375"/>
            <a:ext cx="59753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4103C4AC-7528-40CD-9AE2-E2BD5A4F5845}"/>
              </a:ext>
            </a:extLst>
          </p:cNvPr>
          <p:cNvSpPr>
            <a:spLocks noGrp="1" noChangeArrowheads="1"/>
          </p:cNvSpPr>
          <p:nvPr>
            <p:ph type="subTitle" idx="4294967295"/>
          </p:nvPr>
        </p:nvSpPr>
        <p:spPr bwMode="auto">
          <a:xfrm>
            <a:off x="1371600" y="3886200"/>
            <a:ext cx="6400800" cy="1752600"/>
          </a:xfrm>
          <a:prstGeom prst="rect">
            <a:avLst/>
          </a:prstGeom>
          <a:ln>
            <a:miter lim="800000"/>
            <a:headEnd/>
            <a:tailEnd/>
          </a:ln>
        </p:spPr>
        <p:txBody>
          <a:bodyPr/>
          <a:lstStyle/>
          <a:p>
            <a:pPr algn="ctr" eaLnBrk="1" hangingPunct="1">
              <a:buFont typeface="Arial" charset="0"/>
              <a:buNone/>
              <a:defRPr/>
            </a:pPr>
            <a:endParaRPr lang="en-US" b="1" dirty="0">
              <a:effectLst>
                <a:outerShdw blurRad="38100" dist="38100" dir="2700000" algn="tl">
                  <a:srgbClr val="000000">
                    <a:alpha val="43137"/>
                  </a:srgbClr>
                </a:outerShdw>
              </a:effectLst>
              <a:latin typeface="Comic Sans MS" pitchFamily="66"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7912-4392-44BA-99E6-3CDA9C7D460C}"/>
              </a:ext>
            </a:extLst>
          </p:cNvPr>
          <p:cNvSpPr>
            <a:spLocks noGrp="1"/>
          </p:cNvSpPr>
          <p:nvPr>
            <p:ph type="title" idx="4294967295"/>
          </p:nvPr>
        </p:nvSpPr>
        <p:spPr/>
        <p:txBody>
          <a:bodyPr/>
          <a:lstStyle/>
          <a:p>
            <a:pPr algn="l" rtl="0" eaLnBrk="1" fontAlgn="base" hangingPunct="1">
              <a:spcBef>
                <a:spcPct val="0"/>
              </a:spcBef>
              <a:spcAft>
                <a:spcPct val="0"/>
              </a:spcAft>
            </a:pPr>
            <a:r>
              <a:rPr lang="en-GB" sz="2800" b="0" i="0" kern="1200" dirty="0">
                <a:solidFill>
                  <a:schemeClr val="tx1"/>
                </a:solidFill>
                <a:effectLst/>
                <a:latin typeface="Comic Sans MS" pitchFamily="66" charset="0"/>
                <a:ea typeface="+mj-ea"/>
                <a:cs typeface="+mj-cs"/>
              </a:rPr>
              <a:t>Romans 12:1-8  New International Version</a:t>
            </a:r>
          </a:p>
          <a:p>
            <a:pPr algn="l" rtl="0" eaLnBrk="1" fontAlgn="base" hangingPunct="1">
              <a:spcBef>
                <a:spcPct val="0"/>
              </a:spcBef>
              <a:spcAft>
                <a:spcPct val="0"/>
              </a:spcAft>
            </a:pPr>
            <a:r>
              <a:rPr lang="en-GB" sz="2800" i="0" kern="1200" dirty="0">
                <a:solidFill>
                  <a:schemeClr val="tx1"/>
                </a:solidFill>
                <a:effectLst/>
                <a:latin typeface="Comic Sans MS" pitchFamily="66" charset="0"/>
                <a:ea typeface="+mj-ea"/>
                <a:cs typeface="+mj-cs"/>
              </a:rPr>
              <a:t>A Living Sacrifice</a:t>
            </a:r>
          </a:p>
          <a:p>
            <a:pPr algn="l" rtl="0" eaLnBrk="1" fontAlgn="base" hangingPunct="1">
              <a:spcBef>
                <a:spcPct val="0"/>
              </a:spcBef>
              <a:spcAft>
                <a:spcPct val="0"/>
              </a:spcAft>
            </a:pPr>
            <a:r>
              <a:rPr lang="en-GB" sz="2800" b="0" i="0" kern="1200" dirty="0">
                <a:solidFill>
                  <a:schemeClr val="tx1"/>
                </a:solidFill>
                <a:effectLst/>
                <a:latin typeface="Comic Sans MS" pitchFamily="66" charset="0"/>
                <a:ea typeface="+mj-ea"/>
                <a:cs typeface="+mj-cs"/>
              </a:rPr>
              <a:t>Therefore, I urge you, brothers and sisters, in view of God’s mercy, to offer your bodies as a living sacrifice, holy and pleasing to God—this is your true and proper worship. Do not conform to the pattern of this world, but be transformed by the renewing of your mind. Then you will be able to test and approve what God’s will is—his good, pleasing and perfect will.</a:t>
            </a:r>
          </a:p>
          <a:p>
            <a:pPr algn="l" rtl="0" eaLnBrk="1" fontAlgn="base" hangingPunct="1">
              <a:spcBef>
                <a:spcPct val="0"/>
              </a:spcBef>
              <a:spcAft>
                <a:spcPct val="0"/>
              </a:spcAft>
            </a:pPr>
            <a:r>
              <a:rPr lang="en-GB" sz="2800" b="0" i="0" kern="1200" dirty="0">
                <a:solidFill>
                  <a:schemeClr val="tx1"/>
                </a:solidFill>
                <a:effectLst/>
                <a:latin typeface="Comic Sans MS" pitchFamily="66" charset="0"/>
                <a:ea typeface="+mj-ea"/>
                <a:cs typeface="+mj-cs"/>
              </a:rPr>
              <a:t>Humble Service in the Body of Christ</a:t>
            </a:r>
            <a:endParaRPr lang="en-AU" dirty="0"/>
          </a:p>
        </p:txBody>
      </p:sp>
    </p:spTree>
    <p:extLst>
      <p:ext uri="{BB962C8B-B14F-4D97-AF65-F5344CB8AC3E}">
        <p14:creationId xmlns:p14="http://schemas.microsoft.com/office/powerpoint/2010/main" val="3589680088"/>
      </p:ext>
    </p:extLst>
  </p:cSld>
  <p:clrMapOvr>
    <a:masterClrMapping/>
  </p:clrMapOvr>
</p:sld>
</file>

<file path=ppt/theme/theme1.xml><?xml version="1.0" encoding="utf-8"?>
<a:theme xmlns:a="http://schemas.openxmlformats.org/drawingml/2006/main" name="Presentation_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unday 4th july 2021 shake off the dust.pptx" id="{F8BE9F66-9133-4B35-B808-8D23338B9F08}" vid="{B79917DC-E3B5-461F-9F47-42B3D1D561ED}"/>
    </a:ext>
  </a:extLst>
</a:theme>
</file>

<file path=ppt/theme/theme2.xml><?xml version="1.0" encoding="utf-8"?>
<a:theme xmlns:a="http://schemas.openxmlformats.org/drawingml/2006/main" name="son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Presentation5</Template>
  <TotalTime>382</TotalTime>
  <Words>2519</Words>
  <Application>Microsoft Office PowerPoint</Application>
  <PresentationFormat>On-screen Show (4:3)</PresentationFormat>
  <Paragraphs>202</Paragraphs>
  <Slides>64</Slides>
  <Notes>4</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64</vt:i4>
      </vt:variant>
    </vt:vector>
  </HeadingPairs>
  <TitlesOfParts>
    <vt:vector size="75" baseType="lpstr">
      <vt:lpstr>Algerian</vt:lpstr>
      <vt:lpstr>Arial</vt:lpstr>
      <vt:lpstr>Calibri</vt:lpstr>
      <vt:lpstr>Comic Sans MS</vt:lpstr>
      <vt:lpstr>Courier</vt:lpstr>
      <vt:lpstr>Open Sans</vt:lpstr>
      <vt:lpstr>Times New Roman</vt:lpstr>
      <vt:lpstr>Presentation_3</vt:lpstr>
      <vt:lpstr>song template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Our God never gives up on us.  God’s steadfast love endures forever.  God finishes what God starts in us.  Grace is the only way forward for all of us.  So, trust in God’s love, which gives us both the courage to act and the freedom to fail. We are forgiven, cherished, and restored. Thanks be to God. </vt:lpstr>
      <vt:lpstr>PowerPoint Presentation</vt:lpstr>
      <vt:lpstr>Romans 12:1-8  New International Version A Living Sacrifice Therefore, I urge you, brothers and sisters, in view of God’s mercy, to offer your bodies as a living sacrifice, holy and pleasing to God—this is your true and proper worship. Do not conform to the pattern of this world, but be transformed by the renewing of your mind. Then you will be able to test and approve what God’s will is—his good, pleasing and perfect will. Humble Service in the Body of Christ</vt:lpstr>
      <vt:lpstr> For by the grace given me I say to every one of you: Do not think of yourself more highly than you ought, but rather think of yourself with sober judgment, in accordance with the faith God has distributed to each of you. For just as each of us has one body with many members, and these members do not all have the same function, so in Christ we, though many, form one body, and each member belongs to all the others.</vt:lpstr>
      <vt:lpstr>  We have different gifts, according to the grace given to each of us. If your gift is prophesying, then prophesy in accordance with your faith; if it is serving, then serve; if it is teaching, then teach; if it is to encourage, then give encouragement; if it is giving, then give generously; if it is to lead, do it diligently; if it is to show mercy, do it cheerfully.  *****************************************</vt:lpstr>
      <vt:lpstr>PowerPoint Presentation</vt:lpstr>
      <vt:lpstr>PowerPoint Presentation</vt:lpstr>
      <vt:lpstr>Blessed be our Creator who made all things good, Everything we can see, and everything we can’t!  We join in thanks and praise to You our God because you care about us!    When enemies surround us on every side, when the waters threaten to swallow us whole or sweep us away,  You are always at our side, God! You never leave or abandon us!</vt:lpstr>
      <vt:lpstr>   You free us from the jaws of the predators,  you break  open the snares of hunters. We’re free like birds soaring with freedom.  When we call on Your name Lord , you help us and set us free.</vt:lpstr>
      <vt:lpstr> </vt:lpstr>
      <vt:lpstr>Exodus 1:8-2:10 New International Version Then a new king, to whom Joseph meant nothing, came to power in Egypt. “Look,” he said to his people, “the Israelites have become far too numerous for us. Come, we must deal shrewdly with them or they will become even more numerous and, if war breaks out, will join our enemies, fight against us and leave the country.”</vt:lpstr>
      <vt:lpstr> So they put slave masters over them to oppress them with forced labour, and they built Pithom and Rameses as store cities for Pharaoh. But the more they were oppressed, the more they multiplied and spread; so the Egyptians came to dread the Israelites and worked them ruthlessly. They made their lives bitter with harsh labour in brick and mortar and with all kinds of work in the fields; in all their harsh labour the Egyptians worked them ruthlessly.</vt:lpstr>
      <vt:lpstr> The king of Egypt said to the Hebrew midwives, whose names were Shiphrah and Puah, “When you are helping the Hebrew women during childbirth on the delivery stool, if you see that the baby is a boy, kill him; but if it is a girl, let her live.” The midwives, however, feared God and did not do what the king of Egypt had told them to do; they let the boys live. Then the king of Egypt summoned the midwives and asked them, “Why have you done this? Why have you let the boys live?”</vt:lpstr>
      <vt:lpstr> The midwives answered Pharaoh, “Hebrew women are not like Egyptian women; they are vigorous and give birth before the midwives arrive.” So God was kind to the midwives and the people increased and became even more numerous. And because the midwives feared God, he gave them families of their own. Then Pharaoh gave this order to all his people: “Every Hebrew boy that is born you must throw into the Nile, but let every girl live.”</vt:lpstr>
      <vt:lpstr> Now a man of the tribe of Levi married a Levite woman, and she became pregnant and gave birth to a son. When she saw that he was a fine child, she hid him for three months. But when she could hide him no longer, she got a papyrus basket for him and coated it with tar and pitch. Then she placed the child in it and put it among the reeds along the bank of the Nile. His sister stood at a distance to see what would happen to him.</vt:lpstr>
      <vt:lpstr> Then Pharaoh’s daughter went down to the Nile to bathe, and her attendants were walking along the riverbank. She saw the basket among the reeds and sent her female slave to get it. She opened it and saw the baby. He was crying, and she felt sorry for him. “This is one of the Hebrew babies,” she said. Then his sister asked Pharaoh’s daughter, “Shall I go and get one of the Hebrew women to nurse the baby for you?”</vt:lpstr>
      <vt:lpstr> “Yes, go,” she answered. So the girl went and got the baby’s mother. Pharaoh’s daughter said to her, “Take this baby and nurse him for me, and I will pay you.” So the woman took the baby and nursed him. When the child grew older, she took him to Pharaoh’s daughter and he became her son. She named him Moses, saying, “I drew him out of the water.”  ******************************************</vt:lpstr>
      <vt:lpstr>PowerPoint Presentation</vt:lpstr>
      <vt:lpstr>          Awakened by compassion</vt:lpstr>
      <vt:lpstr>Eel Hole Creek School, 1901</vt:lpstr>
      <vt:lpstr>            Beech Forest, 1903</vt:lpstr>
      <vt:lpstr>                 Beech Forest, 1962</vt:lpstr>
      <vt:lpstr>                Buchan 1905</vt:lpstr>
      <vt:lpstr>Ormond College, Melbourne Uni,                           1907</vt:lpstr>
      <vt:lpstr>Beltana, South Australia, 540 k north of Adelaide, 1911</vt:lpstr>
      <vt:lpstr>PowerPoint Presentation</vt:lpstr>
      <vt:lpstr>Royal Flying Doctor Service, 1928</vt:lpstr>
      <vt:lpstr>Pedal radio, 1929 Trager and Flynn</vt:lpstr>
      <vt:lpstr>         School of the Air, 1951</vt:lpstr>
      <vt:lpstr>John Flynn</vt:lpstr>
      <vt:lpstr>                    John Flynn               A mantle of safety</vt:lpstr>
      <vt:lpstr>TIS 658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Father in heaven, hallowed be your name, your kingdom come, your will be done, on earth as in heaven. Give us today our daily bread. Forgive us our sins as we forgive those who sin against us. Lead us not into temptation but deliver us from evil. For the kingdom, the power, and the glory are yours now and for ever.   Amen. </vt:lpstr>
      <vt:lpstr>Notices: Faith Conversations Wednesday 5pm at the Manse  September -  Season of Creation 2023 theme- 'Let justice and peace flow’</vt:lpstr>
      <vt:lpstr> What are Uniting Churches in our region are doing to live out our Christian mission by using their church property to build relationships with people in their local community.  Tuesday 19 September 2023 with a focus on rural congregations with presentations by Alpine, Braidwood, Bateman's Bay and Yass. </vt:lpstr>
      <vt:lpstr>PowerPoint Presentation</vt:lpstr>
      <vt:lpstr>PowerPoint Presentation</vt:lpstr>
      <vt:lpstr>PowerPoint Presentation</vt:lpstr>
      <vt:lpstr>PowerPoint Presentation</vt:lpstr>
      <vt:lpstr>PowerPoint Presentation</vt:lpstr>
      <vt:lpstr> '   </vt:lpstr>
      <vt:lpstr>PowerPoint Presentation</vt:lpstr>
      <vt:lpstr>Psalm 124 New International Version A song of ascents. Of David.  If the Lord had not been on our side—     let Israel say— if the Lord had not been on our side     when people attacked us, they would have swallowed us alive     when their anger flared against us; the flood would have engulfed us,     the torrent would have swept over us, the raging waters     would have swept us away. </vt:lpstr>
      <vt:lpstr>  Praise be to the Lord,     who has not let us be torn by their teeth. We have escaped like a bird     from the fowler’s snare; the snare has been broken,     and we have escaped. Our help is in the name of the Lord,     the Maker of heaven and earth.  ******************************************</vt:lpstr>
      <vt:lpstr>Matthew 16:13-20 New International Version Peter Declares That Jesus Is the Messiah  When Jesus came to the region of Caesarea Philippi, he asked his disciples, “Who do people say the Son of Man is?” They replied, “Some say John the Baptist; others say Elijah; and still others, Jeremiah or one of the prophets.” “But what about you?” he asked. “Who do you say I am?” Simon Peter answered, “You are the Messiah, the Son of the living God.”</vt:lpstr>
      <vt:lpstr>    Jesus replied, “Blessed are you, Simon son of Jonah, for this was not revealed to you by flesh and blood, but by my Father in heaven. And I tell you that you are Peter, and on this rock I will build my church, and the gates of Hades will not overcome it. I will give you the keys of the kingdom of heaven; whatever you bind on earth will be bound in heaven, and whatever you loose on earth will be loosed in heaven.” Then he ordered his disciples not to tell anyone that he was the Messiah.  ************************************     </vt:lpstr>
      <vt:lpstr>PowerPoint Presentation</vt:lpstr>
      <vt:lpstr>PowerPoint Presentation</vt:lpstr>
      <vt:lpstr>Song   CCLI 222909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and Pam</dc:creator>
  <cp:lastModifiedBy>peter skelton</cp:lastModifiedBy>
  <cp:revision>30</cp:revision>
  <dcterms:created xsi:type="dcterms:W3CDTF">2023-08-21T16:56:50Z</dcterms:created>
  <dcterms:modified xsi:type="dcterms:W3CDTF">2023-08-27T00:50:05Z</dcterms:modified>
</cp:coreProperties>
</file>