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0" r:id="rId2"/>
    <p:sldId id="262" r:id="rId3"/>
    <p:sldId id="311" r:id="rId4"/>
    <p:sldId id="387" r:id="rId5"/>
    <p:sldId id="355" r:id="rId6"/>
    <p:sldId id="367" r:id="rId7"/>
    <p:sldId id="368" r:id="rId8"/>
    <p:sldId id="369" r:id="rId9"/>
    <p:sldId id="388" r:id="rId10"/>
    <p:sldId id="313" r:id="rId11"/>
    <p:sldId id="370" r:id="rId12"/>
    <p:sldId id="257" r:id="rId13"/>
    <p:sldId id="258" r:id="rId14"/>
    <p:sldId id="259" r:id="rId15"/>
    <p:sldId id="260" r:id="rId16"/>
    <p:sldId id="325" r:id="rId17"/>
    <p:sldId id="383" r:id="rId18"/>
    <p:sldId id="312" r:id="rId19"/>
    <p:sldId id="356" r:id="rId20"/>
    <p:sldId id="357" r:id="rId21"/>
    <p:sldId id="358" r:id="rId22"/>
    <p:sldId id="359" r:id="rId23"/>
    <p:sldId id="360" r:id="rId24"/>
    <p:sldId id="361" r:id="rId25"/>
    <p:sldId id="362" r:id="rId26"/>
    <p:sldId id="363" r:id="rId27"/>
    <p:sldId id="364" r:id="rId28"/>
    <p:sldId id="365" r:id="rId29"/>
    <p:sldId id="366" r:id="rId30"/>
    <p:sldId id="382" r:id="rId31"/>
    <p:sldId id="385" r:id="rId32"/>
    <p:sldId id="386" r:id="rId33"/>
    <p:sldId id="384" r:id="rId34"/>
    <p:sldId id="371" r:id="rId35"/>
    <p:sldId id="372" r:id="rId36"/>
    <p:sldId id="377" r:id="rId37"/>
    <p:sldId id="378" r:id="rId38"/>
    <p:sldId id="317" r:id="rId39"/>
    <p:sldId id="291" r:id="rId40"/>
    <p:sldId id="329" r:id="rId41"/>
    <p:sldId id="342" r:id="rId42"/>
    <p:sldId id="343" r:id="rId43"/>
    <p:sldId id="380" r:id="rId44"/>
    <p:sldId id="381" r:id="rId45"/>
    <p:sldId id="344" r:id="rId46"/>
    <p:sldId id="318" r:id="rId47"/>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09" autoAdjust="0"/>
  </p:normalViewPr>
  <p:slideViewPr>
    <p:cSldViewPr>
      <p:cViewPr varScale="1">
        <p:scale>
          <a:sx n="69" d="100"/>
          <a:sy n="69" d="100"/>
        </p:scale>
        <p:origin x="701" y="62"/>
      </p:cViewPr>
      <p:guideLst>
        <p:guide orient="horz" pos="2160"/>
        <p:guide pos="2880"/>
      </p:guideLst>
    </p:cSldViewPr>
  </p:slideViewPr>
  <p:outlineViewPr>
    <p:cViewPr>
      <p:scale>
        <a:sx n="33" d="100"/>
        <a:sy n="33" d="100"/>
      </p:scale>
      <p:origin x="0" y="-6509"/>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varScale="1">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41.xml"/><Relationship Id="rId1" Type="http://schemas.openxmlformats.org/officeDocument/2006/relationships/slide" Target="slides/slide40.xml"/><Relationship Id="rId5" Type="http://schemas.openxmlformats.org/officeDocument/2006/relationships/slide" Target="slides/slide45.xml"/><Relationship Id="rId4"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9B745-A6C0-4790-9062-CFC35726FA9A}" type="datetimeFigureOut">
              <a:rPr lang="en-AU" smtClean="0"/>
              <a:t>19/08/2023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8402E-BE8B-4D2D-8995-4E69B9DDB20C}" type="slidenum">
              <a:rPr lang="en-AU" smtClean="0"/>
              <a:t>‹#›</a:t>
            </a:fld>
            <a:endParaRPr lang="en-AU"/>
          </a:p>
        </p:txBody>
      </p:sp>
    </p:spTree>
    <p:extLst>
      <p:ext uri="{BB962C8B-B14F-4D97-AF65-F5344CB8AC3E}">
        <p14:creationId xmlns:p14="http://schemas.microsoft.com/office/powerpoint/2010/main" val="421420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DC0A6B-9567-441E-9BE3-6B41B88CEB18}"/>
              </a:ext>
            </a:extLst>
          </p:cNvPr>
          <p:cNvSpPr>
            <a:spLocks noGrp="1" noChangeArrowheads="1"/>
          </p:cNvSpPr>
          <p:nvPr>
            <p:ph type="sldNum" sz="quarter" idx="5"/>
          </p:nvPr>
        </p:nvSpPr>
        <p:spPr>
          <a:ln/>
        </p:spPr>
        <p:txBody>
          <a:bodyPr/>
          <a:lstStyle/>
          <a:p>
            <a:fld id="{628D28E0-4203-4880-ADB2-DD3C6083AC2C}" type="slidenum">
              <a:rPr lang="en-AU" altLang="en-US"/>
              <a:pPr/>
              <a:t>34</a:t>
            </a:fld>
            <a:endParaRPr lang="en-AU" altLang="en-US"/>
          </a:p>
        </p:txBody>
      </p:sp>
      <p:sp>
        <p:nvSpPr>
          <p:cNvPr id="4098" name="Rectangle 2">
            <a:extLst>
              <a:ext uri="{FF2B5EF4-FFF2-40B4-BE49-F238E27FC236}">
                <a16:creationId xmlns:a16="http://schemas.microsoft.com/office/drawing/2014/main" id="{459E3A25-0862-4BA9-83BD-4E964A7848F2}"/>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99F6CEA2-3B81-4433-AE12-9AAA6D41B60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7068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a:extLst>
              <a:ext uri="{FF2B5EF4-FFF2-40B4-BE49-F238E27FC236}">
                <a16:creationId xmlns:a16="http://schemas.microsoft.com/office/drawing/2014/main" id="{9AA075DE-1813-4B8A-9451-8FAA4D14C3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AAB1C482-62E2-4F65-97EC-13D68717DE52}" type="slidenum">
              <a:rPr lang="en-US" altLang="en-US" smtClean="0">
                <a:latin typeface="Calibri" panose="020F0502020204030204" pitchFamily="34" charset="0"/>
              </a:rPr>
              <a:pPr>
                <a:spcBef>
                  <a:spcPct val="0"/>
                </a:spcBef>
                <a:buClrTx/>
                <a:buFontTx/>
                <a:buNone/>
              </a:pPr>
              <a:t>39</a:t>
            </a:fld>
            <a:endParaRPr lang="en-US" altLang="en-US">
              <a:latin typeface="Calibri" panose="020F0502020204030204" pitchFamily="34" charset="0"/>
            </a:endParaRPr>
          </a:p>
        </p:txBody>
      </p:sp>
      <p:sp>
        <p:nvSpPr>
          <p:cNvPr id="17411" name="Text Box 1">
            <a:extLst>
              <a:ext uri="{FF2B5EF4-FFF2-40B4-BE49-F238E27FC236}">
                <a16:creationId xmlns:a16="http://schemas.microsoft.com/office/drawing/2014/main" id="{A5441272-C31D-4FAB-BAFB-AE4E3C26CA59}"/>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a:extLst>
              <a:ext uri="{FF2B5EF4-FFF2-40B4-BE49-F238E27FC236}">
                <a16:creationId xmlns:a16="http://schemas.microsoft.com/office/drawing/2014/main" id="{2BAAB472-BDDA-44C2-880C-010752569E0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7413" name="Text Box 3">
            <a:extLst>
              <a:ext uri="{FF2B5EF4-FFF2-40B4-BE49-F238E27FC236}">
                <a16:creationId xmlns:a16="http://schemas.microsoft.com/office/drawing/2014/main" id="{CC7CEA0C-91E6-45AE-845A-0C8CD41CF0A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656AB3D-DFE7-4E3C-9BFC-BACDA13189F7}" type="slidenum">
              <a:rPr lang="en-US" altLang="en-US">
                <a:latin typeface="Calibri" panose="020F0502020204030204" pitchFamily="34" charset="0"/>
              </a:rPr>
              <a:pPr algn="r" eaLnBrk="1" hangingPunct="1">
                <a:spcBef>
                  <a:spcPct val="0"/>
                </a:spcBef>
                <a:buClrTx/>
                <a:buFontTx/>
                <a:buNone/>
              </a:pPr>
              <a:t>39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6264695"/>
          </a:xfrm>
        </p:spPr>
        <p:txBody>
          <a:bodyPr/>
          <a:lstStyle>
            <a:lvl1pPr algn="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1F52768-6708-438C-B5FA-5AD3140ADBAE}"/>
              </a:ext>
            </a:extLst>
          </p:cNvPr>
          <p:cNvSpPr>
            <a:spLocks noGrp="1"/>
          </p:cNvSpPr>
          <p:nvPr>
            <p:ph type="dt" sz="half" idx="10"/>
          </p:nvPr>
        </p:nvSpPr>
        <p:spPr/>
        <p:txBody>
          <a:bodyPr/>
          <a:lstStyle>
            <a:lvl1pPr>
              <a:defRPr/>
            </a:lvl1pPr>
          </a:lstStyle>
          <a:p>
            <a:pPr>
              <a:defRPr/>
            </a:pPr>
            <a:fld id="{1C1B4064-C10A-43AC-92EE-FA9C258A82BF}" type="datetimeFigureOut">
              <a:rPr lang="en-AU"/>
              <a:pPr>
                <a:defRPr/>
              </a:pPr>
              <a:t>19/08/2023</a:t>
            </a:fld>
            <a:endParaRPr lang="en-AU"/>
          </a:p>
        </p:txBody>
      </p:sp>
      <p:sp>
        <p:nvSpPr>
          <p:cNvPr id="4" name="Footer Placeholder 4">
            <a:extLst>
              <a:ext uri="{FF2B5EF4-FFF2-40B4-BE49-F238E27FC236}">
                <a16:creationId xmlns:a16="http://schemas.microsoft.com/office/drawing/2014/main" id="{D12E526D-70ED-4F2F-9B74-B23280BD80DE}"/>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BC720956-88D5-4639-8CA7-1648CC6892DA}"/>
              </a:ext>
            </a:extLst>
          </p:cNvPr>
          <p:cNvSpPr>
            <a:spLocks noGrp="1"/>
          </p:cNvSpPr>
          <p:nvPr>
            <p:ph type="sldNum" sz="quarter" idx="12"/>
          </p:nvPr>
        </p:nvSpPr>
        <p:spPr/>
        <p:txBody>
          <a:bodyPr/>
          <a:lstStyle>
            <a:lvl1pPr>
              <a:defRPr/>
            </a:lvl1pPr>
          </a:lstStyle>
          <a:p>
            <a:pPr>
              <a:defRPr/>
            </a:pPr>
            <a:fld id="{5986425D-9040-4985-9BA4-CF4F3E1EA39F}" type="slidenum">
              <a:rPr lang="en-AU" altLang="en-US"/>
              <a:pPr>
                <a:defRPr/>
              </a:pPr>
              <a:t>‹#›</a:t>
            </a:fld>
            <a:endParaRPr lang="en-AU" altLang="en-US"/>
          </a:p>
        </p:txBody>
      </p:sp>
    </p:spTree>
    <p:extLst>
      <p:ext uri="{BB962C8B-B14F-4D97-AF65-F5344CB8AC3E}">
        <p14:creationId xmlns:p14="http://schemas.microsoft.com/office/powerpoint/2010/main" val="12893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6706CA-D920-4C44-BE97-7AD56F3F9BF4}"/>
              </a:ext>
            </a:extLst>
          </p:cNvPr>
          <p:cNvSpPr>
            <a:spLocks noGrp="1"/>
          </p:cNvSpPr>
          <p:nvPr>
            <p:ph type="dt" sz="half" idx="10"/>
          </p:nvPr>
        </p:nvSpPr>
        <p:spPr/>
        <p:txBody>
          <a:bodyPr/>
          <a:lstStyle>
            <a:lvl1pPr>
              <a:defRPr/>
            </a:lvl1pPr>
          </a:lstStyle>
          <a:p>
            <a:pPr>
              <a:defRPr/>
            </a:pPr>
            <a:fld id="{0CD443CB-418A-46E4-9CC0-F23B9CDD0879}" type="datetimeFigureOut">
              <a:rPr lang="en-AU"/>
              <a:pPr>
                <a:defRPr/>
              </a:pPr>
              <a:t>19/08/2023</a:t>
            </a:fld>
            <a:endParaRPr lang="en-AU"/>
          </a:p>
        </p:txBody>
      </p:sp>
      <p:sp>
        <p:nvSpPr>
          <p:cNvPr id="5" name="Footer Placeholder 4">
            <a:extLst>
              <a:ext uri="{FF2B5EF4-FFF2-40B4-BE49-F238E27FC236}">
                <a16:creationId xmlns:a16="http://schemas.microsoft.com/office/drawing/2014/main" id="{B9B567D9-DDAE-4EE3-86FA-AA297F5F666C}"/>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9558E9C-4EEB-47F8-910C-25DA3685607C}"/>
              </a:ext>
            </a:extLst>
          </p:cNvPr>
          <p:cNvSpPr>
            <a:spLocks noGrp="1"/>
          </p:cNvSpPr>
          <p:nvPr>
            <p:ph type="sldNum" sz="quarter" idx="12"/>
          </p:nvPr>
        </p:nvSpPr>
        <p:spPr/>
        <p:txBody>
          <a:bodyPr/>
          <a:lstStyle>
            <a:lvl1pPr>
              <a:defRPr/>
            </a:lvl1pPr>
          </a:lstStyle>
          <a:p>
            <a:pPr>
              <a:defRPr/>
            </a:pPr>
            <a:fld id="{6D2FC3F6-FC3A-4CD0-8A3D-A8ADD214124E}" type="slidenum">
              <a:rPr lang="en-AU" altLang="en-US"/>
              <a:pPr>
                <a:defRPr/>
              </a:pPr>
              <a:t>‹#›</a:t>
            </a:fld>
            <a:endParaRPr lang="en-AU" altLang="en-US"/>
          </a:p>
        </p:txBody>
      </p:sp>
    </p:spTree>
    <p:extLst>
      <p:ext uri="{BB962C8B-B14F-4D97-AF65-F5344CB8AC3E}">
        <p14:creationId xmlns:p14="http://schemas.microsoft.com/office/powerpoint/2010/main" val="137011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756334-FF63-4819-80EE-259962208F15}"/>
              </a:ext>
            </a:extLst>
          </p:cNvPr>
          <p:cNvSpPr>
            <a:spLocks noGrp="1"/>
          </p:cNvSpPr>
          <p:nvPr>
            <p:ph type="dt" sz="half" idx="10"/>
          </p:nvPr>
        </p:nvSpPr>
        <p:spPr/>
        <p:txBody>
          <a:bodyPr/>
          <a:lstStyle>
            <a:lvl1pPr>
              <a:defRPr/>
            </a:lvl1pPr>
          </a:lstStyle>
          <a:p>
            <a:pPr>
              <a:defRPr/>
            </a:pPr>
            <a:fld id="{D48CE605-C971-4C99-AB13-42EA85949E6B}" type="datetimeFigureOut">
              <a:rPr lang="en-AU"/>
              <a:pPr>
                <a:defRPr/>
              </a:pPr>
              <a:t>19/08/2023</a:t>
            </a:fld>
            <a:endParaRPr lang="en-AU"/>
          </a:p>
        </p:txBody>
      </p:sp>
      <p:sp>
        <p:nvSpPr>
          <p:cNvPr id="5" name="Footer Placeholder 4">
            <a:extLst>
              <a:ext uri="{FF2B5EF4-FFF2-40B4-BE49-F238E27FC236}">
                <a16:creationId xmlns:a16="http://schemas.microsoft.com/office/drawing/2014/main" id="{53B672B6-E61A-4E33-8571-94EAA6F0C16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FB7D78C-9CAE-4516-B226-B6B82828721D}"/>
              </a:ext>
            </a:extLst>
          </p:cNvPr>
          <p:cNvSpPr>
            <a:spLocks noGrp="1"/>
          </p:cNvSpPr>
          <p:nvPr>
            <p:ph type="sldNum" sz="quarter" idx="12"/>
          </p:nvPr>
        </p:nvSpPr>
        <p:spPr/>
        <p:txBody>
          <a:bodyPr/>
          <a:lstStyle>
            <a:lvl1pPr>
              <a:defRPr/>
            </a:lvl1pPr>
          </a:lstStyle>
          <a:p>
            <a:pPr>
              <a:defRPr/>
            </a:pPr>
            <a:fld id="{F4FC4EFD-491F-4737-96E8-A2BFBE80C7CB}" type="slidenum">
              <a:rPr lang="en-AU" altLang="en-US"/>
              <a:pPr>
                <a:defRPr/>
              </a:pPr>
              <a:t>‹#›</a:t>
            </a:fld>
            <a:endParaRPr lang="en-AU" altLang="en-US"/>
          </a:p>
        </p:txBody>
      </p:sp>
    </p:spTree>
    <p:extLst>
      <p:ext uri="{BB962C8B-B14F-4D97-AF65-F5344CB8AC3E}">
        <p14:creationId xmlns:p14="http://schemas.microsoft.com/office/powerpoint/2010/main" val="154647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E325-90A4-4437-9B4E-9FEF6B7CD76B}"/>
              </a:ext>
            </a:extLst>
          </p:cNvPr>
          <p:cNvSpPr>
            <a:spLocks noGrp="1"/>
          </p:cNvSpPr>
          <p:nvPr>
            <p:ph type="title"/>
          </p:nvPr>
        </p:nvSpPr>
        <p:spPr>
          <a:xfrm>
            <a:off x="457200" y="274638"/>
            <a:ext cx="8229600" cy="6323012"/>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CDEFA83-5F4A-4F44-B24A-414A379EF8D9}"/>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646FDD-A3C2-462F-81EA-C705188A4AE9}"/>
              </a:ext>
            </a:extLst>
          </p:cNvPr>
          <p:cNvSpPr>
            <a:spLocks noGrp="1"/>
          </p:cNvSpPr>
          <p:nvPr>
            <p:ph type="dt" sz="half" idx="10"/>
          </p:nvPr>
        </p:nvSpPr>
        <p:spPr/>
        <p:txBody>
          <a:bodyPr/>
          <a:lstStyle>
            <a:lvl1pPr>
              <a:defRPr/>
            </a:lvl1pPr>
          </a:lstStyle>
          <a:p>
            <a:pPr>
              <a:defRPr/>
            </a:pPr>
            <a:fld id="{A01692A5-0597-42AD-ACC2-8DF1CA728A22}" type="datetimeFigureOut">
              <a:rPr lang="en-AU"/>
              <a:pPr>
                <a:defRPr/>
              </a:pPr>
              <a:t>19/08/2023</a:t>
            </a:fld>
            <a:endParaRPr lang="en-AU"/>
          </a:p>
        </p:txBody>
      </p:sp>
      <p:sp>
        <p:nvSpPr>
          <p:cNvPr id="5" name="Footer Placeholder 4">
            <a:extLst>
              <a:ext uri="{FF2B5EF4-FFF2-40B4-BE49-F238E27FC236}">
                <a16:creationId xmlns:a16="http://schemas.microsoft.com/office/drawing/2014/main" id="{65C1D081-6FA1-4D73-8751-70D89DA1F12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D9D955D-3B0B-47A7-BB98-14582E72DBDF}"/>
              </a:ext>
            </a:extLst>
          </p:cNvPr>
          <p:cNvSpPr>
            <a:spLocks noGrp="1"/>
          </p:cNvSpPr>
          <p:nvPr>
            <p:ph type="sldNum" sz="quarter" idx="12"/>
          </p:nvPr>
        </p:nvSpPr>
        <p:spPr/>
        <p:txBody>
          <a:bodyPr/>
          <a:lstStyle>
            <a:lvl1pPr>
              <a:defRPr/>
            </a:lvl1pPr>
          </a:lstStyle>
          <a:p>
            <a:pPr>
              <a:defRPr/>
            </a:pPr>
            <a:fld id="{C784BCD4-74F2-41AF-9A34-30DBB4B7EA87}" type="slidenum">
              <a:rPr lang="en-AU" altLang="en-US"/>
              <a:pPr>
                <a:defRPr/>
              </a:pPr>
              <a:t>‹#›</a:t>
            </a:fld>
            <a:endParaRPr lang="en-AU" altLang="en-US"/>
          </a:p>
        </p:txBody>
      </p:sp>
    </p:spTree>
    <p:extLst>
      <p:ext uri="{BB962C8B-B14F-4D97-AF65-F5344CB8AC3E}">
        <p14:creationId xmlns:p14="http://schemas.microsoft.com/office/powerpoint/2010/main" val="2509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61CF-97CD-44E7-BD89-460FC29E52A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3055328-D10B-4DD7-93DD-3B0AF1824B94}"/>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7C3DA55-5F47-401C-A244-EE2CE747604A}"/>
              </a:ext>
            </a:extLst>
          </p:cNvPr>
          <p:cNvSpPr>
            <a:spLocks noGrp="1"/>
          </p:cNvSpPr>
          <p:nvPr>
            <p:ph type="dt" sz="half" idx="10"/>
          </p:nvPr>
        </p:nvSpPr>
        <p:spPr/>
        <p:txBody>
          <a:bodyPr/>
          <a:lstStyle>
            <a:lvl1pPr>
              <a:defRPr/>
            </a:lvl1pPr>
          </a:lstStyle>
          <a:p>
            <a:pPr>
              <a:defRPr/>
            </a:pPr>
            <a:fld id="{667925E4-4CBA-4ED2-BDB1-9D8FCE739F01}" type="datetimeFigureOut">
              <a:rPr lang="en-AU"/>
              <a:pPr>
                <a:defRPr/>
              </a:pPr>
              <a:t>19/08/2023</a:t>
            </a:fld>
            <a:endParaRPr lang="en-AU"/>
          </a:p>
        </p:txBody>
      </p:sp>
      <p:sp>
        <p:nvSpPr>
          <p:cNvPr id="5" name="Footer Placeholder 4">
            <a:extLst>
              <a:ext uri="{FF2B5EF4-FFF2-40B4-BE49-F238E27FC236}">
                <a16:creationId xmlns:a16="http://schemas.microsoft.com/office/drawing/2014/main" id="{4DA8525B-68AC-45FE-B3E8-BFA4C676BF85}"/>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F6C9169-8378-4AF8-B50E-B695C3AD9E30}"/>
              </a:ext>
            </a:extLst>
          </p:cNvPr>
          <p:cNvSpPr>
            <a:spLocks noGrp="1"/>
          </p:cNvSpPr>
          <p:nvPr>
            <p:ph type="sldNum" sz="quarter" idx="12"/>
          </p:nvPr>
        </p:nvSpPr>
        <p:spPr/>
        <p:txBody>
          <a:bodyPr/>
          <a:lstStyle>
            <a:lvl1pPr>
              <a:defRPr/>
            </a:lvl1pPr>
          </a:lstStyle>
          <a:p>
            <a:pPr>
              <a:defRPr/>
            </a:pPr>
            <a:fld id="{8E630A57-5D19-4000-B850-E048023BEC6D}" type="slidenum">
              <a:rPr lang="en-AU" altLang="en-US"/>
              <a:pPr>
                <a:defRPr/>
              </a:pPr>
              <a:t>‹#›</a:t>
            </a:fld>
            <a:endParaRPr lang="en-AU" altLang="en-US"/>
          </a:p>
        </p:txBody>
      </p:sp>
    </p:spTree>
    <p:extLst>
      <p:ext uri="{BB962C8B-B14F-4D97-AF65-F5344CB8AC3E}">
        <p14:creationId xmlns:p14="http://schemas.microsoft.com/office/powerpoint/2010/main" val="171091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lvl1pPr algn="l">
              <a:defRPr sz="2400" b="1">
                <a:effectLst>
                  <a:outerShdw blurRad="38100" dist="38100" dir="2700000" algn="tl">
                    <a:srgbClr val="000000">
                      <a:alpha val="43137"/>
                    </a:srgbClr>
                  </a:outerShdw>
                </a:effectLst>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7D26241-59A6-43F5-BB7B-E4C1FC4F2C57}"/>
              </a:ext>
            </a:extLst>
          </p:cNvPr>
          <p:cNvSpPr>
            <a:spLocks noGrp="1"/>
          </p:cNvSpPr>
          <p:nvPr>
            <p:ph type="dt" sz="half" idx="10"/>
          </p:nvPr>
        </p:nvSpPr>
        <p:spPr/>
        <p:txBody>
          <a:bodyPr/>
          <a:lstStyle>
            <a:lvl1pPr>
              <a:defRPr/>
            </a:lvl1pPr>
          </a:lstStyle>
          <a:p>
            <a:pPr>
              <a:defRPr/>
            </a:pPr>
            <a:fld id="{1667E891-D28B-4D6D-8699-28A251AE700A}" type="datetimeFigureOut">
              <a:rPr lang="en-AU"/>
              <a:pPr>
                <a:defRPr/>
              </a:pPr>
              <a:t>19/08/2023</a:t>
            </a:fld>
            <a:endParaRPr lang="en-AU"/>
          </a:p>
        </p:txBody>
      </p:sp>
      <p:sp>
        <p:nvSpPr>
          <p:cNvPr id="4" name="Footer Placeholder 4">
            <a:extLst>
              <a:ext uri="{FF2B5EF4-FFF2-40B4-BE49-F238E27FC236}">
                <a16:creationId xmlns:a16="http://schemas.microsoft.com/office/drawing/2014/main" id="{EAA6DB6C-EDC0-4FA0-A4D9-E564D8A85B57}"/>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D8B0C39F-3CB7-4285-BF6F-B4C4D9730640}"/>
              </a:ext>
            </a:extLst>
          </p:cNvPr>
          <p:cNvSpPr>
            <a:spLocks noGrp="1"/>
          </p:cNvSpPr>
          <p:nvPr>
            <p:ph type="sldNum" sz="quarter" idx="12"/>
          </p:nvPr>
        </p:nvSpPr>
        <p:spPr/>
        <p:txBody>
          <a:bodyPr/>
          <a:lstStyle>
            <a:lvl1pPr>
              <a:defRPr/>
            </a:lvl1pPr>
          </a:lstStyle>
          <a:p>
            <a:pPr>
              <a:defRPr/>
            </a:pPr>
            <a:fld id="{B63F5653-CBFE-451E-987B-BC4AD3A80CAE}" type="slidenum">
              <a:rPr lang="en-AU" altLang="en-US"/>
              <a:pPr>
                <a:defRPr/>
              </a:pPr>
              <a:t>‹#›</a:t>
            </a:fld>
            <a:endParaRPr lang="en-AU" altLang="en-US"/>
          </a:p>
        </p:txBody>
      </p:sp>
    </p:spTree>
    <p:extLst>
      <p:ext uri="{BB962C8B-B14F-4D97-AF65-F5344CB8AC3E}">
        <p14:creationId xmlns:p14="http://schemas.microsoft.com/office/powerpoint/2010/main" val="96322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5DFC13-C073-4E85-9008-6A09880639DA}"/>
              </a:ext>
            </a:extLst>
          </p:cNvPr>
          <p:cNvSpPr>
            <a:spLocks noGrp="1"/>
          </p:cNvSpPr>
          <p:nvPr>
            <p:ph type="dt" sz="half" idx="10"/>
          </p:nvPr>
        </p:nvSpPr>
        <p:spPr/>
        <p:txBody>
          <a:bodyPr/>
          <a:lstStyle>
            <a:lvl1pPr>
              <a:defRPr/>
            </a:lvl1pPr>
          </a:lstStyle>
          <a:p>
            <a:pPr>
              <a:defRPr/>
            </a:pPr>
            <a:fld id="{08589C8B-0177-43D8-91B4-D604D36925B2}" type="datetimeFigureOut">
              <a:rPr lang="en-AU"/>
              <a:pPr>
                <a:defRPr/>
              </a:pPr>
              <a:t>19/08/2023</a:t>
            </a:fld>
            <a:endParaRPr lang="en-AU"/>
          </a:p>
        </p:txBody>
      </p:sp>
      <p:sp>
        <p:nvSpPr>
          <p:cNvPr id="5" name="Footer Placeholder 4">
            <a:extLst>
              <a:ext uri="{FF2B5EF4-FFF2-40B4-BE49-F238E27FC236}">
                <a16:creationId xmlns:a16="http://schemas.microsoft.com/office/drawing/2014/main" id="{4121827C-BD76-437D-9CBF-9B4ECD65E9B3}"/>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2256A0D-A617-45EB-BCB2-53277697F9E7}"/>
              </a:ext>
            </a:extLst>
          </p:cNvPr>
          <p:cNvSpPr>
            <a:spLocks noGrp="1"/>
          </p:cNvSpPr>
          <p:nvPr>
            <p:ph type="sldNum" sz="quarter" idx="12"/>
          </p:nvPr>
        </p:nvSpPr>
        <p:spPr/>
        <p:txBody>
          <a:bodyPr/>
          <a:lstStyle>
            <a:lvl1pPr>
              <a:defRPr/>
            </a:lvl1pPr>
          </a:lstStyle>
          <a:p>
            <a:pPr>
              <a:defRPr/>
            </a:pPr>
            <a:fld id="{8007568A-855B-46C1-835A-8819B5A5B989}" type="slidenum">
              <a:rPr lang="en-AU" altLang="en-US"/>
              <a:pPr>
                <a:defRPr/>
              </a:pPr>
              <a:t>‹#›</a:t>
            </a:fld>
            <a:endParaRPr lang="en-AU" altLang="en-US"/>
          </a:p>
        </p:txBody>
      </p:sp>
    </p:spTree>
    <p:extLst>
      <p:ext uri="{BB962C8B-B14F-4D97-AF65-F5344CB8AC3E}">
        <p14:creationId xmlns:p14="http://schemas.microsoft.com/office/powerpoint/2010/main" val="332139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D420B2E4-4F7F-496A-B183-CA170D8B0485}"/>
              </a:ext>
            </a:extLst>
          </p:cNvPr>
          <p:cNvSpPr>
            <a:spLocks noGrp="1"/>
          </p:cNvSpPr>
          <p:nvPr>
            <p:ph type="dt" sz="half" idx="10"/>
          </p:nvPr>
        </p:nvSpPr>
        <p:spPr/>
        <p:txBody>
          <a:bodyPr/>
          <a:lstStyle>
            <a:lvl1pPr>
              <a:defRPr/>
            </a:lvl1pPr>
          </a:lstStyle>
          <a:p>
            <a:pPr>
              <a:defRPr/>
            </a:pPr>
            <a:fld id="{B28718F0-51B3-46BC-B9F8-3E971E9F2993}" type="datetimeFigureOut">
              <a:rPr lang="en-AU"/>
              <a:pPr>
                <a:defRPr/>
              </a:pPr>
              <a:t>19/08/2023</a:t>
            </a:fld>
            <a:endParaRPr lang="en-AU"/>
          </a:p>
        </p:txBody>
      </p:sp>
      <p:sp>
        <p:nvSpPr>
          <p:cNvPr id="6" name="Footer Placeholder 4">
            <a:extLst>
              <a:ext uri="{FF2B5EF4-FFF2-40B4-BE49-F238E27FC236}">
                <a16:creationId xmlns:a16="http://schemas.microsoft.com/office/drawing/2014/main" id="{13709F87-1242-4EF0-A73A-3BA0FAEADB4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579C28E8-C3B9-40BD-8C0A-29AD5EF89665}"/>
              </a:ext>
            </a:extLst>
          </p:cNvPr>
          <p:cNvSpPr>
            <a:spLocks noGrp="1"/>
          </p:cNvSpPr>
          <p:nvPr>
            <p:ph type="sldNum" sz="quarter" idx="12"/>
          </p:nvPr>
        </p:nvSpPr>
        <p:spPr/>
        <p:txBody>
          <a:bodyPr/>
          <a:lstStyle>
            <a:lvl1pPr>
              <a:defRPr/>
            </a:lvl1pPr>
          </a:lstStyle>
          <a:p>
            <a:pPr>
              <a:defRPr/>
            </a:pPr>
            <a:fld id="{B8B1CCDE-4F54-4A77-9E9C-4677EDDEFBBA}" type="slidenum">
              <a:rPr lang="en-AU" altLang="en-US"/>
              <a:pPr>
                <a:defRPr/>
              </a:pPr>
              <a:t>‹#›</a:t>
            </a:fld>
            <a:endParaRPr lang="en-AU" altLang="en-US"/>
          </a:p>
        </p:txBody>
      </p:sp>
    </p:spTree>
    <p:extLst>
      <p:ext uri="{BB962C8B-B14F-4D97-AF65-F5344CB8AC3E}">
        <p14:creationId xmlns:p14="http://schemas.microsoft.com/office/powerpoint/2010/main" val="274729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CD968E0C-1000-46A1-A3D7-5694411F3071}"/>
              </a:ext>
            </a:extLst>
          </p:cNvPr>
          <p:cNvSpPr>
            <a:spLocks noGrp="1"/>
          </p:cNvSpPr>
          <p:nvPr>
            <p:ph type="dt" sz="half" idx="10"/>
          </p:nvPr>
        </p:nvSpPr>
        <p:spPr/>
        <p:txBody>
          <a:bodyPr/>
          <a:lstStyle>
            <a:lvl1pPr>
              <a:defRPr/>
            </a:lvl1pPr>
          </a:lstStyle>
          <a:p>
            <a:pPr>
              <a:defRPr/>
            </a:pPr>
            <a:fld id="{02EE1DEB-68ED-4538-8555-A2BAF139FECC}" type="datetimeFigureOut">
              <a:rPr lang="en-AU"/>
              <a:pPr>
                <a:defRPr/>
              </a:pPr>
              <a:t>19/08/2023</a:t>
            </a:fld>
            <a:endParaRPr lang="en-AU"/>
          </a:p>
        </p:txBody>
      </p:sp>
      <p:sp>
        <p:nvSpPr>
          <p:cNvPr id="8" name="Footer Placeholder 4">
            <a:extLst>
              <a:ext uri="{FF2B5EF4-FFF2-40B4-BE49-F238E27FC236}">
                <a16:creationId xmlns:a16="http://schemas.microsoft.com/office/drawing/2014/main" id="{721B84F6-94AC-40BF-BE4D-58547EE2D3F8}"/>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9CDB1F05-6F7E-49FD-80C5-1A34E547823D}"/>
              </a:ext>
            </a:extLst>
          </p:cNvPr>
          <p:cNvSpPr>
            <a:spLocks noGrp="1"/>
          </p:cNvSpPr>
          <p:nvPr>
            <p:ph type="sldNum" sz="quarter" idx="12"/>
          </p:nvPr>
        </p:nvSpPr>
        <p:spPr/>
        <p:txBody>
          <a:bodyPr/>
          <a:lstStyle>
            <a:lvl1pPr>
              <a:defRPr/>
            </a:lvl1pPr>
          </a:lstStyle>
          <a:p>
            <a:pPr>
              <a:defRPr/>
            </a:pPr>
            <a:fld id="{D46C30D6-C843-4C3B-9FFD-6E3AE66E1C05}" type="slidenum">
              <a:rPr lang="en-AU" altLang="en-US"/>
              <a:pPr>
                <a:defRPr/>
              </a:pPr>
              <a:t>‹#›</a:t>
            </a:fld>
            <a:endParaRPr lang="en-AU" altLang="en-US"/>
          </a:p>
        </p:txBody>
      </p:sp>
    </p:spTree>
    <p:extLst>
      <p:ext uri="{BB962C8B-B14F-4D97-AF65-F5344CB8AC3E}">
        <p14:creationId xmlns:p14="http://schemas.microsoft.com/office/powerpoint/2010/main" val="118074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7296C24A-B40E-42AC-8329-38BB6872BC0F}"/>
              </a:ext>
            </a:extLst>
          </p:cNvPr>
          <p:cNvSpPr>
            <a:spLocks noGrp="1"/>
          </p:cNvSpPr>
          <p:nvPr>
            <p:ph type="dt" sz="half" idx="10"/>
          </p:nvPr>
        </p:nvSpPr>
        <p:spPr/>
        <p:txBody>
          <a:bodyPr/>
          <a:lstStyle>
            <a:lvl1pPr>
              <a:defRPr/>
            </a:lvl1pPr>
          </a:lstStyle>
          <a:p>
            <a:pPr>
              <a:defRPr/>
            </a:pPr>
            <a:fld id="{4365483E-F358-4739-9704-1A45F47F7026}" type="datetimeFigureOut">
              <a:rPr lang="en-AU"/>
              <a:pPr>
                <a:defRPr/>
              </a:pPr>
              <a:t>19/08/2023</a:t>
            </a:fld>
            <a:endParaRPr lang="en-AU"/>
          </a:p>
        </p:txBody>
      </p:sp>
      <p:sp>
        <p:nvSpPr>
          <p:cNvPr id="4" name="Footer Placeholder 4">
            <a:extLst>
              <a:ext uri="{FF2B5EF4-FFF2-40B4-BE49-F238E27FC236}">
                <a16:creationId xmlns:a16="http://schemas.microsoft.com/office/drawing/2014/main" id="{353A90BB-5ACF-4C4A-95F6-77D9EC68B6C5}"/>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8DF81EB0-B04D-4972-8B7E-F9C3B18B7C3E}"/>
              </a:ext>
            </a:extLst>
          </p:cNvPr>
          <p:cNvSpPr>
            <a:spLocks noGrp="1"/>
          </p:cNvSpPr>
          <p:nvPr>
            <p:ph type="sldNum" sz="quarter" idx="12"/>
          </p:nvPr>
        </p:nvSpPr>
        <p:spPr/>
        <p:txBody>
          <a:bodyPr/>
          <a:lstStyle>
            <a:lvl1pPr>
              <a:defRPr/>
            </a:lvl1pPr>
          </a:lstStyle>
          <a:p>
            <a:pPr>
              <a:defRPr/>
            </a:pPr>
            <a:fld id="{56FFA7E6-1AE8-44A6-A7EF-FDF131A6F597}" type="slidenum">
              <a:rPr lang="en-AU" altLang="en-US"/>
              <a:pPr>
                <a:defRPr/>
              </a:pPr>
              <a:t>‹#›</a:t>
            </a:fld>
            <a:endParaRPr lang="en-AU" altLang="en-US"/>
          </a:p>
        </p:txBody>
      </p:sp>
    </p:spTree>
    <p:extLst>
      <p:ext uri="{BB962C8B-B14F-4D97-AF65-F5344CB8AC3E}">
        <p14:creationId xmlns:p14="http://schemas.microsoft.com/office/powerpoint/2010/main" val="165855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C406A1-750D-40F4-B280-78B25137DC1D}"/>
              </a:ext>
            </a:extLst>
          </p:cNvPr>
          <p:cNvSpPr>
            <a:spLocks noGrp="1"/>
          </p:cNvSpPr>
          <p:nvPr>
            <p:ph type="dt" sz="half" idx="10"/>
          </p:nvPr>
        </p:nvSpPr>
        <p:spPr/>
        <p:txBody>
          <a:bodyPr/>
          <a:lstStyle>
            <a:lvl1pPr>
              <a:defRPr/>
            </a:lvl1pPr>
          </a:lstStyle>
          <a:p>
            <a:pPr>
              <a:defRPr/>
            </a:pPr>
            <a:fld id="{81E26F1B-C2B4-444F-940C-C04C2F3BE4E9}" type="datetimeFigureOut">
              <a:rPr lang="en-AU"/>
              <a:pPr>
                <a:defRPr/>
              </a:pPr>
              <a:t>19/08/2023</a:t>
            </a:fld>
            <a:endParaRPr lang="en-AU"/>
          </a:p>
        </p:txBody>
      </p:sp>
      <p:sp>
        <p:nvSpPr>
          <p:cNvPr id="3" name="Footer Placeholder 4">
            <a:extLst>
              <a:ext uri="{FF2B5EF4-FFF2-40B4-BE49-F238E27FC236}">
                <a16:creationId xmlns:a16="http://schemas.microsoft.com/office/drawing/2014/main" id="{4A249FD2-55F1-419E-B522-CCAD83948DDD}"/>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CADD0031-0286-4EC4-B46D-A2041C97D994}"/>
              </a:ext>
            </a:extLst>
          </p:cNvPr>
          <p:cNvSpPr>
            <a:spLocks noGrp="1"/>
          </p:cNvSpPr>
          <p:nvPr>
            <p:ph type="sldNum" sz="quarter" idx="12"/>
          </p:nvPr>
        </p:nvSpPr>
        <p:spPr/>
        <p:txBody>
          <a:bodyPr/>
          <a:lstStyle>
            <a:lvl1pPr>
              <a:defRPr/>
            </a:lvl1pPr>
          </a:lstStyle>
          <a:p>
            <a:pPr>
              <a:defRPr/>
            </a:pPr>
            <a:fld id="{C973A9E0-7D49-44D6-ABBC-4FD6A01CC5F8}" type="slidenum">
              <a:rPr lang="en-AU" altLang="en-US"/>
              <a:pPr>
                <a:defRPr/>
              </a:pPr>
              <a:t>‹#›</a:t>
            </a:fld>
            <a:endParaRPr lang="en-AU" altLang="en-US"/>
          </a:p>
        </p:txBody>
      </p:sp>
    </p:spTree>
    <p:extLst>
      <p:ext uri="{BB962C8B-B14F-4D97-AF65-F5344CB8AC3E}">
        <p14:creationId xmlns:p14="http://schemas.microsoft.com/office/powerpoint/2010/main" val="10872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00AEFAF-67F1-4256-A6B0-DFEFE3869D43}"/>
              </a:ext>
            </a:extLst>
          </p:cNvPr>
          <p:cNvSpPr>
            <a:spLocks noGrp="1"/>
          </p:cNvSpPr>
          <p:nvPr>
            <p:ph type="dt" sz="half" idx="10"/>
          </p:nvPr>
        </p:nvSpPr>
        <p:spPr/>
        <p:txBody>
          <a:bodyPr/>
          <a:lstStyle>
            <a:lvl1pPr>
              <a:defRPr/>
            </a:lvl1pPr>
          </a:lstStyle>
          <a:p>
            <a:pPr>
              <a:defRPr/>
            </a:pPr>
            <a:fld id="{0C3C5FAE-7213-4352-ADBF-1102E520FA42}" type="datetimeFigureOut">
              <a:rPr lang="en-AU"/>
              <a:pPr>
                <a:defRPr/>
              </a:pPr>
              <a:t>19/08/2023</a:t>
            </a:fld>
            <a:endParaRPr lang="en-AU"/>
          </a:p>
        </p:txBody>
      </p:sp>
      <p:sp>
        <p:nvSpPr>
          <p:cNvPr id="6" name="Footer Placeholder 4">
            <a:extLst>
              <a:ext uri="{FF2B5EF4-FFF2-40B4-BE49-F238E27FC236}">
                <a16:creationId xmlns:a16="http://schemas.microsoft.com/office/drawing/2014/main" id="{3E50F635-852A-4313-AD02-C3FF2CCF66D0}"/>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96C6BA21-6564-4C53-8459-311FA17051E0}"/>
              </a:ext>
            </a:extLst>
          </p:cNvPr>
          <p:cNvSpPr>
            <a:spLocks noGrp="1"/>
          </p:cNvSpPr>
          <p:nvPr>
            <p:ph type="sldNum" sz="quarter" idx="12"/>
          </p:nvPr>
        </p:nvSpPr>
        <p:spPr/>
        <p:txBody>
          <a:bodyPr/>
          <a:lstStyle>
            <a:lvl1pPr>
              <a:defRPr/>
            </a:lvl1pPr>
          </a:lstStyle>
          <a:p>
            <a:pPr>
              <a:defRPr/>
            </a:pPr>
            <a:fld id="{53200E62-5C2F-4D73-88CC-1640972AD4C7}" type="slidenum">
              <a:rPr lang="en-AU" altLang="en-US"/>
              <a:pPr>
                <a:defRPr/>
              </a:pPr>
              <a:t>‹#›</a:t>
            </a:fld>
            <a:endParaRPr lang="en-AU" altLang="en-US"/>
          </a:p>
        </p:txBody>
      </p:sp>
    </p:spTree>
    <p:extLst>
      <p:ext uri="{BB962C8B-B14F-4D97-AF65-F5344CB8AC3E}">
        <p14:creationId xmlns:p14="http://schemas.microsoft.com/office/powerpoint/2010/main" val="46799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24D33948-F1FB-40C7-9E35-3480BAD2A6C7}"/>
              </a:ext>
            </a:extLst>
          </p:cNvPr>
          <p:cNvSpPr>
            <a:spLocks noGrp="1"/>
          </p:cNvSpPr>
          <p:nvPr>
            <p:ph type="dt" sz="half" idx="10"/>
          </p:nvPr>
        </p:nvSpPr>
        <p:spPr/>
        <p:txBody>
          <a:bodyPr/>
          <a:lstStyle>
            <a:lvl1pPr>
              <a:defRPr/>
            </a:lvl1pPr>
          </a:lstStyle>
          <a:p>
            <a:pPr>
              <a:defRPr/>
            </a:pPr>
            <a:fld id="{2787955E-6471-476C-8AAE-9D41752E7BF7}" type="datetimeFigureOut">
              <a:rPr lang="en-AU"/>
              <a:pPr>
                <a:defRPr/>
              </a:pPr>
              <a:t>19/08/2023</a:t>
            </a:fld>
            <a:endParaRPr lang="en-AU"/>
          </a:p>
        </p:txBody>
      </p:sp>
      <p:sp>
        <p:nvSpPr>
          <p:cNvPr id="6" name="Footer Placeholder 4">
            <a:extLst>
              <a:ext uri="{FF2B5EF4-FFF2-40B4-BE49-F238E27FC236}">
                <a16:creationId xmlns:a16="http://schemas.microsoft.com/office/drawing/2014/main" id="{CE975105-59C9-4415-BD9C-9F63F3A6F719}"/>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393C170F-73BE-48E2-AE56-11DA6ECC8873}"/>
              </a:ext>
            </a:extLst>
          </p:cNvPr>
          <p:cNvSpPr>
            <a:spLocks noGrp="1"/>
          </p:cNvSpPr>
          <p:nvPr>
            <p:ph type="sldNum" sz="quarter" idx="12"/>
          </p:nvPr>
        </p:nvSpPr>
        <p:spPr/>
        <p:txBody>
          <a:bodyPr/>
          <a:lstStyle>
            <a:lvl1pPr>
              <a:defRPr/>
            </a:lvl1pPr>
          </a:lstStyle>
          <a:p>
            <a:pPr>
              <a:defRPr/>
            </a:pPr>
            <a:fld id="{33ACD171-42C3-48CB-B26E-DED1624954BE}" type="slidenum">
              <a:rPr lang="en-AU" altLang="en-US"/>
              <a:pPr>
                <a:defRPr/>
              </a:pPr>
              <a:t>‹#›</a:t>
            </a:fld>
            <a:endParaRPr lang="en-AU" altLang="en-US"/>
          </a:p>
        </p:txBody>
      </p:sp>
    </p:spTree>
    <p:extLst>
      <p:ext uri="{BB962C8B-B14F-4D97-AF65-F5344CB8AC3E}">
        <p14:creationId xmlns:p14="http://schemas.microsoft.com/office/powerpoint/2010/main" val="429264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71E40B-DD08-4A8C-8CE4-393E904B9848}"/>
              </a:ext>
            </a:extLst>
          </p:cNvPr>
          <p:cNvSpPr>
            <a:spLocks noGrp="1"/>
          </p:cNvSpPr>
          <p:nvPr>
            <p:ph type="title"/>
          </p:nvPr>
        </p:nvSpPr>
        <p:spPr bwMode="auto">
          <a:xfrm>
            <a:off x="457200" y="274638"/>
            <a:ext cx="8229600" cy="6323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4" name="Date Placeholder 3">
            <a:extLst>
              <a:ext uri="{FF2B5EF4-FFF2-40B4-BE49-F238E27FC236}">
                <a16:creationId xmlns:a16="http://schemas.microsoft.com/office/drawing/2014/main" id="{B440D2CD-B261-4448-9355-D892C6D36AD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598094-DFB1-4B3C-A09B-927D77E50FCE}" type="datetimeFigureOut">
              <a:rPr lang="en-AU"/>
              <a:pPr>
                <a:defRPr/>
              </a:pPr>
              <a:t>19/08/2023</a:t>
            </a:fld>
            <a:endParaRPr lang="en-AU"/>
          </a:p>
        </p:txBody>
      </p:sp>
      <p:sp>
        <p:nvSpPr>
          <p:cNvPr id="5" name="Footer Placeholder 4">
            <a:extLst>
              <a:ext uri="{FF2B5EF4-FFF2-40B4-BE49-F238E27FC236}">
                <a16:creationId xmlns:a16="http://schemas.microsoft.com/office/drawing/2014/main" id="{3C512ACC-D1D9-4BBA-8CF8-97551A75A61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AF8D28D6-CF33-4994-BD10-7C0EF214C7A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215F341-40C4-4B4E-BFDA-30A50F78313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3200" b="1" kern="1200">
          <a:solidFill>
            <a:schemeClr val="tx1"/>
          </a:solidFill>
          <a:effectLst>
            <a:outerShdw blurRad="38100" dist="38100" dir="2700000" algn="tl">
              <a:srgbClr val="000000">
                <a:alpha val="43137"/>
              </a:srgbClr>
            </a:outerShdw>
          </a:effectLst>
          <a:latin typeface="Comic Sans MS" pitchFamily="66" charset="0"/>
          <a:ea typeface="+mj-ea"/>
          <a:cs typeface="+mj-cs"/>
        </a:defRPr>
      </a:lvl1pPr>
      <a:lvl2pPr algn="ctr" rtl="0" eaLnBrk="1" fontAlgn="base" hangingPunct="1">
        <a:spcBef>
          <a:spcPct val="0"/>
        </a:spcBef>
        <a:spcAft>
          <a:spcPct val="0"/>
        </a:spcAft>
        <a:defRPr sz="3200" b="1">
          <a:solidFill>
            <a:schemeClr val="tx1"/>
          </a:solidFill>
          <a:latin typeface="Comic Sans MS" pitchFamily="66" charset="0"/>
        </a:defRPr>
      </a:lvl2pPr>
      <a:lvl3pPr algn="ctr" rtl="0" eaLnBrk="1" fontAlgn="base" hangingPunct="1">
        <a:spcBef>
          <a:spcPct val="0"/>
        </a:spcBef>
        <a:spcAft>
          <a:spcPct val="0"/>
        </a:spcAft>
        <a:defRPr sz="3200" b="1">
          <a:solidFill>
            <a:schemeClr val="tx1"/>
          </a:solidFill>
          <a:latin typeface="Comic Sans MS" pitchFamily="66" charset="0"/>
        </a:defRPr>
      </a:lvl3pPr>
      <a:lvl4pPr algn="ctr" rtl="0" eaLnBrk="1" fontAlgn="base" hangingPunct="1">
        <a:spcBef>
          <a:spcPct val="0"/>
        </a:spcBef>
        <a:spcAft>
          <a:spcPct val="0"/>
        </a:spcAft>
        <a:defRPr sz="3200" b="1">
          <a:solidFill>
            <a:schemeClr val="tx1"/>
          </a:solidFill>
          <a:latin typeface="Comic Sans MS" pitchFamily="66" charset="0"/>
        </a:defRPr>
      </a:lvl4pPr>
      <a:lvl5pPr algn="ctr" rtl="0" eaLnBrk="1" fontAlgn="base" hangingPunct="1">
        <a:spcBef>
          <a:spcPct val="0"/>
        </a:spcBef>
        <a:spcAft>
          <a:spcPct val="0"/>
        </a:spcAft>
        <a:defRPr sz="3200" b="1">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https://assembly.uca.org.au/media/k2/items/cache/8d7d615a68d2ad1b0beadd8091ab5b84_XL.jpg">
            <a:extLst>
              <a:ext uri="{FF2B5EF4-FFF2-40B4-BE49-F238E27FC236}">
                <a16:creationId xmlns:a16="http://schemas.microsoft.com/office/drawing/2014/main" id="{6EE615E9-6DBF-497E-9E38-0C08DCAA4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6340-DCAC-4001-BED6-F88F77726CCC}"/>
              </a:ext>
            </a:extLst>
          </p:cNvPr>
          <p:cNvSpPr>
            <a:spLocks noGrp="1"/>
          </p:cNvSpPr>
          <p:nvPr>
            <p:ph type="title" idx="4294967295"/>
          </p:nvPr>
        </p:nvSpPr>
        <p:spPr>
          <a:xfrm>
            <a:off x="395536" y="116632"/>
            <a:ext cx="7787208" cy="6178550"/>
          </a:xfrm>
        </p:spPr>
        <p:txBody>
          <a:bodyPr/>
          <a:lstStyle/>
          <a:p>
            <a:pPr algn="l"/>
            <a:r>
              <a:rPr lang="en-AU" sz="2800" dirty="0">
                <a:solidFill>
                  <a:schemeClr val="tx2">
                    <a:lumMod val="60000"/>
                    <a:lumOff val="40000"/>
                  </a:schemeClr>
                </a:solidFill>
                <a:effectLst/>
              </a:rPr>
              <a:t> </a:t>
            </a:r>
            <a:r>
              <a:rPr lang="en-AU" dirty="0">
                <a:solidFill>
                  <a:schemeClr val="tx2">
                    <a:lumMod val="75000"/>
                  </a:schemeClr>
                </a:solidFill>
                <a:effectLst/>
              </a:rPr>
              <a:t>Psalm 133 NIV  </a:t>
            </a:r>
            <a:br>
              <a:rPr lang="en-AU" dirty="0">
                <a:solidFill>
                  <a:schemeClr val="tx2">
                    <a:lumMod val="75000"/>
                  </a:schemeClr>
                </a:solidFill>
                <a:effectLst/>
              </a:rPr>
            </a:br>
            <a:r>
              <a:rPr lang="en-AU" dirty="0">
                <a:solidFill>
                  <a:schemeClr val="tx2">
                    <a:lumMod val="75000"/>
                  </a:schemeClr>
                </a:solidFill>
                <a:effectLst/>
              </a:rPr>
              <a:t>             </a:t>
            </a:r>
            <a:r>
              <a:rPr lang="en-AU" sz="2800" i="1" dirty="0">
                <a:effectLst/>
              </a:rPr>
              <a:t>A song of ascents of David</a:t>
            </a:r>
            <a:br>
              <a:rPr lang="en-AU" sz="2800" i="1" dirty="0">
                <a:effectLst/>
              </a:rPr>
            </a:br>
            <a:br>
              <a:rPr lang="en-AU" dirty="0">
                <a:effectLst/>
              </a:rPr>
            </a:br>
            <a:r>
              <a:rPr lang="en-AU" dirty="0">
                <a:effectLst/>
              </a:rPr>
              <a:t>How good and pleasant it is when God’s people live together in unity! </a:t>
            </a:r>
            <a:endParaRPr lang="en-AU" dirty="0">
              <a:solidFill>
                <a:schemeClr val="tx2">
                  <a:lumMod val="60000"/>
                  <a:lumOff val="4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3A75C6-19F6-4E84-80FC-F6DCFCD88273}"/>
              </a:ext>
            </a:extLst>
          </p:cNvPr>
          <p:cNvSpPr>
            <a:spLocks noGrp="1" noChangeArrowheads="1"/>
          </p:cNvSpPr>
          <p:nvPr>
            <p:ph type="subTitle" idx="1"/>
          </p:nvPr>
        </p:nvSpPr>
        <p:spPr>
          <a:xfrm>
            <a:off x="152400" y="620688"/>
            <a:ext cx="8991600" cy="4819675"/>
          </a:xfrm>
        </p:spPr>
        <p:txBody>
          <a:bodyPr lIns="90488" tIns="44450" rIns="90488" bIns="44450"/>
          <a:lstStyle/>
          <a:p>
            <a:pPr marL="342900" indent="-342900" algn="l" defTabSz="762000" eaLnBrk="1" hangingPunct="1">
              <a:spcBef>
                <a:spcPct val="5000"/>
              </a:spcBef>
              <a:defRPr/>
            </a:pPr>
            <a:r>
              <a:rPr lang="en-AU" sz="2800" b="1" dirty="0">
                <a:effectLst>
                  <a:outerShdw blurRad="38100" dist="38100" dir="2700000" algn="tl">
                    <a:srgbClr val="C0C0C0"/>
                  </a:outerShdw>
                </a:effectLst>
                <a:latin typeface="Comic Sans MS" pitchFamily="66" charset="0"/>
              </a:rPr>
              <a:t>Make me a channel of your peace,</a:t>
            </a:r>
          </a:p>
          <a:p>
            <a:pPr marL="342900" indent="-342900" algn="l" defTabSz="762000" eaLnBrk="1" hangingPunct="1">
              <a:spcBef>
                <a:spcPct val="5000"/>
              </a:spcBef>
              <a:defRPr/>
            </a:pPr>
            <a:r>
              <a:rPr lang="en-AU" sz="2800" b="1" dirty="0">
                <a:effectLst>
                  <a:outerShdw blurRad="38100" dist="38100" dir="2700000" algn="tl">
                    <a:srgbClr val="C0C0C0"/>
                  </a:outerShdw>
                </a:effectLst>
                <a:latin typeface="Comic Sans MS" pitchFamily="66" charset="0"/>
              </a:rPr>
              <a:t>Where there is hatred let me bring your love,</a:t>
            </a:r>
          </a:p>
          <a:p>
            <a:pPr marL="342900" indent="-342900" algn="l" defTabSz="762000" eaLnBrk="1" hangingPunct="1">
              <a:spcBef>
                <a:spcPct val="5000"/>
              </a:spcBef>
              <a:defRPr/>
            </a:pPr>
            <a:r>
              <a:rPr lang="en-AU" sz="2800" b="1" dirty="0">
                <a:effectLst>
                  <a:outerShdw blurRad="38100" dist="38100" dir="2700000" algn="tl">
                    <a:srgbClr val="C0C0C0"/>
                  </a:outerShdw>
                </a:effectLst>
                <a:latin typeface="Comic Sans MS" pitchFamily="66" charset="0"/>
              </a:rPr>
              <a:t>Where there is injury, your pardon, Lord;</a:t>
            </a:r>
          </a:p>
          <a:p>
            <a:pPr marL="342900" indent="-342900" algn="l" defTabSz="762000" eaLnBrk="1" hangingPunct="1">
              <a:spcBef>
                <a:spcPct val="5000"/>
              </a:spcBef>
              <a:defRPr/>
            </a:pPr>
            <a:r>
              <a:rPr lang="en-AU" sz="2800" b="1" dirty="0">
                <a:effectLst>
                  <a:outerShdw blurRad="38100" dist="38100" dir="2700000" algn="tl">
                    <a:srgbClr val="C0C0C0"/>
                  </a:outerShdw>
                </a:effectLst>
                <a:latin typeface="Comic Sans MS" pitchFamily="66" charset="0"/>
              </a:rPr>
              <a:t>And where there's doubt, true faith in you.</a:t>
            </a:r>
          </a:p>
        </p:txBody>
      </p:sp>
      <p:pic>
        <p:nvPicPr>
          <p:cNvPr id="2051" name="Picture 3">
            <a:extLst>
              <a:ext uri="{FF2B5EF4-FFF2-40B4-BE49-F238E27FC236}">
                <a16:creationId xmlns:a16="http://schemas.microsoft.com/office/drawing/2014/main" id="{65EFD520-E928-4F1F-B1C5-2BFA14690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3292475"/>
            <a:ext cx="41179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929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128C870-5D2B-43B2-B789-E917CF01F808}"/>
              </a:ext>
            </a:extLst>
          </p:cNvPr>
          <p:cNvSpPr>
            <a:spLocks noGrp="1" noChangeArrowheads="1"/>
          </p:cNvSpPr>
          <p:nvPr>
            <p:ph type="subTitle" idx="1"/>
          </p:nvPr>
        </p:nvSpPr>
        <p:spPr>
          <a:xfrm>
            <a:off x="0" y="404813"/>
            <a:ext cx="8991600" cy="3240087"/>
          </a:xfrm>
        </p:spPr>
        <p:txBody>
          <a:bodyPr lIns="90488" tIns="44450" rIns="90488" bIns="44450"/>
          <a:lstStyle/>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O Master, grant that I may never seek</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so much to be consoled as to console,</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to be understood as to understand,</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to be loved as to love with all my soul.</a:t>
            </a:r>
          </a:p>
        </p:txBody>
      </p:sp>
      <p:pic>
        <p:nvPicPr>
          <p:cNvPr id="3075" name="Picture 3">
            <a:extLst>
              <a:ext uri="{FF2B5EF4-FFF2-40B4-BE49-F238E27FC236}">
                <a16:creationId xmlns:a16="http://schemas.microsoft.com/office/drawing/2014/main" id="{AE84AB10-B426-42E9-9E94-31CFCBA1E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027363"/>
            <a:ext cx="4826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8705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2BCE134-FF6D-440C-9DB9-6991C0AF1F7E}"/>
              </a:ext>
            </a:extLst>
          </p:cNvPr>
          <p:cNvSpPr>
            <a:spLocks noGrp="1" noChangeArrowheads="1"/>
          </p:cNvSpPr>
          <p:nvPr>
            <p:ph type="subTitle" idx="1"/>
          </p:nvPr>
        </p:nvSpPr>
        <p:spPr>
          <a:xfrm>
            <a:off x="152400" y="247651"/>
            <a:ext cx="8991600" cy="4878388"/>
          </a:xfrm>
        </p:spPr>
        <p:txBody>
          <a:bodyPr lIns="90488" tIns="44450" rIns="90488" bIns="44450"/>
          <a:lstStyle/>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Make me a channel of your peace,</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Where there's despair in life, </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let me bring hope,</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Where there is darkness, </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let me bring your  light,</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And where there's sadness, ever joy.</a:t>
            </a:r>
          </a:p>
        </p:txBody>
      </p:sp>
      <p:pic>
        <p:nvPicPr>
          <p:cNvPr id="4099" name="Picture 3">
            <a:extLst>
              <a:ext uri="{FF2B5EF4-FFF2-40B4-BE49-F238E27FC236}">
                <a16:creationId xmlns:a16="http://schemas.microsoft.com/office/drawing/2014/main" id="{CDBDDDC2-239F-4F39-AE45-B236E1E0C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640138"/>
            <a:ext cx="3959225"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7667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EF2CAAD-AE8F-4365-9952-0BDC3803D8CE}"/>
              </a:ext>
            </a:extLst>
          </p:cNvPr>
          <p:cNvSpPr>
            <a:spLocks noGrp="1" noChangeArrowheads="1"/>
          </p:cNvSpPr>
          <p:nvPr>
            <p:ph type="subTitle" idx="1"/>
          </p:nvPr>
        </p:nvSpPr>
        <p:spPr>
          <a:xfrm>
            <a:off x="152400" y="260350"/>
            <a:ext cx="8991600" cy="2520950"/>
          </a:xfrm>
        </p:spPr>
        <p:txBody>
          <a:bodyPr lIns="90488" tIns="44450" rIns="90488" bIns="44450"/>
          <a:lstStyle/>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O Master, grant that I may never seek</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so much to be consoled as to console,</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to be understood as to understand,</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to be loved as to love with all my soul.</a:t>
            </a:r>
          </a:p>
        </p:txBody>
      </p:sp>
      <p:pic>
        <p:nvPicPr>
          <p:cNvPr id="5123" name="Picture 3">
            <a:extLst>
              <a:ext uri="{FF2B5EF4-FFF2-40B4-BE49-F238E27FC236}">
                <a16:creationId xmlns:a16="http://schemas.microsoft.com/office/drawing/2014/main" id="{E09BAC9B-F144-4016-95E4-D2F9B000A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027363"/>
            <a:ext cx="4826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9857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62306BD-E619-430C-826C-70E3BA53B456}"/>
              </a:ext>
            </a:extLst>
          </p:cNvPr>
          <p:cNvSpPr>
            <a:spLocks noGrp="1" noChangeArrowheads="1"/>
          </p:cNvSpPr>
          <p:nvPr>
            <p:ph type="subTitle" idx="1"/>
          </p:nvPr>
        </p:nvSpPr>
        <p:spPr>
          <a:xfrm>
            <a:off x="152400" y="188913"/>
            <a:ext cx="8991600" cy="4032250"/>
          </a:xfrm>
        </p:spPr>
        <p:txBody>
          <a:bodyPr lIns="90488" tIns="44450" rIns="90488" bIns="44450"/>
          <a:lstStyle/>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Make me a channel of your peace,</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It is in pardoning that we are pardoned,</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In giving of ourselves that we receive,</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and in dying that </a:t>
            </a:r>
          </a:p>
          <a:p>
            <a:pPr marL="342900" indent="-342900" defTabSz="762000" eaLnBrk="1" hangingPunct="1">
              <a:spcBef>
                <a:spcPct val="5000"/>
              </a:spcBef>
              <a:defRPr/>
            </a:pPr>
            <a:r>
              <a:rPr lang="en-AU" sz="3200" b="1" dirty="0">
                <a:effectLst>
                  <a:outerShdw blurRad="38100" dist="38100" dir="2700000" algn="tl">
                    <a:srgbClr val="C0C0C0"/>
                  </a:outerShdw>
                </a:effectLst>
                <a:latin typeface="Comic Sans MS" pitchFamily="66" charset="0"/>
              </a:rPr>
              <a:t>we're born to eternal life.</a:t>
            </a:r>
          </a:p>
          <a:p>
            <a:pPr marL="342900" indent="-342900" defTabSz="762000" eaLnBrk="1" hangingPunct="1">
              <a:spcBef>
                <a:spcPct val="5000"/>
              </a:spcBef>
              <a:defRPr/>
            </a:pPr>
            <a:endParaRPr lang="en-AU" b="1" dirty="0">
              <a:effectLst>
                <a:outerShdw blurRad="38100" dist="38100" dir="2700000" algn="tl">
                  <a:srgbClr val="C0C0C0"/>
                </a:outerShdw>
              </a:effectLst>
              <a:latin typeface="Comic Sans MS" pitchFamily="66" charset="0"/>
            </a:endParaRPr>
          </a:p>
          <a:p>
            <a:pPr marL="342900" indent="-342900" algn="r" defTabSz="762000" eaLnBrk="1" hangingPunct="1">
              <a:spcBef>
                <a:spcPct val="5000"/>
              </a:spcBef>
              <a:defRPr/>
            </a:pPr>
            <a:r>
              <a:rPr lang="en-AU" sz="1600" dirty="0">
                <a:solidFill>
                  <a:schemeClr val="accent2"/>
                </a:solidFill>
              </a:rPr>
              <a:t>By Sebastian Temple </a:t>
            </a:r>
          </a:p>
          <a:p>
            <a:pPr marL="342900" indent="-342900" algn="r" defTabSz="762000" eaLnBrk="1" hangingPunct="1">
              <a:spcBef>
                <a:spcPct val="5000"/>
              </a:spcBef>
              <a:defRPr/>
            </a:pPr>
            <a:r>
              <a:rPr lang="en-AU" sz="1600" dirty="0">
                <a:solidFill>
                  <a:schemeClr val="accent2"/>
                </a:solidFill>
              </a:rPr>
              <a:t>© 1967 Franciscan Communications</a:t>
            </a:r>
          </a:p>
          <a:p>
            <a:pPr marL="342900" indent="-342900" algn="r" defTabSz="762000" eaLnBrk="1" hangingPunct="1">
              <a:spcBef>
                <a:spcPct val="5000"/>
              </a:spcBef>
              <a:defRPr/>
            </a:pPr>
            <a:r>
              <a:rPr lang="en-AU" sz="1600" dirty="0">
                <a:solidFill>
                  <a:schemeClr val="accent2"/>
                </a:solidFill>
              </a:rPr>
              <a:t>Used by permission cc </a:t>
            </a:r>
            <a:r>
              <a:rPr lang="en-AU" sz="1600" dirty="0" err="1">
                <a:solidFill>
                  <a:schemeClr val="accent2"/>
                </a:solidFill>
              </a:rPr>
              <a:t>lic</a:t>
            </a:r>
            <a:r>
              <a:rPr lang="en-AU" sz="1600" dirty="0">
                <a:solidFill>
                  <a:schemeClr val="accent2"/>
                </a:solidFill>
              </a:rPr>
              <a:t> no. 222909</a:t>
            </a:r>
          </a:p>
          <a:p>
            <a:pPr marL="342900" indent="-342900" algn="r" defTabSz="762000" eaLnBrk="1" hangingPunct="1">
              <a:spcBef>
                <a:spcPct val="5000"/>
              </a:spcBef>
              <a:defRPr/>
            </a:pPr>
            <a:r>
              <a:rPr lang="en-AU" sz="1600" dirty="0">
                <a:solidFill>
                  <a:schemeClr val="accent2"/>
                </a:solidFill>
              </a:rPr>
              <a:t>TIS 607 D  F  x3</a:t>
            </a:r>
          </a:p>
          <a:p>
            <a:pPr marL="342900" indent="-342900" defTabSz="762000" eaLnBrk="1" hangingPunct="1">
              <a:defRPr/>
            </a:pPr>
            <a:endParaRPr lang="en-AU" sz="1800" dirty="0">
              <a:solidFill>
                <a:schemeClr val="accent2"/>
              </a:solidFill>
            </a:endParaRPr>
          </a:p>
        </p:txBody>
      </p:sp>
      <p:pic>
        <p:nvPicPr>
          <p:cNvPr id="6147" name="Picture 3">
            <a:extLst>
              <a:ext uri="{FF2B5EF4-FFF2-40B4-BE49-F238E27FC236}">
                <a16:creationId xmlns:a16="http://schemas.microsoft.com/office/drawing/2014/main" id="{82AE23B6-597E-42D9-9361-0EDD34F15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027363"/>
            <a:ext cx="4826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6594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96703A9-76D6-498D-85A9-C939CAA15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876" y="620688"/>
            <a:ext cx="6928248" cy="519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7A0D48-06CF-4830-BD99-C880C8BB2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431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09036E8B-311B-432C-B323-30A07A35D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33375"/>
            <a:ext cx="59753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4103C4AC-7528-40CD-9AE2-E2BD5A4F5845}"/>
              </a:ext>
            </a:extLst>
          </p:cNvPr>
          <p:cNvSpPr>
            <a:spLocks noGrp="1" noChangeArrowheads="1"/>
          </p:cNvSpPr>
          <p:nvPr>
            <p:ph type="subTitle" idx="4294967295"/>
          </p:nvPr>
        </p:nvSpPr>
        <p:spPr bwMode="auto">
          <a:xfrm>
            <a:off x="1371600" y="3886200"/>
            <a:ext cx="6400800" cy="1752600"/>
          </a:xfrm>
          <a:prstGeom prst="rect">
            <a:avLst/>
          </a:prstGeom>
          <a:ln>
            <a:miter lim="800000"/>
            <a:headEnd/>
            <a:tailEnd/>
          </a:ln>
        </p:spPr>
        <p:txBody>
          <a:bodyPr/>
          <a:lstStyle/>
          <a:p>
            <a:pPr algn="ctr" eaLnBrk="1" hangingPunct="1">
              <a:buFont typeface="Arial" charset="0"/>
              <a:buNone/>
              <a:defRPr/>
            </a:pPr>
            <a:endParaRPr lang="en-US" b="1"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26EE-3B6C-4C76-9C73-AEE9681A70A5}"/>
              </a:ext>
            </a:extLst>
          </p:cNvPr>
          <p:cNvSpPr>
            <a:spLocks noGrp="1"/>
          </p:cNvSpPr>
          <p:nvPr>
            <p:ph type="title" idx="4294967295"/>
          </p:nvPr>
        </p:nvSpPr>
        <p:spPr/>
        <p:txBody>
          <a:bodyPr/>
          <a:lstStyle/>
          <a:p>
            <a:pPr algn="l"/>
            <a:r>
              <a:rPr lang="en-AU" dirty="0">
                <a:solidFill>
                  <a:srgbClr val="0070C0"/>
                </a:solidFill>
                <a:effectLst/>
              </a:rPr>
              <a:t>Genesis 45:1-15  NIV</a:t>
            </a:r>
            <a:br>
              <a:rPr lang="en-AU" dirty="0">
                <a:effectLst/>
              </a:rPr>
            </a:br>
            <a:r>
              <a:rPr lang="en-AU" dirty="0">
                <a:effectLst/>
              </a:rPr>
              <a:t>Then Joseph could no longer control himself before all his attendants, and he cried out, “Have everyone leave my presence!” So there was no one with Joseph when he made himself known to his brothers. And he wept so loudly that the Egyptians heard him, and Pharaoh’s household heard about it. </a:t>
            </a:r>
            <a:br>
              <a:rPr lang="en-AU" dirty="0">
                <a:effectLst/>
              </a:rPr>
            </a:br>
            <a:r>
              <a:rPr lang="en-AU" dirty="0">
                <a:effectLst/>
              </a:rPr>
              <a:t>Joseph said to his brothers, “I am Joseph! Is my father still living?” </a:t>
            </a:r>
            <a:endParaRPr lang="en-AU" dirty="0"/>
          </a:p>
        </p:txBody>
      </p:sp>
    </p:spTree>
    <p:extLst>
      <p:ext uri="{BB962C8B-B14F-4D97-AF65-F5344CB8AC3E}">
        <p14:creationId xmlns:p14="http://schemas.microsoft.com/office/powerpoint/2010/main" val="272573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9CB7AFC1-2195-489A-A8CD-D2E834B05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25538"/>
            <a:ext cx="11350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86FC4E7C-1091-4914-8269-F3AEDEECCE23}"/>
              </a:ext>
            </a:extLst>
          </p:cNvPr>
          <p:cNvSpPr txBox="1">
            <a:spLocks noChangeArrowheads="1"/>
          </p:cNvSpPr>
          <p:nvPr/>
        </p:nvSpPr>
        <p:spPr bwMode="auto">
          <a:xfrm>
            <a:off x="1476375" y="620713"/>
            <a:ext cx="6372225" cy="13239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Welcome to worship</a:t>
            </a:r>
          </a:p>
          <a:p>
            <a:pPr algn="ctr" eaLnBrk="1" fontAlgn="auto" hangingPunct="1">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at St Georges - Eden</a:t>
            </a:r>
          </a:p>
        </p:txBody>
      </p:sp>
      <p:pic>
        <p:nvPicPr>
          <p:cNvPr id="3" name="Picture 2">
            <a:extLst>
              <a:ext uri="{FF2B5EF4-FFF2-40B4-BE49-F238E27FC236}">
                <a16:creationId xmlns:a16="http://schemas.microsoft.com/office/drawing/2014/main" id="{BD5D6987-6121-43DA-94BF-A4863ED78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66" y="2636913"/>
            <a:ext cx="2696450" cy="3317972"/>
          </a:xfrm>
          <a:prstGeom prst="rect">
            <a:avLst/>
          </a:prstGeom>
        </p:spPr>
      </p:pic>
      <p:pic>
        <p:nvPicPr>
          <p:cNvPr id="6" name="Picture 2" descr="43OrdinarioA20-193x300">
            <a:extLst>
              <a:ext uri="{FF2B5EF4-FFF2-40B4-BE49-F238E27FC236}">
                <a16:creationId xmlns:a16="http://schemas.microsoft.com/office/drawing/2014/main" id="{5D0CC168-5917-49B6-A901-5DF6354BC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786" y="2567706"/>
            <a:ext cx="2221686"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a:extLst>
              <a:ext uri="{FF2B5EF4-FFF2-40B4-BE49-F238E27FC236}">
                <a16:creationId xmlns:a16="http://schemas.microsoft.com/office/drawing/2014/main" id="{6BFD82DF-39D7-45CE-B437-81199E82F3FA}"/>
              </a:ext>
            </a:extLst>
          </p:cNvPr>
          <p:cNvSpPr txBox="1">
            <a:spLocks noChangeArrowheads="1"/>
          </p:cNvSpPr>
          <p:nvPr/>
        </p:nvSpPr>
        <p:spPr bwMode="auto">
          <a:xfrm>
            <a:off x="1619672" y="3213594"/>
            <a:ext cx="6372225" cy="2308324"/>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AU" sz="3600" b="1" dirty="0">
                <a:effectLst>
                  <a:outerShdw blurRad="38100" dist="38100" dir="2700000" algn="tl">
                    <a:srgbClr val="FFFFFF"/>
                  </a:outerShdw>
                </a:effectLst>
                <a:latin typeface="Comic Sans MS" pitchFamily="66" charset="0"/>
                <a:cs typeface="+mn-cs"/>
              </a:rPr>
              <a:t>Forgiveness</a:t>
            </a:r>
          </a:p>
          <a:p>
            <a:pPr algn="ctr" eaLnBrk="1" fontAlgn="auto" hangingPunct="1">
              <a:spcBef>
                <a:spcPct val="50000"/>
              </a:spcBef>
              <a:spcAft>
                <a:spcPts val="0"/>
              </a:spcAft>
              <a:defRPr/>
            </a:pPr>
            <a:r>
              <a:rPr lang="en-AU" sz="3600" b="1" dirty="0">
                <a:effectLst>
                  <a:outerShdw blurRad="38100" dist="38100" dir="2700000" algn="tl">
                    <a:srgbClr val="FFFFFF"/>
                  </a:outerShdw>
                </a:effectLst>
                <a:latin typeface="Comic Sans MS" pitchFamily="66" charset="0"/>
                <a:cs typeface="+mn-cs"/>
              </a:rPr>
              <a:t>Peace</a:t>
            </a:r>
          </a:p>
          <a:p>
            <a:pPr algn="ctr" eaLnBrk="1" fontAlgn="auto" hangingPunct="1">
              <a:spcBef>
                <a:spcPct val="50000"/>
              </a:spcBef>
              <a:spcAft>
                <a:spcPts val="0"/>
              </a:spcAft>
              <a:defRPr/>
            </a:pPr>
            <a:r>
              <a:rPr lang="en-AU" sz="3600" b="1" dirty="0">
                <a:effectLst>
                  <a:outerShdw blurRad="38100" dist="38100" dir="2700000" algn="tl">
                    <a:srgbClr val="FFFFFF"/>
                  </a:outerShdw>
                </a:effectLst>
                <a:latin typeface="Comic Sans MS" pitchFamily="66" charset="0"/>
                <a:cs typeface="+mn-cs"/>
              </a:rPr>
              <a:t>Reconciliation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8A250-67EF-41F3-AD04-6283AAF6F508}"/>
              </a:ext>
            </a:extLst>
          </p:cNvPr>
          <p:cNvSpPr>
            <a:spLocks noGrp="1"/>
          </p:cNvSpPr>
          <p:nvPr>
            <p:ph type="title" idx="4294967295"/>
          </p:nvPr>
        </p:nvSpPr>
        <p:spPr/>
        <p:txBody>
          <a:bodyPr/>
          <a:lstStyle/>
          <a:p>
            <a:pPr algn="l"/>
            <a:r>
              <a:rPr lang="en-AU" dirty="0">
                <a:effectLst/>
              </a:rPr>
              <a:t>But his brothers were not able to answer him, because they were terrified at his presence. Then Joseph said to his brothers, “Come close to me.” When they had done so, he said, “I am your brother Joseph, the one you sold into Egypt! </a:t>
            </a:r>
            <a:endParaRPr lang="en-AU" dirty="0"/>
          </a:p>
        </p:txBody>
      </p:sp>
    </p:spTree>
    <p:extLst>
      <p:ext uri="{BB962C8B-B14F-4D97-AF65-F5344CB8AC3E}">
        <p14:creationId xmlns:p14="http://schemas.microsoft.com/office/powerpoint/2010/main" val="393840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A2DD-3D9F-4F08-924C-46CC141A759F}"/>
              </a:ext>
            </a:extLst>
          </p:cNvPr>
          <p:cNvSpPr>
            <a:spLocks noGrp="1"/>
          </p:cNvSpPr>
          <p:nvPr>
            <p:ph type="title" idx="4294967295"/>
          </p:nvPr>
        </p:nvSpPr>
        <p:spPr/>
        <p:txBody>
          <a:bodyPr/>
          <a:lstStyle/>
          <a:p>
            <a:pPr algn="l"/>
            <a:r>
              <a:rPr lang="en-AU" dirty="0">
                <a:effectLst/>
              </a:rPr>
              <a:t>And now, do not be distressed and do not be angry with yourselves for selling me here, because it was to save lives that God sent me ahead of you. For two years now there has been famine in the land, and for the next five years there will be no ploughing and reaping. </a:t>
            </a:r>
            <a:endParaRPr lang="en-AU" dirty="0"/>
          </a:p>
        </p:txBody>
      </p:sp>
    </p:spTree>
    <p:extLst>
      <p:ext uri="{BB962C8B-B14F-4D97-AF65-F5344CB8AC3E}">
        <p14:creationId xmlns:p14="http://schemas.microsoft.com/office/powerpoint/2010/main" val="28899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20C9-9691-4E1A-9085-2DF5D7E89F45}"/>
              </a:ext>
            </a:extLst>
          </p:cNvPr>
          <p:cNvSpPr>
            <a:spLocks noGrp="1"/>
          </p:cNvSpPr>
          <p:nvPr>
            <p:ph type="title" idx="4294967295"/>
          </p:nvPr>
        </p:nvSpPr>
        <p:spPr/>
        <p:txBody>
          <a:bodyPr/>
          <a:lstStyle/>
          <a:p>
            <a:pPr algn="l"/>
            <a:r>
              <a:rPr lang="en-AU" dirty="0">
                <a:effectLst/>
              </a:rPr>
              <a:t>But God sent me ahead of you to preserve for you a remnant on earth and to save your lives by a great deliverance. “So then, it was not you who sent me here, but God. He made me father to Pharaoh, lord of his entire household and ruler of all Egypt. Now hurry back to my father and say to him, ‘This is what your son Joseph says: God has made me lord of all Egypt. Come down to me; don’t delay. </a:t>
            </a:r>
            <a:endParaRPr lang="en-AU" dirty="0"/>
          </a:p>
        </p:txBody>
      </p:sp>
    </p:spTree>
    <p:extLst>
      <p:ext uri="{BB962C8B-B14F-4D97-AF65-F5344CB8AC3E}">
        <p14:creationId xmlns:p14="http://schemas.microsoft.com/office/powerpoint/2010/main" val="2708450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0ABF-DA63-42B9-A45B-696BC1D8DCAC}"/>
              </a:ext>
            </a:extLst>
          </p:cNvPr>
          <p:cNvSpPr>
            <a:spLocks noGrp="1"/>
          </p:cNvSpPr>
          <p:nvPr>
            <p:ph type="title" idx="4294967295"/>
          </p:nvPr>
        </p:nvSpPr>
        <p:spPr/>
        <p:txBody>
          <a:bodyPr/>
          <a:lstStyle/>
          <a:p>
            <a:pPr algn="l"/>
            <a:r>
              <a:rPr lang="en-AU" dirty="0">
                <a:effectLst/>
              </a:rPr>
              <a:t>You shall live in the region of Goshen and be near me—you, your children and grandchildren, your flocks and herds, and all you have. I will provide for you there, because five years of famine are still to come. Otherwise you and your household and all who belong to you will become destitute.’ </a:t>
            </a:r>
            <a:endParaRPr lang="en-AU" dirty="0"/>
          </a:p>
        </p:txBody>
      </p:sp>
    </p:spTree>
    <p:extLst>
      <p:ext uri="{BB962C8B-B14F-4D97-AF65-F5344CB8AC3E}">
        <p14:creationId xmlns:p14="http://schemas.microsoft.com/office/powerpoint/2010/main" val="1938845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5CD7-6AAB-4E6B-BB01-A1F4BCE2C039}"/>
              </a:ext>
            </a:extLst>
          </p:cNvPr>
          <p:cNvSpPr>
            <a:spLocks noGrp="1"/>
          </p:cNvSpPr>
          <p:nvPr>
            <p:ph type="title" idx="4294967295"/>
          </p:nvPr>
        </p:nvSpPr>
        <p:spPr/>
        <p:txBody>
          <a:bodyPr/>
          <a:lstStyle/>
          <a:p>
            <a:pPr algn="l"/>
            <a:r>
              <a:rPr lang="en-AU" dirty="0">
                <a:effectLst/>
              </a:rPr>
              <a:t>“You can see for yourselves, and so can my brother Benjamin, that it is really I who am speaking to you. Tell my father about all the honour accorded me in Egypt and about everything you have seen. And bring my father down here quickly.” Then he threw his arms around his brother Benjamin and wept, and Benjamin embraced him, weeping. And he kissed all his brothers and wept over them. Afterward his brothers talked with him. </a:t>
            </a:r>
            <a:r>
              <a:rPr lang="en-AU" sz="3200" b="1" kern="1200" dirty="0">
                <a:solidFill>
                  <a:srgbClr val="0070C0"/>
                </a:solidFill>
                <a:effectLst/>
                <a:sym typeface="Wingdings" panose="05000000000000000000" pitchFamily="2" charset="2"/>
              </a:rPr>
              <a:t></a:t>
            </a:r>
            <a:endParaRPr lang="en-AU" dirty="0">
              <a:solidFill>
                <a:srgbClr val="0070C0"/>
              </a:solidFill>
            </a:endParaRPr>
          </a:p>
        </p:txBody>
      </p:sp>
    </p:spTree>
    <p:extLst>
      <p:ext uri="{BB962C8B-B14F-4D97-AF65-F5344CB8AC3E}">
        <p14:creationId xmlns:p14="http://schemas.microsoft.com/office/powerpoint/2010/main" val="1934441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DE73-0D98-4846-A477-B4A4A913BDD7}"/>
              </a:ext>
            </a:extLst>
          </p:cNvPr>
          <p:cNvSpPr>
            <a:spLocks noGrp="1"/>
          </p:cNvSpPr>
          <p:nvPr>
            <p:ph type="title" idx="4294967295"/>
          </p:nvPr>
        </p:nvSpPr>
        <p:spPr/>
        <p:txBody>
          <a:bodyPr/>
          <a:lstStyle/>
          <a:p>
            <a:pPr algn="l"/>
            <a:r>
              <a:rPr lang="en-AU" dirty="0">
                <a:solidFill>
                  <a:srgbClr val="0070C0"/>
                </a:solidFill>
                <a:effectLst/>
              </a:rPr>
              <a:t>Matthew 15:10-20  NIV</a:t>
            </a:r>
            <a:br>
              <a:rPr lang="en-AU" dirty="0">
                <a:effectLst/>
              </a:rPr>
            </a:br>
            <a:r>
              <a:rPr lang="en-AU" dirty="0">
                <a:effectLst/>
              </a:rPr>
              <a:t>Jesus called the crowd to him and said, “Listen and understand. What goes into someone’s mouth does not defile them, but what comes out of their mouth, that is what defiles them.” Then the disciples came to him and asked, “Do you know that the Pharisees were offended when they heard this?”</a:t>
            </a:r>
            <a:endParaRPr lang="en-AU" dirty="0"/>
          </a:p>
        </p:txBody>
      </p:sp>
    </p:spTree>
    <p:extLst>
      <p:ext uri="{BB962C8B-B14F-4D97-AF65-F5344CB8AC3E}">
        <p14:creationId xmlns:p14="http://schemas.microsoft.com/office/powerpoint/2010/main" val="1200732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1806-C562-4391-B5AA-807C96E7D02C}"/>
              </a:ext>
            </a:extLst>
          </p:cNvPr>
          <p:cNvSpPr>
            <a:spLocks noGrp="1"/>
          </p:cNvSpPr>
          <p:nvPr>
            <p:ph type="title" idx="4294967295"/>
          </p:nvPr>
        </p:nvSpPr>
        <p:spPr/>
        <p:txBody>
          <a:bodyPr/>
          <a:lstStyle/>
          <a:p>
            <a:pPr algn="l"/>
            <a:r>
              <a:rPr lang="en-AU" dirty="0">
                <a:effectLst/>
              </a:rPr>
              <a:t>He replied, “Every plant that my heavenly Father has not planted will be pulled up by the roots. Leave them; they are blind guides. If the blind lead the blind, both will fall into a pit.” Peter said, “Explain the parable to us.” “Are you still so dull?” </a:t>
            </a:r>
            <a:endParaRPr lang="en-AU" dirty="0"/>
          </a:p>
        </p:txBody>
      </p:sp>
    </p:spTree>
    <p:extLst>
      <p:ext uri="{BB962C8B-B14F-4D97-AF65-F5344CB8AC3E}">
        <p14:creationId xmlns:p14="http://schemas.microsoft.com/office/powerpoint/2010/main" val="416918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4340-DAD8-4249-A11D-878610C97789}"/>
              </a:ext>
            </a:extLst>
          </p:cNvPr>
          <p:cNvSpPr>
            <a:spLocks noGrp="1"/>
          </p:cNvSpPr>
          <p:nvPr>
            <p:ph type="title" idx="4294967295"/>
          </p:nvPr>
        </p:nvSpPr>
        <p:spPr/>
        <p:txBody>
          <a:bodyPr/>
          <a:lstStyle/>
          <a:p>
            <a:pPr algn="l"/>
            <a:r>
              <a:rPr lang="en-AU" dirty="0">
                <a:effectLst/>
              </a:rPr>
              <a:t>Jesus asked them. “Don’t you see that whatever enters the mouth goes into the stomach and then out of the body? But the things that come out of a person’s mouth come from the heart, and these defile them. For out of the heart come evil thoughts—murder, adultery, sexual immorality, theft, false testimony, slander. These are what defile a person; but eating with unwashed hands does not defile them.” </a:t>
            </a:r>
            <a:endParaRPr lang="en-AU" dirty="0"/>
          </a:p>
        </p:txBody>
      </p:sp>
    </p:spTree>
    <p:extLst>
      <p:ext uri="{BB962C8B-B14F-4D97-AF65-F5344CB8AC3E}">
        <p14:creationId xmlns:p14="http://schemas.microsoft.com/office/powerpoint/2010/main" val="3892718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6B22-6B5D-44BF-A956-AE7AF4F3C50E}"/>
              </a:ext>
            </a:extLst>
          </p:cNvPr>
          <p:cNvSpPr>
            <a:spLocks noGrp="1"/>
          </p:cNvSpPr>
          <p:nvPr>
            <p:ph type="title" idx="4294967295"/>
          </p:nvPr>
        </p:nvSpPr>
        <p:spPr/>
        <p:txBody>
          <a:bodyPr/>
          <a:lstStyle/>
          <a:p>
            <a:pPr algn="l"/>
            <a:r>
              <a:rPr lang="en-AU" dirty="0">
                <a:solidFill>
                  <a:srgbClr val="0070C0"/>
                </a:solidFill>
                <a:effectLst/>
              </a:rPr>
              <a:t>Matthew 15:21-28 </a:t>
            </a:r>
            <a:br>
              <a:rPr lang="en-AU" dirty="0">
                <a:effectLst/>
              </a:rPr>
            </a:br>
            <a:r>
              <a:rPr lang="en-AU" dirty="0">
                <a:effectLst/>
              </a:rPr>
              <a:t>Leaving that place, Jesus withdrew to the region of Tyre and Sidon. A Canaanite woman from that vicinity came to him, crying out, “Lord, Son of David, have mercy on me! My daughter is demon-possessed and suffering terribly.” Jesus did not answer a word. So his disciples came to him and urged him, “Send her away, for she keeps crying out after us.” He answered, “I was sent only to the lost sheep of Israel.” </a:t>
            </a:r>
            <a:endParaRPr lang="en-AU" dirty="0"/>
          </a:p>
        </p:txBody>
      </p:sp>
    </p:spTree>
    <p:extLst>
      <p:ext uri="{BB962C8B-B14F-4D97-AF65-F5344CB8AC3E}">
        <p14:creationId xmlns:p14="http://schemas.microsoft.com/office/powerpoint/2010/main" val="540990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E8749-16DA-4792-A12E-32377B48BD99}"/>
              </a:ext>
            </a:extLst>
          </p:cNvPr>
          <p:cNvSpPr>
            <a:spLocks noGrp="1"/>
          </p:cNvSpPr>
          <p:nvPr>
            <p:ph type="title" idx="4294967295"/>
          </p:nvPr>
        </p:nvSpPr>
        <p:spPr/>
        <p:txBody>
          <a:bodyPr/>
          <a:lstStyle/>
          <a:p>
            <a:pPr algn="l"/>
            <a:r>
              <a:rPr lang="en-AU" dirty="0">
                <a:effectLst/>
              </a:rPr>
              <a:t>The woman came and knelt before him. “Lord, help me!” she said. He replied, “It is not right to take the children’s bread and toss it to the dogs.” “Yes it is, Lord,” she said. “Even the dogs eat the crumbs that fall from their master’s table.” Then Jesus said to her, “Woman, you have great faith! Your request is granted.” And her daughter was healed at that moment. </a:t>
            </a:r>
            <a:r>
              <a:rPr lang="en-AU" sz="2800" dirty="0">
                <a:solidFill>
                  <a:schemeClr val="tx2">
                    <a:lumMod val="60000"/>
                    <a:lumOff val="40000"/>
                  </a:schemeClr>
                </a:solidFill>
                <a:effectLst/>
                <a:sym typeface="Wingdings" panose="05000000000000000000" pitchFamily="2" charset="2"/>
              </a:rPr>
              <a:t></a:t>
            </a:r>
            <a:endParaRPr lang="en-AU" dirty="0"/>
          </a:p>
        </p:txBody>
      </p:sp>
    </p:spTree>
    <p:extLst>
      <p:ext uri="{BB962C8B-B14F-4D97-AF65-F5344CB8AC3E}">
        <p14:creationId xmlns:p14="http://schemas.microsoft.com/office/powerpoint/2010/main" val="421552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9E6D2-4305-4933-BF95-A460D4E8DC10}"/>
              </a:ext>
            </a:extLst>
          </p:cNvPr>
          <p:cNvSpPr txBox="1"/>
          <p:nvPr/>
        </p:nvSpPr>
        <p:spPr>
          <a:xfrm>
            <a:off x="179388" y="5373688"/>
            <a:ext cx="8785225" cy="1190625"/>
          </a:xfrm>
          <a:prstGeom prst="rect">
            <a:avLst/>
          </a:prstGeom>
          <a:solidFill>
            <a:schemeClr val="accent6">
              <a:lumMod val="20000"/>
              <a:lumOff val="80000"/>
              <a:alpha val="42000"/>
            </a:schemeClr>
          </a:solidFill>
        </p:spPr>
        <p:txBody>
          <a:bodyPr>
            <a:spAutoFit/>
          </a:bodyPr>
          <a:lstStyle/>
          <a:p>
            <a:pPr algn="ctr" eaLnBrk="1" hangingPunct="1">
              <a:defRPr/>
            </a:pPr>
            <a:r>
              <a:rPr lang="en-AU" b="1" dirty="0">
                <a:latin typeface="Arial" charset="0"/>
                <a:cs typeface="Arial" charset="0"/>
              </a:rPr>
              <a:t>We acknowledge the sovereign First Peoples of these lands and waters </a:t>
            </a:r>
          </a:p>
          <a:p>
            <a:pPr algn="ctr" eaLnBrk="1" hangingPunct="1">
              <a:defRPr/>
            </a:pPr>
            <a:r>
              <a:rPr lang="en-AU" b="1" dirty="0">
                <a:latin typeface="Arial" charset="0"/>
                <a:cs typeface="Arial" charset="0"/>
              </a:rPr>
              <a:t>where we meet, the </a:t>
            </a:r>
            <a:r>
              <a:rPr lang="en-AU" b="1" dirty="0" err="1">
                <a:latin typeface="Arial" charset="0"/>
                <a:cs typeface="Arial" charset="0"/>
              </a:rPr>
              <a:t>Yuin</a:t>
            </a:r>
            <a:r>
              <a:rPr lang="en-AU" b="1" dirty="0">
                <a:latin typeface="Arial" charset="0"/>
                <a:cs typeface="Arial" charset="0"/>
              </a:rPr>
              <a:t> Nation.</a:t>
            </a:r>
            <a:br>
              <a:rPr lang="en-AU" b="1" dirty="0">
                <a:latin typeface="Arial" charset="0"/>
                <a:cs typeface="Arial" charset="0"/>
              </a:rPr>
            </a:br>
            <a:r>
              <a:rPr lang="en-AU" b="1" dirty="0">
                <a:latin typeface="Arial" charset="0"/>
                <a:cs typeface="Arial" charset="0"/>
              </a:rPr>
              <a:t>We pay our respects to their elders past and present and to all Aboriginal people who have cared for this place since creation.</a:t>
            </a:r>
          </a:p>
        </p:txBody>
      </p:sp>
      <p:pic>
        <p:nvPicPr>
          <p:cNvPr id="4" name="Picture 3">
            <a:extLst>
              <a:ext uri="{FF2B5EF4-FFF2-40B4-BE49-F238E27FC236}">
                <a16:creationId xmlns:a16="http://schemas.microsoft.com/office/drawing/2014/main" id="{D846652A-8B63-46D1-A1FC-5088903FC9B0}"/>
              </a:ext>
            </a:extLst>
          </p:cNvPr>
          <p:cNvPicPr>
            <a:picLocks noChangeAspect="1"/>
          </p:cNvPicPr>
          <p:nvPr/>
        </p:nvPicPr>
        <p:blipFill rotWithShape="1">
          <a:blip r:embed="rId2">
            <a:extLst>
              <a:ext uri="{28A0092B-C50C-407E-A947-70E740481C1C}">
                <a14:useLocalDpi xmlns:a14="http://schemas.microsoft.com/office/drawing/2010/main" val="0"/>
              </a:ext>
            </a:extLst>
          </a:blip>
          <a:srcRect t="16400" b="17451"/>
          <a:stretch/>
        </p:blipFill>
        <p:spPr>
          <a:xfrm>
            <a:off x="1143000" y="332656"/>
            <a:ext cx="6858000" cy="45365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3OrdinarioA20-193x300">
            <a:extLst>
              <a:ext uri="{FF2B5EF4-FFF2-40B4-BE49-F238E27FC236}">
                <a16:creationId xmlns:a16="http://schemas.microsoft.com/office/drawing/2014/main" id="{BFDDC62F-DAF4-4EC9-9D47-EFBE0CB9C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72816"/>
            <a:ext cx="2880320" cy="448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2023807-9736-4CA3-9283-178CA312F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76672"/>
            <a:ext cx="3212725" cy="3953247"/>
          </a:xfrm>
          <a:prstGeom prst="rect">
            <a:avLst/>
          </a:prstGeom>
        </p:spPr>
      </p:pic>
    </p:spTree>
    <p:extLst>
      <p:ext uri="{BB962C8B-B14F-4D97-AF65-F5344CB8AC3E}">
        <p14:creationId xmlns:p14="http://schemas.microsoft.com/office/powerpoint/2010/main" val="2664279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3E4A459A-EC82-46DB-B5D3-028494CBE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052736"/>
            <a:ext cx="3205335"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639E581-3174-420A-9C69-F96B4713B10C}"/>
              </a:ext>
            </a:extLst>
          </p:cNvPr>
          <p:cNvSpPr txBox="1"/>
          <p:nvPr/>
        </p:nvSpPr>
        <p:spPr>
          <a:xfrm>
            <a:off x="899590" y="3473522"/>
            <a:ext cx="3205335" cy="369332"/>
          </a:xfrm>
          <a:prstGeom prst="rect">
            <a:avLst/>
          </a:prstGeom>
          <a:noFill/>
        </p:spPr>
        <p:txBody>
          <a:bodyPr wrap="square" rtlCol="0">
            <a:spAutoFit/>
          </a:bodyPr>
          <a:lstStyle/>
          <a:p>
            <a:pPr algn="ctr"/>
            <a:r>
              <a:rPr lang="en-AU" dirty="0"/>
              <a:t>Dalton Trumbo</a:t>
            </a:r>
          </a:p>
        </p:txBody>
      </p:sp>
    </p:spTree>
    <p:extLst>
      <p:ext uri="{BB962C8B-B14F-4D97-AF65-F5344CB8AC3E}">
        <p14:creationId xmlns:p14="http://schemas.microsoft.com/office/powerpoint/2010/main" val="3679473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3OrdinarioA20-193x300">
            <a:extLst>
              <a:ext uri="{FF2B5EF4-FFF2-40B4-BE49-F238E27FC236}">
                <a16:creationId xmlns:a16="http://schemas.microsoft.com/office/drawing/2014/main" id="{BFDDC62F-DAF4-4EC9-9D47-EFBE0CB9C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72816"/>
            <a:ext cx="2880320" cy="448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2023807-9736-4CA3-9283-178CA312F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76672"/>
            <a:ext cx="3212725" cy="3953247"/>
          </a:xfrm>
          <a:prstGeom prst="rect">
            <a:avLst/>
          </a:prstGeom>
        </p:spPr>
      </p:pic>
    </p:spTree>
    <p:extLst>
      <p:ext uri="{BB962C8B-B14F-4D97-AF65-F5344CB8AC3E}">
        <p14:creationId xmlns:p14="http://schemas.microsoft.com/office/powerpoint/2010/main" val="2982839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230C3-7221-41DF-A796-8FCBB02E1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2748302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671B42C8-0DBB-47D9-A3D2-FA6A3B31B4BE}"/>
              </a:ext>
            </a:extLst>
          </p:cNvPr>
          <p:cNvSpPr>
            <a:spLocks noGrp="1"/>
          </p:cNvSpPr>
          <p:nvPr>
            <p:ph type="ftr" sz="quarter" idx="11"/>
          </p:nvPr>
        </p:nvSpPr>
        <p:spPr/>
        <p:txBody>
          <a:bodyPr/>
          <a:lstStyle/>
          <a:p>
            <a:r>
              <a:rPr lang="en-AU" altLang="en-US"/>
              <a:t>Used with permission.  CCLI Lic No  222909</a:t>
            </a:r>
          </a:p>
        </p:txBody>
      </p:sp>
      <p:sp>
        <p:nvSpPr>
          <p:cNvPr id="6" name="Slide Number Placeholder 3">
            <a:extLst>
              <a:ext uri="{FF2B5EF4-FFF2-40B4-BE49-F238E27FC236}">
                <a16:creationId xmlns:a16="http://schemas.microsoft.com/office/drawing/2014/main" id="{919188D6-916B-4119-9403-A410851FC107}"/>
              </a:ext>
            </a:extLst>
          </p:cNvPr>
          <p:cNvSpPr>
            <a:spLocks noGrp="1"/>
          </p:cNvSpPr>
          <p:nvPr>
            <p:ph type="sldNum" sz="quarter" idx="12"/>
          </p:nvPr>
        </p:nvSpPr>
        <p:spPr/>
        <p:txBody>
          <a:bodyPr/>
          <a:lstStyle/>
          <a:p>
            <a:fld id="{980DE318-2D18-4B20-97BD-8B83508218AA}" type="slidenum">
              <a:rPr lang="en-AU" altLang="en-US"/>
              <a:pPr/>
              <a:t>34</a:t>
            </a:fld>
            <a:endParaRPr lang="en-AU" altLang="en-US"/>
          </a:p>
        </p:txBody>
      </p:sp>
      <p:sp>
        <p:nvSpPr>
          <p:cNvPr id="2054" name="Text Box 6">
            <a:extLst>
              <a:ext uri="{FF2B5EF4-FFF2-40B4-BE49-F238E27FC236}">
                <a16:creationId xmlns:a16="http://schemas.microsoft.com/office/drawing/2014/main" id="{99657A96-CDF4-44DA-8CB6-A1126547744F}"/>
              </a:ext>
            </a:extLst>
          </p:cNvPr>
          <p:cNvSpPr txBox="1">
            <a:spLocks noChangeArrowheads="1"/>
          </p:cNvSpPr>
          <p:nvPr/>
        </p:nvSpPr>
        <p:spPr bwMode="auto">
          <a:xfrm>
            <a:off x="5562600" y="228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 name="Title 1">
            <a:extLst>
              <a:ext uri="{FF2B5EF4-FFF2-40B4-BE49-F238E27FC236}">
                <a16:creationId xmlns:a16="http://schemas.microsoft.com/office/drawing/2014/main" id="{D92AB796-FA33-469E-B371-E46952088FB7}"/>
              </a:ext>
            </a:extLst>
          </p:cNvPr>
          <p:cNvSpPr>
            <a:spLocks noGrp="1"/>
          </p:cNvSpPr>
          <p:nvPr>
            <p:ph type="title" idx="4294967295"/>
          </p:nvPr>
        </p:nvSpPr>
        <p:spPr>
          <a:xfrm>
            <a:off x="685800" y="609600"/>
            <a:ext cx="7772400" cy="4997570"/>
          </a:xfrm>
        </p:spPr>
        <p:txBody>
          <a:bodyPr/>
          <a:lstStyle/>
          <a:p>
            <a:pPr rtl="0" fontAlgn="base"/>
            <a:r>
              <a:rPr lang="en-AU" sz="3200" b="1" kern="1200" dirty="0">
                <a:solidFill>
                  <a:srgbClr val="000000"/>
                </a:solidFill>
                <a:effectLst>
                  <a:outerShdw blurRad="38100" dist="38100" dir="2700000" algn="tl">
                    <a:srgbClr val="000000">
                      <a:alpha val="43137"/>
                    </a:srgbClr>
                  </a:outerShdw>
                </a:effectLst>
                <a:latin typeface="Comic Sans MS" panose="030F0702030302020204" pitchFamily="66" charset="0"/>
                <a:ea typeface="+mn-ea"/>
                <a:cs typeface="+mn-cs"/>
              </a:rPr>
              <a:t>Help us to accept each other</a:t>
            </a:r>
            <a:br>
              <a:rPr lang="en-AU" sz="3200" b="1" kern="1200" dirty="0">
                <a:solidFill>
                  <a:srgbClr val="000000"/>
                </a:solidFill>
                <a:effectLst>
                  <a:outerShdw blurRad="38100" dist="38100" dir="2700000" algn="tl">
                    <a:srgbClr val="000000">
                      <a:alpha val="43137"/>
                    </a:srgbClr>
                  </a:outerShdw>
                </a:effectLst>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as Christ accepted us</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teach us, as sister and brother</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each person to embrace.</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Be present, Lord, among us</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and bring us to believe</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we are ourselves accepted</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and meant to love and live</a:t>
            </a:r>
            <a:r>
              <a:rPr lang="en-AU" sz="3200" b="1" kern="1200" dirty="0">
                <a:solidFill>
                  <a:srgbClr val="000000"/>
                </a:solidFill>
                <a:effectLst>
                  <a:outerShdw blurRad="38100" dist="38100" dir="2700000" algn="tl">
                    <a:srgbClr val="000000">
                      <a:alpha val="43137"/>
                    </a:srgbClr>
                  </a:outerShdw>
                </a:effectLst>
                <a:latin typeface="Comic Sans MS" panose="030F0702030302020204" pitchFamily="66" charset="0"/>
                <a:ea typeface="+mn-ea"/>
                <a:cs typeface="+mn-cs"/>
              </a:rPr>
              <a:t> </a:t>
            </a:r>
            <a:r>
              <a:rPr lang="en-AU" sz="1600" kern="1200" dirty="0">
                <a:solidFill>
                  <a:schemeClr val="accent2">
                    <a:lumMod val="75000"/>
                  </a:schemeClr>
                </a:solidFill>
                <a:effectLst/>
                <a:latin typeface="Comic Sans MS" panose="030F0702030302020204" pitchFamily="66" charset="0"/>
                <a:ea typeface="+mn-ea"/>
                <a:cs typeface="+mn-cs"/>
              </a:rPr>
              <a:t>  </a:t>
            </a:r>
            <a:endParaRPr lang="en-AU" sz="1600"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2010640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546F-710E-46D5-935A-432F437815EC}"/>
              </a:ext>
            </a:extLst>
          </p:cNvPr>
          <p:cNvSpPr>
            <a:spLocks noGrp="1"/>
          </p:cNvSpPr>
          <p:nvPr>
            <p:ph type="title" idx="4294967295"/>
          </p:nvPr>
        </p:nvSpPr>
        <p:spPr/>
        <p:txBody>
          <a:bodyPr/>
          <a:lstStyle/>
          <a:p>
            <a:r>
              <a:rPr lang="en-AU" dirty="0">
                <a:solidFill>
                  <a:srgbClr val="000000"/>
                </a:solidFill>
                <a:latin typeface="Comic Sans MS" panose="030F0702030302020204" pitchFamily="66" charset="0"/>
                <a:ea typeface="+mn-ea"/>
                <a:cs typeface="+mn-cs"/>
              </a:rPr>
              <a:t>Teach us, O Lord, your lessons, </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As in our daily life</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We struggle to be human</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And search for hope and faith.</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Teach us to care for people</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for all- not just for some,</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to love them as we find them</a:t>
            </a:r>
            <a:br>
              <a:rPr lang="en-AU" dirty="0">
                <a:solidFill>
                  <a:srgbClr val="000000"/>
                </a:solidFill>
                <a:latin typeface="Comic Sans MS" panose="030F0702030302020204" pitchFamily="66" charset="0"/>
                <a:ea typeface="+mn-ea"/>
                <a:cs typeface="+mn-cs"/>
              </a:rPr>
            </a:br>
            <a:r>
              <a:rPr lang="en-AU" dirty="0">
                <a:solidFill>
                  <a:srgbClr val="000000"/>
                </a:solidFill>
                <a:latin typeface="Comic Sans MS" panose="030F0702030302020204" pitchFamily="66" charset="0"/>
                <a:ea typeface="+mn-ea"/>
                <a:cs typeface="+mn-cs"/>
              </a:rPr>
              <a:t>or as they may become.</a:t>
            </a:r>
          </a:p>
        </p:txBody>
      </p:sp>
    </p:spTree>
    <p:extLst>
      <p:ext uri="{BB962C8B-B14F-4D97-AF65-F5344CB8AC3E}">
        <p14:creationId xmlns:p14="http://schemas.microsoft.com/office/powerpoint/2010/main" val="3352650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F2AF-F7C6-4614-BAD5-66322BAF44F2}"/>
              </a:ext>
            </a:extLst>
          </p:cNvPr>
          <p:cNvSpPr>
            <a:spLocks noGrp="1"/>
          </p:cNvSpPr>
          <p:nvPr>
            <p:ph type="title" idx="4294967295"/>
          </p:nvPr>
        </p:nvSpPr>
        <p:spPr/>
        <p:txBody>
          <a:bodyPr/>
          <a:lstStyle/>
          <a:p>
            <a:r>
              <a:rPr lang="en-AU" dirty="0"/>
              <a:t>Let your acceptance change us,</a:t>
            </a:r>
            <a:br>
              <a:rPr lang="en-AU" dirty="0"/>
            </a:br>
            <a:r>
              <a:rPr lang="en-AU" dirty="0"/>
              <a:t>so</a:t>
            </a:r>
            <a:r>
              <a:rPr lang="en-AU" baseline="0" dirty="0"/>
              <a:t> that we may be moved</a:t>
            </a:r>
            <a:br>
              <a:rPr lang="en-AU" baseline="0" dirty="0"/>
            </a:br>
            <a:r>
              <a:rPr lang="en-AU" baseline="0" dirty="0"/>
              <a:t>in living situations</a:t>
            </a:r>
            <a:br>
              <a:rPr lang="en-AU" baseline="0" dirty="0"/>
            </a:br>
            <a:r>
              <a:rPr lang="en-AU" baseline="0" dirty="0"/>
              <a:t>to do the truth in love;</a:t>
            </a:r>
            <a:br>
              <a:rPr lang="en-AU" baseline="0" dirty="0"/>
            </a:br>
            <a:r>
              <a:rPr lang="en-AU" baseline="0" dirty="0"/>
              <a:t>to practice your acceptance</a:t>
            </a:r>
            <a:br>
              <a:rPr lang="en-AU" baseline="0" dirty="0"/>
            </a:br>
            <a:r>
              <a:rPr lang="en-AU" baseline="0" dirty="0"/>
              <a:t>until we know by heart</a:t>
            </a:r>
            <a:br>
              <a:rPr lang="en-AU" baseline="0" dirty="0"/>
            </a:br>
            <a:r>
              <a:rPr lang="en-AU" baseline="0" dirty="0"/>
              <a:t>the table of forgiveness</a:t>
            </a:r>
            <a:br>
              <a:rPr lang="en-AU" baseline="0" dirty="0"/>
            </a:br>
            <a:r>
              <a:rPr lang="en-AU" baseline="0" dirty="0"/>
              <a:t>and laughter’s healing art.</a:t>
            </a:r>
            <a:endParaRPr lang="en-AU" dirty="0"/>
          </a:p>
        </p:txBody>
      </p:sp>
    </p:spTree>
    <p:extLst>
      <p:ext uri="{BB962C8B-B14F-4D97-AF65-F5344CB8AC3E}">
        <p14:creationId xmlns:p14="http://schemas.microsoft.com/office/powerpoint/2010/main" val="3496190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F6F3-15F7-4B48-A47A-4B117BE5C32F}"/>
              </a:ext>
            </a:extLst>
          </p:cNvPr>
          <p:cNvSpPr>
            <a:spLocks noGrp="1"/>
          </p:cNvSpPr>
          <p:nvPr>
            <p:ph type="title" idx="4294967295"/>
          </p:nvPr>
        </p:nvSpPr>
        <p:spPr/>
        <p:txBody>
          <a:bodyPr/>
          <a:lstStyle/>
          <a:p>
            <a:r>
              <a:rPr lang="en-AU" dirty="0"/>
              <a:t>Lord, for today’s encounters</a:t>
            </a:r>
            <a:br>
              <a:rPr lang="en-AU" dirty="0"/>
            </a:br>
            <a:r>
              <a:rPr lang="en-AU" dirty="0"/>
              <a:t>with all who are in need,</a:t>
            </a:r>
            <a:br>
              <a:rPr lang="en-AU" dirty="0"/>
            </a:br>
            <a:r>
              <a:rPr lang="en-AU" dirty="0"/>
              <a:t>who hunger</a:t>
            </a:r>
            <a:r>
              <a:rPr lang="en-AU" baseline="0" dirty="0"/>
              <a:t> for acceptance,</a:t>
            </a:r>
            <a:br>
              <a:rPr lang="en-AU" baseline="0" dirty="0"/>
            </a:br>
            <a:r>
              <a:rPr lang="en-AU" baseline="0" dirty="0"/>
              <a:t>for righteousness and bread,</a:t>
            </a:r>
            <a:br>
              <a:rPr lang="en-AU" baseline="0" dirty="0"/>
            </a:br>
            <a:r>
              <a:rPr lang="en-AU" baseline="0" dirty="0"/>
              <a:t>we need new eyes for seeing,</a:t>
            </a:r>
            <a:br>
              <a:rPr lang="en-AU" baseline="0" dirty="0"/>
            </a:br>
            <a:r>
              <a:rPr lang="en-AU" baseline="0" dirty="0"/>
              <a:t>new hands for holding on:</a:t>
            </a:r>
            <a:br>
              <a:rPr lang="en-AU" baseline="0" dirty="0"/>
            </a:br>
            <a:r>
              <a:rPr lang="en-AU" baseline="0" dirty="0"/>
              <a:t>renew us with your</a:t>
            </a:r>
            <a:r>
              <a:rPr lang="en-AU" dirty="0"/>
              <a:t> spirit;</a:t>
            </a:r>
            <a:br>
              <a:rPr lang="en-AU" dirty="0"/>
            </a:br>
            <a:r>
              <a:rPr lang="en-AU" dirty="0"/>
              <a:t>Lord, free us, make us one!</a:t>
            </a:r>
            <a:br>
              <a:rPr lang="en-AU" sz="1600" kern="1200" dirty="0">
                <a:solidFill>
                  <a:schemeClr val="accent2">
                    <a:lumMod val="75000"/>
                  </a:schemeClr>
                </a:solidFill>
                <a:effectLst/>
                <a:latin typeface="Times New Roman" panose="02020603050405020304" pitchFamily="18" charset="0"/>
                <a:ea typeface="+mn-ea"/>
                <a:cs typeface="+mn-cs"/>
              </a:rPr>
            </a:br>
            <a:br>
              <a:rPr lang="en-AU" sz="1600" kern="1200" dirty="0">
                <a:solidFill>
                  <a:schemeClr val="accent2">
                    <a:lumMod val="75000"/>
                  </a:schemeClr>
                </a:solidFill>
                <a:effectLst/>
                <a:latin typeface="Times New Roman" panose="02020603050405020304" pitchFamily="18" charset="0"/>
                <a:ea typeface="+mn-ea"/>
                <a:cs typeface="+mn-cs"/>
              </a:rPr>
            </a:br>
            <a:r>
              <a:rPr lang="en-AU" sz="1600" kern="1200" dirty="0" err="1">
                <a:solidFill>
                  <a:schemeClr val="accent2">
                    <a:lumMod val="75000"/>
                  </a:schemeClr>
                </a:solidFill>
                <a:effectLst/>
                <a:latin typeface="Times New Roman" panose="02020603050405020304" pitchFamily="18" charset="0"/>
                <a:ea typeface="+mn-ea"/>
                <a:cs typeface="+mn-cs"/>
              </a:rPr>
              <a:t>TiS</a:t>
            </a:r>
            <a:r>
              <a:rPr lang="en-AU" sz="1600" kern="1200" dirty="0">
                <a:solidFill>
                  <a:schemeClr val="accent2">
                    <a:lumMod val="75000"/>
                  </a:schemeClr>
                </a:solidFill>
                <a:effectLst/>
                <a:latin typeface="Times New Roman" panose="02020603050405020304" pitchFamily="18" charset="0"/>
                <a:ea typeface="+mn-ea"/>
                <a:cs typeface="+mn-cs"/>
              </a:rPr>
              <a:t> 648</a:t>
            </a:r>
            <a:br>
              <a:rPr lang="en-AU" sz="1600" kern="1200" dirty="0">
                <a:solidFill>
                  <a:schemeClr val="accent2">
                    <a:lumMod val="75000"/>
                  </a:schemeClr>
                </a:solidFill>
                <a:effectLst/>
                <a:latin typeface="Times New Roman" panose="02020603050405020304" pitchFamily="18" charset="0"/>
                <a:ea typeface="+mn-ea"/>
                <a:cs typeface="+mn-cs"/>
              </a:rPr>
            </a:br>
            <a:r>
              <a:rPr lang="en-AU" sz="1600" dirty="0">
                <a:solidFill>
                  <a:schemeClr val="accent2">
                    <a:lumMod val="75000"/>
                  </a:schemeClr>
                </a:solidFill>
                <a:effectLst/>
                <a:latin typeface="Times New Roman" panose="02020603050405020304" pitchFamily="18" charset="0"/>
                <a:ea typeface="+mn-ea"/>
                <a:cs typeface="+mn-cs"/>
              </a:rPr>
              <a:t>Frederick </a:t>
            </a:r>
            <a:r>
              <a:rPr lang="en-AU" sz="1600" dirty="0" err="1">
                <a:solidFill>
                  <a:schemeClr val="accent2">
                    <a:lumMod val="75000"/>
                  </a:schemeClr>
                </a:solidFill>
                <a:effectLst/>
                <a:latin typeface="Times New Roman" panose="02020603050405020304" pitchFamily="18" charset="0"/>
                <a:ea typeface="+mn-ea"/>
                <a:cs typeface="+mn-cs"/>
              </a:rPr>
              <a:t>Kaan</a:t>
            </a:r>
            <a:r>
              <a:rPr lang="en-AU" sz="1600" dirty="0">
                <a:solidFill>
                  <a:schemeClr val="accent2">
                    <a:lumMod val="75000"/>
                  </a:schemeClr>
                </a:solidFill>
                <a:effectLst/>
                <a:latin typeface="Times New Roman" panose="02020603050405020304" pitchFamily="18" charset="0"/>
                <a:ea typeface="+mn-ea"/>
                <a:cs typeface="+mn-cs"/>
              </a:rPr>
              <a:t>  </a:t>
            </a:r>
            <a:r>
              <a:rPr lang="en-AU" sz="1600" kern="1200" dirty="0">
                <a:solidFill>
                  <a:schemeClr val="accent2">
                    <a:lumMod val="75000"/>
                  </a:schemeClr>
                </a:solidFill>
                <a:effectLst/>
                <a:latin typeface="Times New Roman" panose="02020603050405020304" pitchFamily="18" charset="0"/>
                <a:ea typeface="+mn-ea"/>
                <a:cs typeface="+mn-cs"/>
              </a:rPr>
              <a:t>CCLI 222909</a:t>
            </a:r>
            <a:endParaRPr lang="en-AU" dirty="0"/>
          </a:p>
        </p:txBody>
      </p:sp>
    </p:spTree>
    <p:extLst>
      <p:ext uri="{BB962C8B-B14F-4D97-AF65-F5344CB8AC3E}">
        <p14:creationId xmlns:p14="http://schemas.microsoft.com/office/powerpoint/2010/main" val="3506638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piritseasons.com/client20/clipart/1189.jpg">
            <a:extLst>
              <a:ext uri="{FF2B5EF4-FFF2-40B4-BE49-F238E27FC236}">
                <a16:creationId xmlns:a16="http://schemas.microsoft.com/office/drawing/2014/main" id="{30625A33-E7CF-4E2E-ADB4-6DC94E604886}"/>
              </a:ext>
            </a:extLst>
          </p:cNvPr>
          <p:cNvPicPr>
            <a:picLocks noChangeAspect="1" noChangeArrowheads="1"/>
          </p:cNvPicPr>
          <p:nvPr/>
        </p:nvPicPr>
        <p:blipFill>
          <a:blip r:embed="rId2"/>
          <a:srcRect/>
          <a:stretch>
            <a:fillRect/>
          </a:stretch>
        </p:blipFill>
        <p:spPr bwMode="auto">
          <a:xfrm>
            <a:off x="0" y="6350"/>
            <a:ext cx="9144000" cy="6664325"/>
          </a:xfrm>
          <a:prstGeom prst="rect">
            <a:avLst/>
          </a:prstGeom>
          <a:solidFill>
            <a:schemeClr val="accent2">
              <a:lumMod val="20000"/>
              <a:lumOff val="80000"/>
            </a:schemeClr>
          </a:solid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A390D1D6-78A3-4F9B-92D4-B32E28B90CFE}"/>
              </a:ext>
            </a:extLst>
          </p:cNvPr>
          <p:cNvSpPr txBox="1">
            <a:spLocks noChangeArrowheads="1"/>
          </p:cNvSpPr>
          <p:nvPr/>
        </p:nvSpPr>
        <p:spPr bwMode="auto">
          <a:xfrm>
            <a:off x="434975" y="295275"/>
            <a:ext cx="8507413" cy="658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a:t>Lord’s Prayer</a:t>
            </a:r>
          </a:p>
          <a:p>
            <a:pPr eaLnBrk="1" hangingPunct="1">
              <a:spcBef>
                <a:spcPct val="0"/>
              </a:spcBef>
              <a:buClrTx/>
              <a:buFontTx/>
              <a:buNone/>
            </a:pPr>
            <a:endParaRPr lang="en-US" altLang="en-US" sz="1000"/>
          </a:p>
          <a:p>
            <a:pPr eaLnBrk="1" hangingPunct="1">
              <a:spcBef>
                <a:spcPct val="0"/>
              </a:spcBef>
              <a:buClrTx/>
              <a:buFontTx/>
              <a:buNone/>
            </a:pPr>
            <a:r>
              <a:rPr lang="en-US" altLang="en-US" b="1"/>
              <a:t>Our Father in Heaven, </a:t>
            </a:r>
          </a:p>
          <a:p>
            <a:pPr eaLnBrk="1" hangingPunct="1">
              <a:spcBef>
                <a:spcPct val="0"/>
              </a:spcBef>
              <a:buClrTx/>
              <a:buFontTx/>
              <a:buNone/>
            </a:pPr>
            <a:r>
              <a:rPr lang="en-US" altLang="en-US" b="1"/>
              <a:t>	Hallowed be your name,</a:t>
            </a:r>
          </a:p>
          <a:p>
            <a:pPr eaLnBrk="1" hangingPunct="1">
              <a:spcBef>
                <a:spcPct val="0"/>
              </a:spcBef>
              <a:buClrTx/>
              <a:buFontTx/>
              <a:buNone/>
            </a:pPr>
            <a:r>
              <a:rPr lang="en-US" altLang="en-US" b="1"/>
              <a:t>	your kingdom come, </a:t>
            </a:r>
          </a:p>
          <a:p>
            <a:pPr eaLnBrk="1" hangingPunct="1">
              <a:spcBef>
                <a:spcPct val="0"/>
              </a:spcBef>
              <a:buClrTx/>
              <a:buFontTx/>
              <a:buNone/>
            </a:pPr>
            <a:r>
              <a:rPr lang="en-US" altLang="en-US" b="1"/>
              <a:t>	your will be done, on earth as in heaven.</a:t>
            </a:r>
          </a:p>
          <a:p>
            <a:pPr eaLnBrk="1" hangingPunct="1">
              <a:spcBef>
                <a:spcPct val="0"/>
              </a:spcBef>
              <a:buClrTx/>
              <a:buFontTx/>
              <a:buNone/>
            </a:pPr>
            <a:r>
              <a:rPr lang="en-US" altLang="en-US" b="1"/>
              <a:t>Give us today our daily bread.</a:t>
            </a:r>
          </a:p>
          <a:p>
            <a:pPr eaLnBrk="1" hangingPunct="1">
              <a:spcBef>
                <a:spcPct val="0"/>
              </a:spcBef>
              <a:buClrTx/>
              <a:buFontTx/>
              <a:buNone/>
            </a:pPr>
            <a:r>
              <a:rPr lang="en-US" altLang="en-US" b="1"/>
              <a:t>Forgive our sins </a:t>
            </a:r>
          </a:p>
          <a:p>
            <a:pPr eaLnBrk="1" hangingPunct="1">
              <a:spcBef>
                <a:spcPct val="0"/>
              </a:spcBef>
              <a:buClrTx/>
              <a:buFontTx/>
              <a:buNone/>
            </a:pPr>
            <a:r>
              <a:rPr lang="en-US" altLang="en-US" b="1"/>
              <a:t>	as we forgive those who sin against us.</a:t>
            </a:r>
          </a:p>
          <a:p>
            <a:pPr eaLnBrk="1" hangingPunct="1">
              <a:spcBef>
                <a:spcPct val="0"/>
              </a:spcBef>
              <a:buClrTx/>
              <a:buFontTx/>
              <a:buNone/>
            </a:pPr>
            <a:r>
              <a:rPr lang="en-US" altLang="en-US" b="1"/>
              <a:t>Save us from the time of trial </a:t>
            </a:r>
          </a:p>
          <a:p>
            <a:pPr eaLnBrk="1" hangingPunct="1">
              <a:spcBef>
                <a:spcPct val="0"/>
              </a:spcBef>
              <a:buClrTx/>
              <a:buFontTx/>
              <a:buNone/>
            </a:pPr>
            <a:r>
              <a:rPr lang="en-US" altLang="en-US" b="1"/>
              <a:t>	and deliver us from evil.</a:t>
            </a:r>
          </a:p>
          <a:p>
            <a:pPr eaLnBrk="1" hangingPunct="1">
              <a:spcBef>
                <a:spcPct val="0"/>
              </a:spcBef>
              <a:buClrTx/>
              <a:buFontTx/>
              <a:buNone/>
            </a:pPr>
            <a:r>
              <a:rPr lang="en-US" altLang="en-US" b="1"/>
              <a:t>For the Kingdom, the power, </a:t>
            </a:r>
          </a:p>
          <a:p>
            <a:pPr eaLnBrk="1" hangingPunct="1">
              <a:spcBef>
                <a:spcPct val="0"/>
              </a:spcBef>
              <a:buClrTx/>
              <a:buFontTx/>
              <a:buNone/>
            </a:pPr>
            <a:r>
              <a:rPr lang="en-US" altLang="en-US" b="1"/>
              <a:t>and the glory are yours now and forever. Amen</a:t>
            </a:r>
          </a:p>
          <a:p>
            <a:pPr eaLnBrk="1" hangingPunct="1">
              <a:spcBef>
                <a:spcPct val="0"/>
              </a:spcBef>
              <a:buClrTx/>
              <a:buFontTx/>
              <a:buNone/>
            </a:pPr>
            <a:endParaRPr lang="en-US" altLang="en-US" b="1"/>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230C3-7221-41DF-A796-8FCBB02E1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1076797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a:extLst>
              <a:ext uri="{FF2B5EF4-FFF2-40B4-BE49-F238E27FC236}">
                <a16:creationId xmlns:a16="http://schemas.microsoft.com/office/drawing/2014/main" id="{E053A336-2A27-426E-937F-C42FD06F63FD}"/>
              </a:ext>
            </a:extLst>
          </p:cNvPr>
          <p:cNvSpPr>
            <a:spLocks noGrp="1" noChangeArrowheads="1"/>
          </p:cNvSpPr>
          <p:nvPr>
            <p:ph type="body" idx="1"/>
          </p:nvPr>
        </p:nvSpPr>
        <p:spPr>
          <a:xfrm>
            <a:off x="611560" y="990600"/>
            <a:ext cx="8280920" cy="5181600"/>
          </a:xfrm>
        </p:spPr>
        <p:txBody>
          <a:bodyPr/>
          <a:lstStyle/>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O for a thousand tongues to sing</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my great Redeemer’s praise</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my great Redeemer’s praise</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the glories of our God and King,</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the triumphs of His grace,</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the triumphs of His grace,</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the triumphs of His grace!</a:t>
            </a:r>
          </a:p>
        </p:txBody>
      </p:sp>
    </p:spTree>
    <p:extLst>
      <p:ext uri="{BB962C8B-B14F-4D97-AF65-F5344CB8AC3E}">
        <p14:creationId xmlns:p14="http://schemas.microsoft.com/office/powerpoint/2010/main" val="2235895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a:extLst>
              <a:ext uri="{FF2B5EF4-FFF2-40B4-BE49-F238E27FC236}">
                <a16:creationId xmlns:a16="http://schemas.microsoft.com/office/drawing/2014/main" id="{24CCE07F-81DE-4747-A72A-4C6604754BC6}"/>
              </a:ext>
            </a:extLst>
          </p:cNvPr>
          <p:cNvSpPr>
            <a:spLocks noGrp="1" noChangeArrowheads="1"/>
          </p:cNvSpPr>
          <p:nvPr>
            <p:ph type="body" idx="1"/>
          </p:nvPr>
        </p:nvSpPr>
        <p:spPr>
          <a:xfrm>
            <a:off x="539552" y="1124744"/>
            <a:ext cx="8460432" cy="5257800"/>
          </a:xfrm>
        </p:spPr>
        <p:txBody>
          <a:bodyPr/>
          <a:lstStyle/>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Jesus!  the name that charms our fears,</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that bids our sorrows cease;</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that bids our sorrows cease; </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‘tis music in the sinner’s ears,</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‘tis life, and health, and peace </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‘tis life, and health, and peace</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‘tis life, and health, and peace</a:t>
            </a:r>
            <a:endParaRPr lang="en-US" altLang="en-US"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920811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a:extLst>
              <a:ext uri="{FF2B5EF4-FFF2-40B4-BE49-F238E27FC236}">
                <a16:creationId xmlns:a16="http://schemas.microsoft.com/office/drawing/2014/main" id="{9CE2B12E-50D4-459A-8DCF-464C914827CE}"/>
              </a:ext>
            </a:extLst>
          </p:cNvPr>
          <p:cNvSpPr>
            <a:spLocks noGrp="1" noChangeArrowheads="1"/>
          </p:cNvSpPr>
          <p:nvPr>
            <p:ph type="body" idx="1"/>
          </p:nvPr>
        </p:nvSpPr>
        <p:spPr>
          <a:xfrm>
            <a:off x="395536" y="1066800"/>
            <a:ext cx="8568952" cy="5257800"/>
          </a:xfrm>
        </p:spPr>
        <p:txBody>
          <a:bodyPr/>
          <a:lstStyle/>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He breaks the power of cancelled sin,</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he sets the prisoner free;</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he sets the prisoner free;</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his blood can make the foulest clean,</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his blood availed for me,</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his blood availed for me,</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his blood availed for me.</a:t>
            </a:r>
            <a:endParaRPr lang="en-US" altLang="en-US"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745641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A362-8098-43E6-80DF-43112F532612}"/>
              </a:ext>
            </a:extLst>
          </p:cNvPr>
          <p:cNvSpPr>
            <a:spLocks noGrp="1"/>
          </p:cNvSpPr>
          <p:nvPr>
            <p:ph type="ctrTitle"/>
          </p:nvPr>
        </p:nvSpPr>
        <p:spPr/>
        <p:txBody>
          <a:bodyPr/>
          <a:lstStyle/>
          <a:p>
            <a:r>
              <a:rPr lang="en-AU" dirty="0"/>
              <a:t>He speaks, and listening to his voice</a:t>
            </a:r>
            <a:br>
              <a:rPr lang="en-AU" dirty="0"/>
            </a:br>
            <a:r>
              <a:rPr lang="en-AU" dirty="0"/>
              <a:t>new life the dead receive</a:t>
            </a:r>
            <a:br>
              <a:rPr lang="en-AU" dirty="0"/>
            </a:br>
            <a:r>
              <a:rPr lang="en-AU" dirty="0"/>
              <a:t>new life the dead receive.</a:t>
            </a:r>
            <a:br>
              <a:rPr lang="en-AU" dirty="0"/>
            </a:br>
            <a:r>
              <a:rPr lang="en-AU" dirty="0"/>
              <a:t>The mournful broken hearts rejoice</a:t>
            </a:r>
            <a:br>
              <a:rPr lang="en-AU" dirty="0"/>
            </a:br>
            <a:r>
              <a:rPr lang="en-AU" dirty="0"/>
              <a:t>the humble poor believe</a:t>
            </a:r>
            <a:br>
              <a:rPr lang="en-AU" dirty="0"/>
            </a:br>
            <a:r>
              <a:rPr lang="en-AU" dirty="0"/>
              <a:t>the humble poor believe</a:t>
            </a:r>
            <a:br>
              <a:rPr lang="en-AU" dirty="0"/>
            </a:br>
            <a:r>
              <a:rPr lang="en-AU" dirty="0"/>
              <a:t>the humble poor believe.</a:t>
            </a:r>
          </a:p>
        </p:txBody>
      </p:sp>
    </p:spTree>
    <p:extLst>
      <p:ext uri="{BB962C8B-B14F-4D97-AF65-F5344CB8AC3E}">
        <p14:creationId xmlns:p14="http://schemas.microsoft.com/office/powerpoint/2010/main" val="1209409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CBD03E00-34EC-4170-9E1D-37403173B898}"/>
              </a:ext>
            </a:extLst>
          </p:cNvPr>
          <p:cNvSpPr>
            <a:spLocks noGrp="1" noChangeArrowheads="1"/>
          </p:cNvSpPr>
          <p:nvPr>
            <p:ph type="body" idx="1"/>
          </p:nvPr>
        </p:nvSpPr>
        <p:spPr>
          <a:xfrm>
            <a:off x="755576" y="1066800"/>
            <a:ext cx="7416824" cy="5257800"/>
          </a:xfrm>
        </p:spPr>
        <p:txBody>
          <a:bodyPr/>
          <a:lstStyle/>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Hear Him, ye deaf; </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his praise, ye dumb,</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your loosened tongues employ;</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your loosened tongues employ;</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ye blind, behold your Saviour come;</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and leap, ye lame, for joy!</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and leap, ye lame, for joy!</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and leap, ye lame, for joy!</a:t>
            </a:r>
          </a:p>
        </p:txBody>
      </p:sp>
    </p:spTree>
    <p:extLst>
      <p:ext uri="{BB962C8B-B14F-4D97-AF65-F5344CB8AC3E}">
        <p14:creationId xmlns:p14="http://schemas.microsoft.com/office/powerpoint/2010/main" val="3522832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CBD03E00-34EC-4170-9E1D-37403173B898}"/>
              </a:ext>
            </a:extLst>
          </p:cNvPr>
          <p:cNvSpPr>
            <a:spLocks noGrp="1" noChangeArrowheads="1"/>
          </p:cNvSpPr>
          <p:nvPr>
            <p:ph type="body" idx="1"/>
          </p:nvPr>
        </p:nvSpPr>
        <p:spPr>
          <a:xfrm>
            <a:off x="755576" y="1066800"/>
            <a:ext cx="8208912" cy="5257800"/>
          </a:xfrm>
        </p:spPr>
        <p:txBody>
          <a:bodyPr/>
          <a:lstStyle/>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My gracious Master and my God</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assist me to proclaim,</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assist me to proclaim.</a:t>
            </a:r>
          </a:p>
          <a:p>
            <a:pPr marL="0" indent="0">
              <a:spcBef>
                <a:spcPct val="5000"/>
              </a:spcBef>
              <a:buNone/>
            </a:pPr>
            <a:r>
              <a:rPr lang="en-AU" altLang="en-US" b="1" dirty="0">
                <a:effectLst>
                  <a:outerShdw blurRad="38100" dist="38100" dir="2700000" algn="tl">
                    <a:srgbClr val="000000">
                      <a:alpha val="43137"/>
                    </a:srgbClr>
                  </a:outerShdw>
                </a:effectLst>
                <a:latin typeface="Comic Sans MS" panose="030F0702030302020204" pitchFamily="66" charset="0"/>
              </a:rPr>
              <a:t>To spread through all the earth abroad</a:t>
            </a:r>
            <a:br>
              <a:rPr lang="en-AU" altLang="en-US" b="1" dirty="0">
                <a:effectLst>
                  <a:outerShdw blurRad="38100" dist="38100" dir="2700000" algn="tl">
                    <a:srgbClr val="000000">
                      <a:alpha val="43137"/>
                    </a:srgbClr>
                  </a:outerShdw>
                </a:effectLst>
                <a:latin typeface="Comic Sans MS" panose="030F0702030302020204" pitchFamily="66" charset="0"/>
              </a:rPr>
            </a:br>
            <a:r>
              <a:rPr lang="en-AU" altLang="en-US" b="1" dirty="0">
                <a:effectLst>
                  <a:outerShdw blurRad="38100" dist="38100" dir="2700000" algn="tl">
                    <a:srgbClr val="000000">
                      <a:alpha val="43137"/>
                    </a:srgbClr>
                  </a:outerShdw>
                </a:effectLst>
                <a:latin typeface="Comic Sans MS" panose="030F0702030302020204" pitchFamily="66" charset="0"/>
              </a:rPr>
              <a:t>the honours of your name,</a:t>
            </a:r>
            <a:br>
              <a:rPr lang="en-AU" altLang="en-US" b="1" dirty="0">
                <a:effectLst>
                  <a:outerShdw blurRad="38100" dist="38100" dir="2700000" algn="tl">
                    <a:srgbClr val="000000">
                      <a:alpha val="43137"/>
                    </a:srgbClr>
                  </a:outerShdw>
                </a:effectLst>
                <a:latin typeface="Comic Sans MS" panose="030F0702030302020204" pitchFamily="66" charset="0"/>
              </a:rPr>
            </a:br>
            <a:r>
              <a:rPr lang="en-AU" altLang="en-US" b="1" dirty="0">
                <a:effectLst>
                  <a:outerShdw blurRad="38100" dist="38100" dir="2700000" algn="tl">
                    <a:srgbClr val="000000">
                      <a:alpha val="43137"/>
                    </a:srgbClr>
                  </a:outerShdw>
                </a:effectLst>
                <a:latin typeface="Comic Sans MS" panose="030F0702030302020204" pitchFamily="66" charset="0"/>
              </a:rPr>
              <a:t>the honours of your name,</a:t>
            </a:r>
            <a:br>
              <a:rPr lang="en-AU" altLang="en-US" b="1" dirty="0">
                <a:effectLst>
                  <a:outerShdw blurRad="38100" dist="38100" dir="2700000" algn="tl">
                    <a:srgbClr val="000000">
                      <a:alpha val="43137"/>
                    </a:srgbClr>
                  </a:outerShdw>
                </a:effectLst>
                <a:latin typeface="Comic Sans MS" panose="030F0702030302020204" pitchFamily="66" charset="0"/>
              </a:rPr>
            </a:br>
            <a:r>
              <a:rPr lang="en-AU" altLang="en-US" b="1" dirty="0">
                <a:effectLst>
                  <a:outerShdw blurRad="38100" dist="38100" dir="2700000" algn="tl">
                    <a:srgbClr val="000000">
                      <a:alpha val="43137"/>
                    </a:srgbClr>
                  </a:outerShdw>
                </a:effectLst>
                <a:latin typeface="Comic Sans MS" panose="030F0702030302020204" pitchFamily="66" charset="0"/>
              </a:rPr>
              <a:t>the honours of your name.</a:t>
            </a:r>
          </a:p>
          <a:p>
            <a:pPr marL="0" indent="0">
              <a:spcBef>
                <a:spcPct val="5000"/>
              </a:spcBef>
              <a:buNone/>
            </a:pPr>
            <a:endParaRPr lang="en-AU" altLang="en-US" b="1" dirty="0">
              <a:effectLst>
                <a:outerShdw blurRad="38100" dist="38100" dir="2700000" algn="tl">
                  <a:srgbClr val="000000">
                    <a:alpha val="43137"/>
                  </a:srgbClr>
                </a:outerShdw>
              </a:effectLst>
              <a:latin typeface="Comic Sans MS" panose="030F0702030302020204" pitchFamily="66" charset="0"/>
            </a:endParaRPr>
          </a:p>
          <a:p>
            <a:pPr marL="0" indent="0">
              <a:spcBef>
                <a:spcPct val="5000"/>
              </a:spcBef>
              <a:buNone/>
            </a:pPr>
            <a:r>
              <a:rPr lang="en-AU" altLang="en-US" sz="2400" b="1" dirty="0">
                <a:solidFill>
                  <a:srgbClr val="0070C0"/>
                </a:solidFill>
                <a:effectLst>
                  <a:outerShdw blurRad="38100" dist="38100" dir="2700000" algn="tl">
                    <a:srgbClr val="000000">
                      <a:alpha val="43137"/>
                    </a:srgbClr>
                  </a:outerShdw>
                </a:effectLst>
                <a:latin typeface="Comic Sans MS" panose="030F0702030302020204" pitchFamily="66" charset="0"/>
              </a:rPr>
              <a:t>Charles Wesley</a:t>
            </a:r>
            <a:endParaRPr lang="en-AU" altLang="en-US" b="1"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650106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71BD4C1-C819-40CC-A3FC-4F5D6E7132B1}"/>
              </a:ext>
            </a:extLst>
          </p:cNvPr>
          <p:cNvPicPr>
            <a:picLocks noGrp="1" noChangeAspect="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839200" cy="655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a:extLst>
              <a:ext uri="{FF2B5EF4-FFF2-40B4-BE49-F238E27FC236}">
                <a16:creationId xmlns:a16="http://schemas.microsoft.com/office/drawing/2014/main" id="{28AD3674-0292-4853-AC53-1C2FB50FD5A3}"/>
              </a:ext>
            </a:extLst>
          </p:cNvPr>
          <p:cNvSpPr txBox="1">
            <a:spLocks noChangeArrowheads="1"/>
          </p:cNvSpPr>
          <p:nvPr/>
        </p:nvSpPr>
        <p:spPr bwMode="auto">
          <a:xfrm>
            <a:off x="1258888" y="188913"/>
            <a:ext cx="6985000" cy="1200329"/>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3600" dirty="0">
                <a:effectLst>
                  <a:outerShdw blurRad="38100" dist="38100" dir="2700000" algn="tl">
                    <a:srgbClr val="000000"/>
                  </a:outerShdw>
                </a:effectLst>
                <a:latin typeface="+mn-lt"/>
                <a:cs typeface="+mn-cs"/>
              </a:rPr>
              <a:t>Please follow us over for a drink and a chat after the service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4103C4AC-7528-40CD-9AE2-E2BD5A4F5845}"/>
              </a:ext>
            </a:extLst>
          </p:cNvPr>
          <p:cNvSpPr>
            <a:spLocks noGrp="1" noChangeArrowheads="1"/>
          </p:cNvSpPr>
          <p:nvPr>
            <p:ph type="subTitle" idx="4294967295"/>
          </p:nvPr>
        </p:nvSpPr>
        <p:spPr bwMode="auto">
          <a:xfrm>
            <a:off x="539552" y="1628800"/>
            <a:ext cx="8064896" cy="4752528"/>
          </a:xfrm>
          <a:prstGeom prst="rect">
            <a:avLst/>
          </a:prstGeom>
          <a:ln>
            <a:miter lim="800000"/>
            <a:headEnd/>
            <a:tailEnd/>
          </a:ln>
        </p:spPr>
        <p:txBody>
          <a:bodyPr/>
          <a:lstStyle/>
          <a:p>
            <a:r>
              <a:rPr lang="en-GB" sz="3200" b="1" kern="1200" dirty="0">
                <a:solidFill>
                  <a:schemeClr val="tx1"/>
                </a:solidFill>
                <a:effectLst>
                  <a:outerShdw blurRad="38100" dist="38100" dir="2700000" algn="tl">
                    <a:srgbClr val="000000">
                      <a:alpha val="43137"/>
                    </a:srgbClr>
                  </a:outerShdw>
                </a:effectLst>
                <a:latin typeface="Comic Sans MS" pitchFamily="66" charset="0"/>
                <a:ea typeface="+mj-ea"/>
                <a:cs typeface="+mj-cs"/>
              </a:rPr>
              <a:t>This is a day of new beginnings,</a:t>
            </a:r>
            <a:br>
              <a:rPr lang="en-GB" sz="3200" b="1" kern="1200" dirty="0">
                <a:solidFill>
                  <a:schemeClr val="tx1"/>
                </a:solidFill>
                <a:effectLst>
                  <a:outerShdw blurRad="38100" dist="38100" dir="2700000" algn="tl">
                    <a:srgbClr val="000000">
                      <a:alpha val="43137"/>
                    </a:srgbClr>
                  </a:outerShdw>
                </a:effectLst>
                <a:latin typeface="Comic Sans MS" pitchFamily="66" charset="0"/>
                <a:ea typeface="+mj-ea"/>
                <a:cs typeface="+mj-cs"/>
              </a:rPr>
            </a:br>
            <a:r>
              <a:rPr lang="en-GB" sz="3200" b="1" kern="1200" dirty="0">
                <a:solidFill>
                  <a:schemeClr val="tx1"/>
                </a:solidFill>
                <a:effectLst>
                  <a:outerShdw blurRad="38100" dist="38100" dir="2700000" algn="tl">
                    <a:srgbClr val="000000">
                      <a:alpha val="43137"/>
                    </a:srgbClr>
                  </a:outerShdw>
                </a:effectLst>
                <a:latin typeface="Comic Sans MS" pitchFamily="66" charset="0"/>
                <a:ea typeface="+mj-ea"/>
                <a:cs typeface="+mj-cs"/>
              </a:rPr>
              <a:t>time to remember and move on,</a:t>
            </a:r>
            <a:br>
              <a:rPr lang="en-GB" sz="3200" b="1" kern="1200" dirty="0">
                <a:solidFill>
                  <a:schemeClr val="tx1"/>
                </a:solidFill>
                <a:effectLst>
                  <a:outerShdw blurRad="38100" dist="38100" dir="2700000" algn="tl">
                    <a:srgbClr val="000000">
                      <a:alpha val="43137"/>
                    </a:srgbClr>
                  </a:outerShdw>
                </a:effectLst>
                <a:latin typeface="Comic Sans MS" pitchFamily="66" charset="0"/>
                <a:ea typeface="+mj-ea"/>
                <a:cs typeface="+mj-cs"/>
              </a:rPr>
            </a:br>
            <a:r>
              <a:rPr lang="en-GB" sz="3200" b="1" kern="1200" dirty="0">
                <a:solidFill>
                  <a:schemeClr val="tx1"/>
                </a:solidFill>
                <a:effectLst>
                  <a:outerShdw blurRad="38100" dist="38100" dir="2700000" algn="tl">
                    <a:srgbClr val="000000">
                      <a:alpha val="43137"/>
                    </a:srgbClr>
                  </a:outerShdw>
                </a:effectLst>
                <a:latin typeface="Comic Sans MS" pitchFamily="66" charset="0"/>
                <a:ea typeface="+mj-ea"/>
                <a:cs typeface="+mj-cs"/>
              </a:rPr>
              <a:t>time to believe what love is bringing,</a:t>
            </a:r>
            <a:br>
              <a:rPr lang="en-GB" sz="3200" b="1" kern="1200" dirty="0">
                <a:solidFill>
                  <a:schemeClr val="tx1"/>
                </a:solidFill>
                <a:effectLst>
                  <a:outerShdw blurRad="38100" dist="38100" dir="2700000" algn="tl">
                    <a:srgbClr val="000000">
                      <a:alpha val="43137"/>
                    </a:srgbClr>
                  </a:outerShdw>
                </a:effectLst>
                <a:latin typeface="Comic Sans MS" pitchFamily="66" charset="0"/>
                <a:ea typeface="+mj-ea"/>
                <a:cs typeface="+mj-cs"/>
              </a:rPr>
            </a:br>
            <a:r>
              <a:rPr lang="en-GB" sz="3200" b="1" kern="1200" dirty="0">
                <a:solidFill>
                  <a:schemeClr val="tx1"/>
                </a:solidFill>
                <a:effectLst>
                  <a:outerShdw blurRad="38100" dist="38100" dir="2700000" algn="tl">
                    <a:srgbClr val="000000">
                      <a:alpha val="43137"/>
                    </a:srgbClr>
                  </a:outerShdw>
                </a:effectLst>
                <a:latin typeface="Comic Sans MS" pitchFamily="66" charset="0"/>
                <a:ea typeface="+mj-ea"/>
                <a:cs typeface="+mj-cs"/>
              </a:rPr>
              <a:t>laying to rest the pain that’s gone.</a:t>
            </a:r>
          </a:p>
          <a:p>
            <a:pPr marL="0" indent="0">
              <a:buNone/>
            </a:pPr>
            <a:endParaRPr lang="en-GB"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996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5F8A-E686-4247-B6D8-08FBC397CCB0}"/>
              </a:ext>
            </a:extLst>
          </p:cNvPr>
          <p:cNvSpPr>
            <a:spLocks noGrp="1"/>
          </p:cNvSpPr>
          <p:nvPr>
            <p:ph type="ctrTitle"/>
          </p:nvPr>
        </p:nvSpPr>
        <p:spPr>
          <a:xfrm>
            <a:off x="685800" y="188640"/>
            <a:ext cx="8278688" cy="6264695"/>
          </a:xfrm>
        </p:spPr>
        <p:txBody>
          <a:bodyPr/>
          <a:lstStyle/>
          <a:p>
            <a:r>
              <a:rPr lang="en-GB" sz="3200" dirty="0"/>
              <a:t>For by the life and death of Jesus,</a:t>
            </a:r>
            <a:br>
              <a:rPr lang="en-GB" sz="3200" dirty="0"/>
            </a:br>
            <a:r>
              <a:rPr lang="en-GB" sz="3200" dirty="0"/>
              <a:t>God’s mighty spirit, now as then,</a:t>
            </a:r>
            <a:br>
              <a:rPr lang="en-GB" sz="3200" dirty="0"/>
            </a:br>
            <a:r>
              <a:rPr lang="en-GB" sz="3200" dirty="0"/>
              <a:t>can make for us a world of difference,</a:t>
            </a:r>
            <a:br>
              <a:rPr lang="en-GB" sz="3200" dirty="0"/>
            </a:br>
            <a:r>
              <a:rPr lang="en-GB" sz="3200" dirty="0"/>
              <a:t>as faith and hope are born again.</a:t>
            </a:r>
            <a:endParaRPr lang="en-AU" sz="3200" dirty="0"/>
          </a:p>
        </p:txBody>
      </p:sp>
    </p:spTree>
    <p:extLst>
      <p:ext uri="{BB962C8B-B14F-4D97-AF65-F5344CB8AC3E}">
        <p14:creationId xmlns:p14="http://schemas.microsoft.com/office/powerpoint/2010/main" val="89217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C46B-719F-4340-8B8F-C2FEFC805508}"/>
              </a:ext>
            </a:extLst>
          </p:cNvPr>
          <p:cNvSpPr>
            <a:spLocks noGrp="1"/>
          </p:cNvSpPr>
          <p:nvPr>
            <p:ph type="title"/>
          </p:nvPr>
        </p:nvSpPr>
        <p:spPr/>
        <p:txBody>
          <a:bodyPr/>
          <a:lstStyle/>
          <a:p>
            <a:br>
              <a:rPr lang="en-GB" sz="3200" dirty="0"/>
            </a:br>
            <a:r>
              <a:rPr lang="en-GB" sz="3200" dirty="0"/>
              <a:t>Then let us, with the spirit’s daring,</a:t>
            </a:r>
            <a:br>
              <a:rPr lang="en-GB" sz="3200" dirty="0"/>
            </a:br>
            <a:r>
              <a:rPr lang="en-GB" sz="3200" dirty="0"/>
              <a:t>step from the past and leave behind</a:t>
            </a:r>
            <a:br>
              <a:rPr lang="en-GB" sz="3200" dirty="0"/>
            </a:br>
            <a:r>
              <a:rPr lang="en-GB" sz="3200" dirty="0"/>
              <a:t>our disappointment, guilt, and grieving,</a:t>
            </a:r>
            <a:br>
              <a:rPr lang="en-GB" sz="3200" dirty="0"/>
            </a:br>
            <a:r>
              <a:rPr lang="en-GB" sz="3200" dirty="0"/>
              <a:t>seeking new paths, and sure to find.</a:t>
            </a:r>
            <a:endParaRPr lang="en-AU" sz="3200" dirty="0"/>
          </a:p>
        </p:txBody>
      </p:sp>
    </p:spTree>
    <p:extLst>
      <p:ext uri="{BB962C8B-B14F-4D97-AF65-F5344CB8AC3E}">
        <p14:creationId xmlns:p14="http://schemas.microsoft.com/office/powerpoint/2010/main" val="386359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AA9A-BA9D-46A2-8851-2648A91A1370}"/>
              </a:ext>
            </a:extLst>
          </p:cNvPr>
          <p:cNvSpPr>
            <a:spLocks noGrp="1"/>
          </p:cNvSpPr>
          <p:nvPr>
            <p:ph type="title"/>
          </p:nvPr>
        </p:nvSpPr>
        <p:spPr/>
        <p:txBody>
          <a:bodyPr/>
          <a:lstStyle/>
          <a:p>
            <a:br>
              <a:rPr lang="en-GB" sz="3200" dirty="0"/>
            </a:br>
            <a:r>
              <a:rPr lang="en-GB" sz="3200" dirty="0"/>
              <a:t>Christ is alive, and goes before us</a:t>
            </a:r>
            <a:br>
              <a:rPr lang="en-GB" sz="3200" dirty="0"/>
            </a:br>
            <a:r>
              <a:rPr lang="en-GB" sz="3200" dirty="0"/>
              <a:t>to show and share what love can do.</a:t>
            </a:r>
            <a:br>
              <a:rPr lang="en-GB" sz="3200" dirty="0"/>
            </a:br>
            <a:r>
              <a:rPr lang="en-GB" sz="3200" dirty="0"/>
              <a:t>this is a day of new beginnings;</a:t>
            </a:r>
            <a:br>
              <a:rPr lang="en-GB" sz="3200" dirty="0"/>
            </a:br>
            <a:r>
              <a:rPr lang="en-GB" sz="3200" dirty="0"/>
              <a:t>our God is making all things new.</a:t>
            </a:r>
            <a:br>
              <a:rPr lang="en-GB" dirty="0"/>
            </a:br>
            <a:br>
              <a:rPr lang="en-GB" dirty="0"/>
            </a:br>
            <a:r>
              <a:rPr lang="en-GB" sz="2000" dirty="0">
                <a:solidFill>
                  <a:srgbClr val="0070C0"/>
                </a:solidFill>
              </a:rPr>
              <a:t>Brian Wren CCLI 222909</a:t>
            </a:r>
            <a:br>
              <a:rPr lang="en-GB" sz="2000" dirty="0">
                <a:solidFill>
                  <a:srgbClr val="0070C0"/>
                </a:solidFill>
              </a:rPr>
            </a:br>
            <a:endParaRPr lang="en-AU" dirty="0"/>
          </a:p>
        </p:txBody>
      </p:sp>
    </p:spTree>
    <p:extLst>
      <p:ext uri="{BB962C8B-B14F-4D97-AF65-F5344CB8AC3E}">
        <p14:creationId xmlns:p14="http://schemas.microsoft.com/office/powerpoint/2010/main" val="147782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C-8DA4-46C8-BCC1-775C6C5389C1}"/>
              </a:ext>
            </a:extLst>
          </p:cNvPr>
          <p:cNvSpPr>
            <a:spLocks noGrp="1"/>
          </p:cNvSpPr>
          <p:nvPr>
            <p:ph type="ctrTitle"/>
          </p:nvPr>
        </p:nvSpPr>
        <p:spPr>
          <a:xfrm>
            <a:off x="685800" y="188641"/>
            <a:ext cx="7772400" cy="2160240"/>
          </a:xfrm>
        </p:spPr>
        <p:txBody>
          <a:bodyPr/>
          <a:lstStyle/>
          <a:p>
            <a:r>
              <a:rPr lang="en-AU" dirty="0"/>
              <a:t>A talk for the young at heart</a:t>
            </a:r>
          </a:p>
        </p:txBody>
      </p:sp>
      <p:pic>
        <p:nvPicPr>
          <p:cNvPr id="4" name="Picture 3">
            <a:extLst>
              <a:ext uri="{FF2B5EF4-FFF2-40B4-BE49-F238E27FC236}">
                <a16:creationId xmlns:a16="http://schemas.microsoft.com/office/drawing/2014/main" id="{565B2A91-0CB7-400C-8980-9A6825F9C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212976"/>
            <a:ext cx="4386368" cy="3130696"/>
          </a:xfrm>
          <a:prstGeom prst="rect">
            <a:avLst/>
          </a:prstGeom>
        </p:spPr>
      </p:pic>
    </p:spTree>
    <p:extLst>
      <p:ext uri="{BB962C8B-B14F-4D97-AF65-F5344CB8AC3E}">
        <p14:creationId xmlns:p14="http://schemas.microsoft.com/office/powerpoint/2010/main" val="2868408069"/>
      </p:ext>
    </p:extLst>
  </p:cSld>
  <p:clrMapOvr>
    <a:masterClrMapping/>
  </p:clrMapOvr>
</p:sld>
</file>

<file path=ppt/theme/theme1.xml><?xml version="1.0" encoding="utf-8"?>
<a:theme xmlns:a="http://schemas.openxmlformats.org/drawingml/2006/main" name="Presentation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nday 4th july 2021 shake off the dust.pptx" id="{F8BE9F66-9133-4B35-B808-8D23338B9F08}" vid="{B79917DC-E3B5-461F-9F47-42B3D1D561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Presentation5</Template>
  <TotalTime>190</TotalTime>
  <Words>1899</Words>
  <Application>Microsoft Office PowerPoint</Application>
  <PresentationFormat>On-screen Show (4:3)</PresentationFormat>
  <Paragraphs>112</Paragraphs>
  <Slides>46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Arial</vt:lpstr>
      <vt:lpstr>Calibri</vt:lpstr>
      <vt:lpstr>Comic Sans MS</vt:lpstr>
      <vt:lpstr>Times New Roman</vt:lpstr>
      <vt:lpstr>Wingdings</vt:lpstr>
      <vt:lpstr>Presentation_3</vt:lpstr>
      <vt:lpstr>PowerPoint Presentation</vt:lpstr>
      <vt:lpstr>PowerPoint Presentation</vt:lpstr>
      <vt:lpstr>PowerPoint Presentation</vt:lpstr>
      <vt:lpstr>PowerPoint Presentation</vt:lpstr>
      <vt:lpstr>PowerPoint Presentation</vt:lpstr>
      <vt:lpstr>For by the life and death of Jesus, God’s mighty spirit, now as then, can make for us a world of difference, as faith and hope are born again.</vt:lpstr>
      <vt:lpstr> Then let us, with the spirit’s daring, step from the past and leave behind our disappointment, guilt, and grieving, seeking new paths, and sure to find.</vt:lpstr>
      <vt:lpstr> Christ is alive, and goes before us to show and share what love can do. this is a day of new beginnings; our God is making all things new.  Brian Wren CCLI 222909 </vt:lpstr>
      <vt:lpstr>A talk for the young at heart</vt:lpstr>
      <vt:lpstr> Psalm 133 NIV                A song of ascents of David  How good and pleasant it is when God’s people live together in unity!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45:1-15  NIV Then Joseph could no longer control himself before all his attendants, and he cried out, “Have everyone leave my presence!” So there was no one with Joseph when he made himself known to his brothers. And he wept so loudly that the Egyptians heard him, and Pharaoh’s household heard about it.  Joseph said to his brothers, “I am Joseph! Is my father still living?” </vt:lpstr>
      <vt:lpstr>But his brothers were not able to answer him, because they were terrified at his presence. Then Joseph said to his brothers, “Come close to me.” When they had done so, he said, “I am your brother Joseph, the one you sold into Egypt! </vt:lpstr>
      <vt:lpstr>And now, do not be distressed and do not be angry with yourselves for selling me here, because it was to save lives that God sent me ahead of you. For two years now there has been famine in the land, and for the next five years there will be no ploughing and reaping. </vt:lpstr>
      <vt:lpstr>But God sent me ahead of you to preserve for you a remnant on earth and to save your lives by a great deliverance. “So then, it was not you who sent me here, but God. He made me father to Pharaoh, lord of his entire household and ruler of all Egypt. Now hurry back to my father and say to him, ‘This is what your son Joseph says: God has made me lord of all Egypt. Come down to me; don’t delay. </vt:lpstr>
      <vt:lpstr>You shall live in the region of Goshen and be near me—you, your children and grandchildren, your flocks and herds, and all you have. I will provide for you there, because five years of famine are still to come. Otherwise you and your household and all who belong to you will become destitute.’ </vt:lpstr>
      <vt:lpstr>“You can see for yourselves, and so can my brother Benjamin, that it is really I who am speaking to you. Tell my father about all the honour accorded me in Egypt and about everything you have seen. And bring my father down here quickly.” Then he threw his arms around his brother Benjamin and wept, and Benjamin embraced him, weeping. And he kissed all his brothers and wept over them. Afterward his brothers talked with him. </vt:lpstr>
      <vt:lpstr>Matthew 15:10-20  NIV Jesus called the crowd to him and said, “Listen and understand. What goes into someone’s mouth does not defile them, but what comes out of their mouth, that is what defiles them.” Then the disciples came to him and asked, “Do you know that the Pharisees were offended when they heard this?”</vt:lpstr>
      <vt:lpstr>He replied, “Every plant that my heavenly Father has not planted will be pulled up by the roots. Leave them; they are blind guides. If the blind lead the blind, both will fall into a pit.” Peter said, “Explain the parable to us.” “Are you still so dull?” </vt:lpstr>
      <vt:lpstr>Jesus asked them. “Don’t you see that whatever enters the mouth goes into the stomach and then out of the body? But the things that come out of a person’s mouth come from the heart, and these defile them. For out of the heart come evil thoughts—murder, adultery, sexual immorality, theft, false testimony, slander. These are what defile a person; but eating with unwashed hands does not defile them.” </vt:lpstr>
      <vt:lpstr>Matthew 15:21-28  Leaving that place, Jesus withdrew to the region of Tyre and Sidon. A Canaanite woman from that vicinity came to him, crying out, “Lord, Son of David, have mercy on me! My daughter is demon-possessed and suffering terribly.” Jesus did not answer a word. So his disciples came to him and urged him, “Send her away, for she keeps crying out after us.” He answered, “I was sent only to the lost sheep of Israel.” </vt:lpstr>
      <vt:lpstr>The woman came and knelt before him. “Lord, help me!” she said. He replied, “It is not right to take the children’s bread and toss it to the dogs.” “Yes it is, Lord,” she said. “Even the dogs eat the crumbs that fall from their master’s table.” Then Jesus said to her, “Woman, you have great faith! Your request is granted.” And her daughter was healed at that moment. </vt:lpstr>
      <vt:lpstr>PowerPoint Presentation</vt:lpstr>
      <vt:lpstr>PowerPoint Presentation</vt:lpstr>
      <vt:lpstr>PowerPoint Presentation</vt:lpstr>
      <vt:lpstr>PowerPoint Presentation</vt:lpstr>
      <vt:lpstr>Help us to accept each other as Christ accepted us teach us, as sister and brother each person to embrace. Be present, Lord, among us and bring us to believe we are ourselves accepted and meant to love and live   </vt:lpstr>
      <vt:lpstr>Teach us, O Lord, your lessons,  As in our daily life We struggle to be human And search for hope and faith. Teach us to care for people for all- not just for some, to love them as we find them or as they may become.</vt:lpstr>
      <vt:lpstr>Let your acceptance change us, so that we may be moved in living situations to do the truth in love; to practice your acceptance until we know by heart the table of forgiveness and laughter’s healing art.</vt:lpstr>
      <vt:lpstr>Lord, for today’s encounters with all who are in need, who hunger for acceptance, for righteousness and bread, we need new eyes for seeing, new hands for holding on: renew us with your spirit; Lord, free us, make us one!  TiS 648 Frederick Kaan  CCLI 222909</vt:lpstr>
      <vt:lpstr>PowerPoint Presentation</vt:lpstr>
      <vt:lpstr>PowerPoint Presentation</vt:lpstr>
      <vt:lpstr>PowerPoint Presentation</vt:lpstr>
      <vt:lpstr>PowerPoint Presentation</vt:lpstr>
      <vt:lpstr>PowerPoint Presentation</vt:lpstr>
      <vt:lpstr>He speaks, and listening to his voice new life the dead receive new life the dead receive. The mournful broken hearts rejoice the humble poor believe the humble poor believe the humble poor believe.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and Pam</dc:creator>
  <cp:lastModifiedBy>Peter and Pam</cp:lastModifiedBy>
  <cp:revision>15</cp:revision>
  <dcterms:created xsi:type="dcterms:W3CDTF">2023-08-18T05:54:18Z</dcterms:created>
  <dcterms:modified xsi:type="dcterms:W3CDTF">2023-08-19T09:38:18Z</dcterms:modified>
</cp:coreProperties>
</file>