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70" r:id="rId2"/>
    <p:sldId id="262" r:id="rId3"/>
    <p:sldId id="311" r:id="rId4"/>
    <p:sldId id="399" r:id="rId5"/>
    <p:sldId id="398" r:id="rId6"/>
    <p:sldId id="377" r:id="rId7"/>
    <p:sldId id="378" r:id="rId8"/>
    <p:sldId id="379" r:id="rId9"/>
    <p:sldId id="380" r:id="rId10"/>
    <p:sldId id="381" r:id="rId11"/>
    <p:sldId id="382" r:id="rId12"/>
    <p:sldId id="383" r:id="rId13"/>
    <p:sldId id="384" r:id="rId14"/>
    <p:sldId id="385" r:id="rId15"/>
    <p:sldId id="386" r:id="rId16"/>
    <p:sldId id="388" r:id="rId17"/>
    <p:sldId id="387" r:id="rId18"/>
    <p:sldId id="389" r:id="rId19"/>
    <p:sldId id="391" r:id="rId20"/>
    <p:sldId id="390" r:id="rId21"/>
    <p:sldId id="392" r:id="rId22"/>
    <p:sldId id="393" r:id="rId23"/>
    <p:sldId id="394" r:id="rId24"/>
    <p:sldId id="395" r:id="rId25"/>
    <p:sldId id="396" r:id="rId26"/>
    <p:sldId id="397" r:id="rId27"/>
    <p:sldId id="350" r:id="rId28"/>
    <p:sldId id="400" r:id="rId29"/>
    <p:sldId id="312" r:id="rId30"/>
    <p:sldId id="313" r:id="rId31"/>
    <p:sldId id="362" r:id="rId32"/>
    <p:sldId id="359" r:id="rId33"/>
    <p:sldId id="363" r:id="rId34"/>
    <p:sldId id="360" r:id="rId35"/>
    <p:sldId id="361" r:id="rId36"/>
    <p:sldId id="364" r:id="rId37"/>
    <p:sldId id="373" r:id="rId38"/>
    <p:sldId id="347" r:id="rId39"/>
    <p:sldId id="372" r:id="rId40"/>
    <p:sldId id="375" r:id="rId41"/>
    <p:sldId id="376" r:id="rId42"/>
    <p:sldId id="374" r:id="rId43"/>
    <p:sldId id="317" r:id="rId44"/>
    <p:sldId id="291" r:id="rId45"/>
    <p:sldId id="356" r:id="rId46"/>
    <p:sldId id="318" r:id="rId47"/>
    <p:sldId id="357" r:id="rId48"/>
    <p:sldId id="257" r:id="rId49"/>
    <p:sldId id="258" r:id="rId50"/>
    <p:sldId id="259" r:id="rId51"/>
    <p:sldId id="260" r:id="rId52"/>
    <p:sldId id="261" r:id="rId53"/>
    <p:sldId id="358" r:id="rId54"/>
    <p:sldId id="263" r:id="rId55"/>
    <p:sldId id="264" r:id="rId56"/>
    <p:sldId id="265" r:id="rId57"/>
    <p:sldId id="365" r:id="rId58"/>
    <p:sldId id="366" r:id="rId59"/>
    <p:sldId id="367" r:id="rId60"/>
    <p:sldId id="368" r:id="rId61"/>
    <p:sldId id="369" r:id="rId62"/>
    <p:sldId id="370" r:id="rId63"/>
    <p:sldId id="371" r:id="rId64"/>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09" autoAdjust="0"/>
  </p:normalViewPr>
  <p:slideViewPr>
    <p:cSldViewPr>
      <p:cViewPr varScale="1">
        <p:scale>
          <a:sx n="78" d="100"/>
          <a:sy n="78" d="100"/>
        </p:scale>
        <p:origin x="732" y="84"/>
      </p:cViewPr>
      <p:guideLst>
        <p:guide orient="horz" pos="2160"/>
        <p:guide pos="2880"/>
      </p:guideLst>
    </p:cSldViewPr>
  </p:slideViewPr>
  <p:outlineViewPr>
    <p:cViewPr>
      <p:scale>
        <a:sx n="33" d="100"/>
        <a:sy n="33" d="100"/>
      </p:scale>
      <p:origin x="0" y="-4236"/>
    </p:cViewPr>
  </p:outlineViewPr>
  <p:notesTextViewPr>
    <p:cViewPr>
      <p:scale>
        <a:sx n="100" d="100"/>
        <a:sy n="100" d="100"/>
      </p:scale>
      <p:origin x="0" y="0"/>
    </p:cViewPr>
  </p:notesTextViewPr>
  <p:sorterViewPr>
    <p:cViewPr varScale="1">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9B745-A6C0-4790-9062-CFC35726FA9A}" type="datetimeFigureOut">
              <a:rPr lang="en-AU" smtClean="0"/>
              <a:t>24/07/2022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DC0A6B-9567-441E-9BE3-6B41B88CEB18}"/>
              </a:ext>
            </a:extLst>
          </p:cNvPr>
          <p:cNvSpPr>
            <a:spLocks noGrp="1" noChangeArrowheads="1"/>
          </p:cNvSpPr>
          <p:nvPr>
            <p:ph type="sldNum" sz="quarter" idx="5"/>
          </p:nvPr>
        </p:nvSpPr>
        <p:spPr>
          <a:ln/>
        </p:spPr>
        <p:txBody>
          <a:bodyPr/>
          <a:lstStyle/>
          <a:p>
            <a:fld id="{628D28E0-4203-4880-ADB2-DD3C6083AC2C}" type="slidenum">
              <a:rPr lang="en-AU" altLang="en-US"/>
              <a:pPr/>
              <a:t>4</a:t>
            </a:fld>
            <a:endParaRPr lang="en-AU" altLang="en-US"/>
          </a:p>
        </p:txBody>
      </p:sp>
      <p:sp>
        <p:nvSpPr>
          <p:cNvPr id="4098" name="Rectangle 2">
            <a:extLst>
              <a:ext uri="{FF2B5EF4-FFF2-40B4-BE49-F238E27FC236}">
                <a16:creationId xmlns:a16="http://schemas.microsoft.com/office/drawing/2014/main" id="{459E3A25-0862-4BA9-83BD-4E964A7848F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99F6CEA2-3B81-4433-AE12-9AAA6D41B60E}"/>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3802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38C22F8-62AC-4373-9DB7-8953894B9B7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E5286B-5E47-4C6E-A8EA-9C949C708FCD}" type="slidenum">
              <a:rPr lang="en-AU" altLang="en-US" sz="1200"/>
              <a:pPr/>
              <a:t>5</a:t>
            </a:fld>
            <a:endParaRPr lang="en-AU" altLang="en-US" sz="1200"/>
          </a:p>
        </p:txBody>
      </p:sp>
      <p:sp>
        <p:nvSpPr>
          <p:cNvPr id="4099" name="Rectangle 2">
            <a:extLst>
              <a:ext uri="{FF2B5EF4-FFF2-40B4-BE49-F238E27FC236}">
                <a16:creationId xmlns:a16="http://schemas.microsoft.com/office/drawing/2014/main" id="{40AAE129-8ED0-4EE0-9C26-83F24E9DE78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221C4C69-04F6-4FFF-98A6-D31AF7045BC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2445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F6DEFC-4D3A-4CA8-A1A1-5F3958E4F89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264FA3-87C4-4A4F-A240-788E4E8E452E}" type="slidenum">
              <a:rPr lang="en-AU" altLang="en-US" sz="1200"/>
              <a:pPr/>
              <a:t>28</a:t>
            </a:fld>
            <a:endParaRPr lang="en-AU" altLang="en-US" sz="1200"/>
          </a:p>
        </p:txBody>
      </p:sp>
      <p:sp>
        <p:nvSpPr>
          <p:cNvPr id="4099" name="Rectangle 2">
            <a:extLst>
              <a:ext uri="{FF2B5EF4-FFF2-40B4-BE49-F238E27FC236}">
                <a16:creationId xmlns:a16="http://schemas.microsoft.com/office/drawing/2014/main" id="{DA4C7859-28DE-4C6D-B5E5-CB777E8E67F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87BEE4D-64F9-4FEF-8C5C-ED98F8294AF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1513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88402E-BE8B-4D2D-8995-4E69B9DDB20C}" type="slidenum">
              <a:rPr lang="en-AU" smtClean="0"/>
              <a:t>30</a:t>
            </a:fld>
            <a:endParaRPr lang="en-AU"/>
          </a:p>
        </p:txBody>
      </p:sp>
    </p:spTree>
    <p:extLst>
      <p:ext uri="{BB962C8B-B14F-4D97-AF65-F5344CB8AC3E}">
        <p14:creationId xmlns:p14="http://schemas.microsoft.com/office/powerpoint/2010/main" val="241490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DC0A6B-9567-441E-9BE3-6B41B88CEB18}"/>
              </a:ext>
            </a:extLst>
          </p:cNvPr>
          <p:cNvSpPr>
            <a:spLocks noGrp="1" noChangeArrowheads="1"/>
          </p:cNvSpPr>
          <p:nvPr>
            <p:ph type="sldNum" sz="quarter" idx="5"/>
          </p:nvPr>
        </p:nvSpPr>
        <p:spPr>
          <a:ln/>
        </p:spPr>
        <p:txBody>
          <a:bodyPr/>
          <a:lstStyle/>
          <a:p>
            <a:fld id="{628D28E0-4203-4880-ADB2-DD3C6083AC2C}" type="slidenum">
              <a:rPr lang="en-AU" altLang="en-US"/>
              <a:pPr/>
              <a:t>42</a:t>
            </a:fld>
            <a:endParaRPr lang="en-AU" altLang="en-US"/>
          </a:p>
        </p:txBody>
      </p:sp>
      <p:sp>
        <p:nvSpPr>
          <p:cNvPr id="4098" name="Rectangle 2">
            <a:extLst>
              <a:ext uri="{FF2B5EF4-FFF2-40B4-BE49-F238E27FC236}">
                <a16:creationId xmlns:a16="http://schemas.microsoft.com/office/drawing/2014/main" id="{459E3A25-0862-4BA9-83BD-4E964A7848F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99F6CEA2-3B81-4433-AE12-9AAA6D41B60E}"/>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2852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9AA075DE-1813-4B8A-9451-8FAA4D14C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AB1C482-62E2-4F65-97EC-13D68717DE52}" type="slidenum">
              <a:rPr lang="en-US" altLang="en-US" smtClean="0">
                <a:latin typeface="Calibri" panose="020F0502020204030204" pitchFamily="34" charset="0"/>
              </a:rPr>
              <a:pPr>
                <a:spcBef>
                  <a:spcPct val="0"/>
                </a:spcBef>
                <a:buClrTx/>
                <a:buFontTx/>
                <a:buNone/>
              </a:pPr>
              <a:t>44</a:t>
            </a:fld>
            <a:endParaRPr lang="en-US" altLang="en-US">
              <a:latin typeface="Calibri" panose="020F0502020204030204" pitchFamily="34" charset="0"/>
            </a:endParaRPr>
          </a:p>
        </p:txBody>
      </p:sp>
      <p:sp>
        <p:nvSpPr>
          <p:cNvPr id="17411" name="Text Box 1">
            <a:extLst>
              <a:ext uri="{FF2B5EF4-FFF2-40B4-BE49-F238E27FC236}">
                <a16:creationId xmlns:a16="http://schemas.microsoft.com/office/drawing/2014/main" id="{A5441272-C31D-4FAB-BAFB-AE4E3C26CA59}"/>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2BAAB472-BDDA-44C2-880C-010752569E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413" name="Text Box 3">
            <a:extLst>
              <a:ext uri="{FF2B5EF4-FFF2-40B4-BE49-F238E27FC236}">
                <a16:creationId xmlns:a16="http://schemas.microsoft.com/office/drawing/2014/main" id="{CC7CEA0C-91E6-45AE-845A-0C8CD41CF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56AB3D-DFE7-4E3C-9BFC-BACDA13189F7}" type="slidenum">
              <a:rPr lang="en-US" altLang="en-US">
                <a:latin typeface="Calibri" panose="020F0502020204030204" pitchFamily="34" charset="0"/>
              </a:rPr>
              <a:pPr algn="r" eaLnBrk="1" hangingPunct="1">
                <a:spcBef>
                  <a:spcPct val="0"/>
                </a:spcBef>
                <a:buClrTx/>
                <a:buFontTx/>
                <a:buNone/>
              </a:pPr>
              <a:t>44</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38C22F8-62AC-4373-9DB7-8953894B9B7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E5286B-5E47-4C6E-A8EA-9C949C708FCD}" type="slidenum">
              <a:rPr lang="en-AU" altLang="en-US" sz="1200"/>
              <a:pPr/>
              <a:t>47</a:t>
            </a:fld>
            <a:endParaRPr lang="en-AU" altLang="en-US" sz="1200"/>
          </a:p>
        </p:txBody>
      </p:sp>
      <p:sp>
        <p:nvSpPr>
          <p:cNvPr id="4099" name="Rectangle 2">
            <a:extLst>
              <a:ext uri="{FF2B5EF4-FFF2-40B4-BE49-F238E27FC236}">
                <a16:creationId xmlns:a16="http://schemas.microsoft.com/office/drawing/2014/main" id="{40AAE129-8ED0-4EE0-9C26-83F24E9DE78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221C4C69-04F6-4FFF-98A6-D31AF7045BC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1374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F6DEFC-4D3A-4CA8-A1A1-5F3958E4F89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264FA3-87C4-4A4F-A240-788E4E8E452E}" type="slidenum">
              <a:rPr lang="en-AU" altLang="en-US" sz="1200"/>
              <a:pPr/>
              <a:t>57</a:t>
            </a:fld>
            <a:endParaRPr lang="en-AU" altLang="en-US" sz="1200"/>
          </a:p>
        </p:txBody>
      </p:sp>
      <p:sp>
        <p:nvSpPr>
          <p:cNvPr id="4099" name="Rectangle 2">
            <a:extLst>
              <a:ext uri="{FF2B5EF4-FFF2-40B4-BE49-F238E27FC236}">
                <a16:creationId xmlns:a16="http://schemas.microsoft.com/office/drawing/2014/main" id="{DA4C7859-28DE-4C6D-B5E5-CB777E8E67F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87BEE4D-64F9-4FEF-8C5C-ED98F8294AF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202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24/07/2022</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24/07/2022</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24/07/2022</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457200" y="274638"/>
            <a:ext cx="82296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24/07/2022</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24/07/2022</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24/07/2022</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24/07/2022</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24/07/2022</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24/07/2022</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24/07/2022</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24/07/2022</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24/07/2022</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24/07/2022</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457200" y="274638"/>
            <a:ext cx="82296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24/07/2022</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0" fontAlgn="base" hangingPunct="0">
        <a:spcBef>
          <a:spcPct val="0"/>
        </a:spcBef>
        <a:spcAft>
          <a:spcPct val="0"/>
        </a:spcAft>
        <a:defRPr sz="3200" b="1">
          <a:solidFill>
            <a:schemeClr val="tx1"/>
          </a:solidFill>
          <a:latin typeface="Comic Sans MS" pitchFamily="66" charset="0"/>
        </a:defRPr>
      </a:lvl2pPr>
      <a:lvl3pPr algn="ctr" rtl="0" eaLnBrk="0" fontAlgn="base" hangingPunct="0">
        <a:spcBef>
          <a:spcPct val="0"/>
        </a:spcBef>
        <a:spcAft>
          <a:spcPct val="0"/>
        </a:spcAft>
        <a:defRPr sz="3200" b="1">
          <a:solidFill>
            <a:schemeClr val="tx1"/>
          </a:solidFill>
          <a:latin typeface="Comic Sans MS" pitchFamily="66" charset="0"/>
        </a:defRPr>
      </a:lvl3pPr>
      <a:lvl4pPr algn="ctr" rtl="0" eaLnBrk="0" fontAlgn="base" hangingPunct="0">
        <a:spcBef>
          <a:spcPct val="0"/>
        </a:spcBef>
        <a:spcAft>
          <a:spcPct val="0"/>
        </a:spcAft>
        <a:defRPr sz="3200" b="1">
          <a:solidFill>
            <a:schemeClr val="tx1"/>
          </a:solidFill>
          <a:latin typeface="Comic Sans MS" pitchFamily="66" charset="0"/>
        </a:defRPr>
      </a:lvl4pPr>
      <a:lvl5pPr algn="ctr" rtl="0" eaLnBrk="0" fontAlgn="base" hangingPunct="0">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s://assembly.uca.org.au/media/k2/items/cache/8d7d615a68d2ad1b0beadd8091ab5b84_XL.jpg">
            <a:extLst>
              <a:ext uri="{FF2B5EF4-FFF2-40B4-BE49-F238E27FC236}">
                <a16:creationId xmlns:a16="http://schemas.microsoft.com/office/drawing/2014/main" id="{6EE615E9-6DBF-497E-9E38-0C08DCAA4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BAC7-9E0A-4B95-B592-C0D0D551A7AA}"/>
              </a:ext>
            </a:extLst>
          </p:cNvPr>
          <p:cNvSpPr>
            <a:spLocks noGrp="1"/>
          </p:cNvSpPr>
          <p:nvPr>
            <p:ph type="title" idx="4294967295"/>
          </p:nvPr>
        </p:nvSpPr>
        <p:spPr/>
        <p:txBody>
          <a:bodyPr/>
          <a:lstStyle/>
          <a:p>
            <a:pPr algn="l"/>
            <a:r>
              <a:rPr lang="en-GB" sz="2800" dirty="0"/>
              <a:t>In it were all kinds of four-footed creatures and reptiles and birds of the air. Then he heard a voice saying, ‘Get up, Peter; kill and eat.’ But Peter said, ‘By no means, Lord; for I have never eaten anything that is profane or unclean.’ The voice said to him again, a second time, ‘What God has made clean, you must not call profane.’ This happened three times, and the thing was suddenly taken up to heaven. </a:t>
            </a:r>
            <a:endParaRPr lang="en-AU" sz="2800" dirty="0"/>
          </a:p>
        </p:txBody>
      </p:sp>
    </p:spTree>
    <p:extLst>
      <p:ext uri="{BB962C8B-B14F-4D97-AF65-F5344CB8AC3E}">
        <p14:creationId xmlns:p14="http://schemas.microsoft.com/office/powerpoint/2010/main" val="394066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4171-0BCC-4F9F-88A8-B86E4DE6AAC2}"/>
              </a:ext>
            </a:extLst>
          </p:cNvPr>
          <p:cNvSpPr>
            <a:spLocks noGrp="1"/>
          </p:cNvSpPr>
          <p:nvPr>
            <p:ph type="title" idx="4294967295"/>
          </p:nvPr>
        </p:nvSpPr>
        <p:spPr/>
        <p:txBody>
          <a:bodyPr/>
          <a:lstStyle/>
          <a:p>
            <a:pPr algn="l"/>
            <a:r>
              <a:rPr lang="en-GB" sz="2800" dirty="0"/>
              <a:t>Now while Peter was greatly puzzled about what to make of the vision that he had seen, suddenly the men sent by Cornelius appeared. They were asking for Simon’s house and were standing by the gate. They called out to ask whether Simon, who was called Peter, was staying there. While Peter was still thinking about the vision, the Spirit said to him, ‘Look, three men are searching for you. Now get up, go down, and go with them without hesitation; for I have sent them.’ </a:t>
            </a:r>
            <a:endParaRPr lang="en-AU" sz="2800" dirty="0"/>
          </a:p>
        </p:txBody>
      </p:sp>
    </p:spTree>
    <p:extLst>
      <p:ext uri="{BB962C8B-B14F-4D97-AF65-F5344CB8AC3E}">
        <p14:creationId xmlns:p14="http://schemas.microsoft.com/office/powerpoint/2010/main" val="306699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C0F2-565D-4B8D-B9EA-553B0AA69448}"/>
              </a:ext>
            </a:extLst>
          </p:cNvPr>
          <p:cNvSpPr>
            <a:spLocks noGrp="1"/>
          </p:cNvSpPr>
          <p:nvPr>
            <p:ph type="title" idx="4294967295"/>
          </p:nvPr>
        </p:nvSpPr>
        <p:spPr/>
        <p:txBody>
          <a:bodyPr/>
          <a:lstStyle/>
          <a:p>
            <a:pPr algn="l"/>
            <a:r>
              <a:rPr lang="en-GB" sz="2800" dirty="0"/>
              <a:t>So Peter went down to the men and said, ‘I am the one you are looking for; what is the reason for your coming?’ They answered, ‘Cornelius, a centurion, an upright and God-fearing man, who is well spoken of by the whole Jewish nation, was directed by a holy angel to send for you to come to his house and to hear what you have to say.’ So Peter invited them in and gave them lodging.</a:t>
            </a:r>
            <a:endParaRPr lang="en-AU" sz="2800" dirty="0"/>
          </a:p>
        </p:txBody>
      </p:sp>
    </p:spTree>
    <p:extLst>
      <p:ext uri="{BB962C8B-B14F-4D97-AF65-F5344CB8AC3E}">
        <p14:creationId xmlns:p14="http://schemas.microsoft.com/office/powerpoint/2010/main" val="3119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BF66-F8DA-43A7-83DF-EA9003DDCB9D}"/>
              </a:ext>
            </a:extLst>
          </p:cNvPr>
          <p:cNvSpPr>
            <a:spLocks noGrp="1"/>
          </p:cNvSpPr>
          <p:nvPr>
            <p:ph type="title" idx="4294967295"/>
          </p:nvPr>
        </p:nvSpPr>
        <p:spPr/>
        <p:txBody>
          <a:bodyPr/>
          <a:lstStyle/>
          <a:p>
            <a:pPr algn="l"/>
            <a:r>
              <a:rPr lang="en-GB" sz="2800" dirty="0"/>
              <a:t>The next day he got up and went with them, and some of the believers from Joppa accompanied him. The following day they came to Caesarea. Cornelius was expecting them and had called together his relatives and close friends. On Peter’s arrival Cornelius met him, and falling at his feet, worshipped him. But Peter made him get up, saying, ‘Stand up; I am only a mortal.’ </a:t>
            </a:r>
            <a:endParaRPr lang="en-AU" sz="2800" dirty="0"/>
          </a:p>
        </p:txBody>
      </p:sp>
    </p:spTree>
    <p:extLst>
      <p:ext uri="{BB962C8B-B14F-4D97-AF65-F5344CB8AC3E}">
        <p14:creationId xmlns:p14="http://schemas.microsoft.com/office/powerpoint/2010/main" val="292497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C17A-96CE-4CF6-865D-EF1366A8A50A}"/>
              </a:ext>
            </a:extLst>
          </p:cNvPr>
          <p:cNvSpPr>
            <a:spLocks noGrp="1"/>
          </p:cNvSpPr>
          <p:nvPr>
            <p:ph type="title" idx="4294967295"/>
          </p:nvPr>
        </p:nvSpPr>
        <p:spPr/>
        <p:txBody>
          <a:bodyPr/>
          <a:lstStyle/>
          <a:p>
            <a:pPr algn="l"/>
            <a:r>
              <a:rPr lang="en-GB" sz="2800" dirty="0"/>
              <a:t>And as he talked with him, he went in and found that many had assembled; and he said to them, ‘You yourselves know that it is unlawful for a Jew to associate with or to visit a Gentile; but God has shown me that I should not call anyone profane or unclean. So when I was sent for, I came without objection. Now may I ask why you sent for me?’ </a:t>
            </a:r>
            <a:endParaRPr lang="en-AU" sz="2800" dirty="0"/>
          </a:p>
        </p:txBody>
      </p:sp>
    </p:spTree>
    <p:extLst>
      <p:ext uri="{BB962C8B-B14F-4D97-AF65-F5344CB8AC3E}">
        <p14:creationId xmlns:p14="http://schemas.microsoft.com/office/powerpoint/2010/main" val="253372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D037-7529-4BB4-A0AE-213FAA5A3080}"/>
              </a:ext>
            </a:extLst>
          </p:cNvPr>
          <p:cNvSpPr>
            <a:spLocks noGrp="1"/>
          </p:cNvSpPr>
          <p:nvPr>
            <p:ph type="title" idx="4294967295"/>
          </p:nvPr>
        </p:nvSpPr>
        <p:spPr/>
        <p:txBody>
          <a:bodyPr/>
          <a:lstStyle/>
          <a:p>
            <a:pPr algn="l"/>
            <a:r>
              <a:rPr lang="en-GB" sz="2800" dirty="0"/>
              <a:t>Cornelius replied, ‘Four days ago at this very hour, at three o’clock, I was praying in my house when suddenly a man in dazzling clothes stood before me. He said, “Cornelius, your prayer has been heard and your alms have been remembered before God. Send therefore to Joppa and ask for Simon, who is called Peter; he is staying in the home of Simon, a tanner, by the sea.” </a:t>
            </a:r>
            <a:endParaRPr lang="en-AU" sz="2800" dirty="0"/>
          </a:p>
        </p:txBody>
      </p:sp>
    </p:spTree>
    <p:extLst>
      <p:ext uri="{BB962C8B-B14F-4D97-AF65-F5344CB8AC3E}">
        <p14:creationId xmlns:p14="http://schemas.microsoft.com/office/powerpoint/2010/main" val="129743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C0D4-7EDB-4156-B422-F5D44CEAF232}"/>
              </a:ext>
            </a:extLst>
          </p:cNvPr>
          <p:cNvSpPr>
            <a:spLocks noGrp="1"/>
          </p:cNvSpPr>
          <p:nvPr>
            <p:ph type="title" idx="4294967295"/>
          </p:nvPr>
        </p:nvSpPr>
        <p:spPr/>
        <p:txBody>
          <a:bodyPr/>
          <a:lstStyle/>
          <a:p>
            <a:pPr algn="l"/>
            <a:r>
              <a:rPr lang="en-GB" sz="2800" dirty="0"/>
              <a:t>Therefore I sent for you immediately, and you have been kind enough to come. So now all of us are here in the presence of God to listen to all that the Lord has commanded you to say.’ </a:t>
            </a:r>
            <a:endParaRPr lang="en-AU" sz="2800" dirty="0"/>
          </a:p>
        </p:txBody>
      </p:sp>
    </p:spTree>
    <p:extLst>
      <p:ext uri="{BB962C8B-B14F-4D97-AF65-F5344CB8AC3E}">
        <p14:creationId xmlns:p14="http://schemas.microsoft.com/office/powerpoint/2010/main" val="284829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E1AA-4444-45EE-93B2-5F4927FBA896}"/>
              </a:ext>
            </a:extLst>
          </p:cNvPr>
          <p:cNvSpPr>
            <a:spLocks noGrp="1"/>
          </p:cNvSpPr>
          <p:nvPr>
            <p:ph type="title" idx="4294967295"/>
          </p:nvPr>
        </p:nvSpPr>
        <p:spPr/>
        <p:txBody>
          <a:bodyPr/>
          <a:lstStyle/>
          <a:p>
            <a:pPr algn="l"/>
            <a:r>
              <a:rPr lang="en-GB" sz="2800" dirty="0"/>
              <a:t>Then Peter began to speak to them: ‘I truly understand that God shows no partiality, but in every nation anyone who fears him and does what is right is acceptable to him. You know the message he sent to the people of Israel, preaching peace by Jesus Christ—he is Lord of all. That message spread throughout Judea, beginning in Galilee after the baptism that John announced: how God anointed Jesus of Nazareth with the Holy Spirit and with power; how he went about doing good and healing all who were oppressed by the devil, for God was with him. </a:t>
            </a:r>
            <a:endParaRPr lang="en-AU" sz="2800" dirty="0"/>
          </a:p>
        </p:txBody>
      </p:sp>
    </p:spTree>
    <p:extLst>
      <p:ext uri="{BB962C8B-B14F-4D97-AF65-F5344CB8AC3E}">
        <p14:creationId xmlns:p14="http://schemas.microsoft.com/office/powerpoint/2010/main" val="386562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258D-B4D3-4EB2-AD97-0E275C9EE375}"/>
              </a:ext>
            </a:extLst>
          </p:cNvPr>
          <p:cNvSpPr>
            <a:spLocks noGrp="1"/>
          </p:cNvSpPr>
          <p:nvPr>
            <p:ph type="title" idx="4294967295"/>
          </p:nvPr>
        </p:nvSpPr>
        <p:spPr/>
        <p:txBody>
          <a:bodyPr/>
          <a:lstStyle/>
          <a:p>
            <a:pPr algn="l"/>
            <a:r>
              <a:rPr lang="en-GB" sz="2800" dirty="0"/>
              <a:t>We are witnesses to all that he did both in Judea and in Jerusalem. They put him to death by hanging him on a tree; but God raised him on the third day and allowed him to appear, not to all the people but to us who were chosen by God as witnesses, and who ate and drank with him after he rose from the dead. </a:t>
            </a:r>
            <a:endParaRPr lang="en-AU" sz="2800" dirty="0"/>
          </a:p>
        </p:txBody>
      </p:sp>
    </p:spTree>
    <p:extLst>
      <p:ext uri="{BB962C8B-B14F-4D97-AF65-F5344CB8AC3E}">
        <p14:creationId xmlns:p14="http://schemas.microsoft.com/office/powerpoint/2010/main" val="394134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07F9-B5D8-483A-9FFA-E88BA5A5D734}"/>
              </a:ext>
            </a:extLst>
          </p:cNvPr>
          <p:cNvSpPr>
            <a:spLocks noGrp="1"/>
          </p:cNvSpPr>
          <p:nvPr>
            <p:ph type="title" idx="4294967295"/>
          </p:nvPr>
        </p:nvSpPr>
        <p:spPr/>
        <p:txBody>
          <a:bodyPr/>
          <a:lstStyle/>
          <a:p>
            <a:pPr algn="l"/>
            <a:r>
              <a:rPr lang="en-GB" sz="2800" dirty="0"/>
              <a:t>He commanded us to preach to the people and to testify that he is the one ordained by God as judge of the living and the dead. All the prophets testify about him that everyone who believes in him receives forgiveness of sins through his name.’ </a:t>
            </a:r>
            <a:endParaRPr lang="en-AU" sz="2800" dirty="0"/>
          </a:p>
        </p:txBody>
      </p:sp>
    </p:spTree>
    <p:extLst>
      <p:ext uri="{BB962C8B-B14F-4D97-AF65-F5344CB8AC3E}">
        <p14:creationId xmlns:p14="http://schemas.microsoft.com/office/powerpoint/2010/main" val="266264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9CB7AFC1-2195-489A-A8CD-D2E834B05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92696"/>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6FC4E7C-1091-4914-8269-F3AEDEECCE23}"/>
              </a:ext>
            </a:extLst>
          </p:cNvPr>
          <p:cNvSpPr txBox="1">
            <a:spLocks noChangeArrowheads="1"/>
          </p:cNvSpPr>
          <p:nvPr/>
        </p:nvSpPr>
        <p:spPr bwMode="auto">
          <a:xfrm>
            <a:off x="1476375" y="620713"/>
            <a:ext cx="6372225" cy="13239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 Eden Uniting Church</a:t>
            </a:r>
          </a:p>
        </p:txBody>
      </p:sp>
      <p:sp>
        <p:nvSpPr>
          <p:cNvPr id="3" name="Rectangle 2">
            <a:extLst>
              <a:ext uri="{FF2B5EF4-FFF2-40B4-BE49-F238E27FC236}">
                <a16:creationId xmlns:a16="http://schemas.microsoft.com/office/drawing/2014/main" id="{046B7EFB-6ED5-4A42-87D0-D1DC4E850DBE}"/>
              </a:ext>
            </a:extLst>
          </p:cNvPr>
          <p:cNvSpPr/>
          <p:nvPr/>
        </p:nvSpPr>
        <p:spPr>
          <a:xfrm>
            <a:off x="683568" y="5193853"/>
            <a:ext cx="7776864" cy="1077218"/>
          </a:xfrm>
          <a:prstGeom prst="rect">
            <a:avLst/>
          </a:prstGeom>
        </p:spPr>
        <p:txBody>
          <a:bodyPr wrap="square">
            <a:spAutoFit/>
          </a:bodyPr>
          <a:lstStyle/>
          <a:p>
            <a:pPr algn="ctr"/>
            <a:r>
              <a:rPr lang="en-AU" sz="3200" b="1" dirty="0">
                <a:solidFill>
                  <a:srgbClr val="000000"/>
                </a:solidFill>
                <a:latin typeface="Segoe UI" panose="020B0502040204020203" pitchFamily="34" charset="0"/>
                <a:ea typeface="Times New Roman" panose="02020603050405020304" pitchFamily="18" charset="0"/>
              </a:rPr>
              <a:t>After the nature of His Lordship-  HOSPITALITY</a:t>
            </a:r>
            <a:endParaRPr lang="en-AU" sz="3200" dirty="0"/>
          </a:p>
        </p:txBody>
      </p:sp>
      <p:pic>
        <p:nvPicPr>
          <p:cNvPr id="7" name="Picture 6">
            <a:extLst>
              <a:ext uri="{FF2B5EF4-FFF2-40B4-BE49-F238E27FC236}">
                <a16:creationId xmlns:a16="http://schemas.microsoft.com/office/drawing/2014/main" id="{9D5D624C-551B-454D-AE05-7EDA1A669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11" y="2158509"/>
            <a:ext cx="5238500" cy="27548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2613-AC5A-47C2-BE83-29AFB6CAE909}"/>
              </a:ext>
            </a:extLst>
          </p:cNvPr>
          <p:cNvSpPr>
            <a:spLocks noGrp="1"/>
          </p:cNvSpPr>
          <p:nvPr>
            <p:ph type="title" idx="4294967295"/>
          </p:nvPr>
        </p:nvSpPr>
        <p:spPr/>
        <p:txBody>
          <a:bodyPr/>
          <a:lstStyle/>
          <a:p>
            <a:pPr algn="l"/>
            <a:r>
              <a:rPr lang="en-GB" sz="2800" dirty="0"/>
              <a:t>While Peter was still speaking, the Holy Spirit fell upon all who heard the word. The circumcised believers who had come with Peter were astounded that the gift of the Holy Spirit had been poured out even on the Gentiles, for they heard them speaking in tongues and extolling God. </a:t>
            </a:r>
            <a:endParaRPr lang="en-AU" dirty="0"/>
          </a:p>
        </p:txBody>
      </p:sp>
    </p:spTree>
    <p:extLst>
      <p:ext uri="{BB962C8B-B14F-4D97-AF65-F5344CB8AC3E}">
        <p14:creationId xmlns:p14="http://schemas.microsoft.com/office/powerpoint/2010/main" val="190848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961-E13B-4A06-A555-E3EA40029652}"/>
              </a:ext>
            </a:extLst>
          </p:cNvPr>
          <p:cNvSpPr>
            <a:spLocks noGrp="1"/>
          </p:cNvSpPr>
          <p:nvPr>
            <p:ph type="title" idx="4294967295"/>
          </p:nvPr>
        </p:nvSpPr>
        <p:spPr/>
        <p:txBody>
          <a:bodyPr/>
          <a:lstStyle/>
          <a:p>
            <a:pPr algn="l"/>
            <a:r>
              <a:rPr lang="en-GB" sz="2800" dirty="0"/>
              <a:t>Then Peter said, ‘Can anyone withhold the water for baptizing these people who have received the Holy Spirit just as we have?’ So he ordered them to be baptized in the name of Jesus Christ. Then they invited him to stay for several days. </a:t>
            </a:r>
            <a:endParaRPr lang="en-AU" dirty="0"/>
          </a:p>
        </p:txBody>
      </p:sp>
    </p:spTree>
    <p:extLst>
      <p:ext uri="{BB962C8B-B14F-4D97-AF65-F5344CB8AC3E}">
        <p14:creationId xmlns:p14="http://schemas.microsoft.com/office/powerpoint/2010/main" val="80214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5704-FDBA-48AB-8A03-B605BDADA1E4}"/>
              </a:ext>
            </a:extLst>
          </p:cNvPr>
          <p:cNvSpPr>
            <a:spLocks noGrp="1"/>
          </p:cNvSpPr>
          <p:nvPr>
            <p:ph type="title" idx="4294967295"/>
          </p:nvPr>
        </p:nvSpPr>
        <p:spPr/>
        <p:txBody>
          <a:bodyPr/>
          <a:lstStyle/>
          <a:p>
            <a:pPr algn="l"/>
            <a:r>
              <a:rPr lang="en-GB" sz="2800" dirty="0"/>
              <a:t>Now the apostles and the believers who were in Judea heard that the Gentiles had also accepted the word of God. So when Peter went up to Jerusalem, the circumcised believers criticized him, saying, ‘Why did you go to uncircumcised men and eat with them?’ </a:t>
            </a:r>
            <a:endParaRPr lang="en-AU" dirty="0"/>
          </a:p>
        </p:txBody>
      </p:sp>
    </p:spTree>
    <p:extLst>
      <p:ext uri="{BB962C8B-B14F-4D97-AF65-F5344CB8AC3E}">
        <p14:creationId xmlns:p14="http://schemas.microsoft.com/office/powerpoint/2010/main" val="395927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6963-3F66-46DA-87A1-5BFCA166A639}"/>
              </a:ext>
            </a:extLst>
          </p:cNvPr>
          <p:cNvSpPr>
            <a:spLocks noGrp="1"/>
          </p:cNvSpPr>
          <p:nvPr>
            <p:ph type="title" idx="4294967295"/>
          </p:nvPr>
        </p:nvSpPr>
        <p:spPr/>
        <p:txBody>
          <a:bodyPr/>
          <a:lstStyle/>
          <a:p>
            <a:pPr algn="l"/>
            <a:r>
              <a:rPr lang="en-GB" sz="2800" dirty="0"/>
              <a:t>Then Peter began to explain it to them, step by step, saying, ‘I was in the city of Joppa praying, and in a trance I saw a vision. There was something like a large sheet coming down from heaven, being lowered by its four corners; and it came close to me. As I looked at it closely I saw four-footed animals, beasts of prey, reptiles, and birds of the air. I also heard a voice saying to me, “Get up, Peter; kill and eat.” </a:t>
            </a:r>
            <a:endParaRPr lang="en-AU" dirty="0"/>
          </a:p>
        </p:txBody>
      </p:sp>
    </p:spTree>
    <p:extLst>
      <p:ext uri="{BB962C8B-B14F-4D97-AF65-F5344CB8AC3E}">
        <p14:creationId xmlns:p14="http://schemas.microsoft.com/office/powerpoint/2010/main" val="367719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944B-A2FE-4280-BE15-93CF2F11B0A7}"/>
              </a:ext>
            </a:extLst>
          </p:cNvPr>
          <p:cNvSpPr>
            <a:spLocks noGrp="1"/>
          </p:cNvSpPr>
          <p:nvPr>
            <p:ph type="title" idx="4294967295"/>
          </p:nvPr>
        </p:nvSpPr>
        <p:spPr/>
        <p:txBody>
          <a:bodyPr/>
          <a:lstStyle/>
          <a:p>
            <a:pPr algn="l"/>
            <a:r>
              <a:rPr lang="en-GB" sz="2800" dirty="0"/>
              <a:t>But I replied, “By no means, Lord; for nothing profane or unclean has ever entered my mouth.” But a second time the voice answered from heaven, “What God has made clean, you must not call profane.” This happened three times; then everything was pulled up again to heaven. At that very moment three men, sent to me from Caesarea, arrived at the house where we were. </a:t>
            </a:r>
            <a:endParaRPr lang="en-AU" dirty="0"/>
          </a:p>
        </p:txBody>
      </p:sp>
    </p:spTree>
    <p:extLst>
      <p:ext uri="{BB962C8B-B14F-4D97-AF65-F5344CB8AC3E}">
        <p14:creationId xmlns:p14="http://schemas.microsoft.com/office/powerpoint/2010/main" val="270522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472E-FEC2-425B-840D-E77C9E25A88E}"/>
              </a:ext>
            </a:extLst>
          </p:cNvPr>
          <p:cNvSpPr>
            <a:spLocks noGrp="1"/>
          </p:cNvSpPr>
          <p:nvPr>
            <p:ph type="title" idx="4294967295"/>
          </p:nvPr>
        </p:nvSpPr>
        <p:spPr/>
        <p:txBody>
          <a:bodyPr/>
          <a:lstStyle/>
          <a:p>
            <a:pPr algn="l"/>
            <a:r>
              <a:rPr lang="en-GB" sz="2800" dirty="0"/>
              <a:t>The Spirit told me to go with them and not to make a distinction between them and us. These six brothers also accompanied me, and we entered the man’s house. He told us how he had seen the angel standing in his house and saying, “Send to Joppa and bring Simon, who is called Peter; he will give you a message by which you and your entire household will be saved.” </a:t>
            </a:r>
            <a:endParaRPr lang="en-AU" dirty="0"/>
          </a:p>
        </p:txBody>
      </p:sp>
    </p:spTree>
    <p:extLst>
      <p:ext uri="{BB962C8B-B14F-4D97-AF65-F5344CB8AC3E}">
        <p14:creationId xmlns:p14="http://schemas.microsoft.com/office/powerpoint/2010/main" val="429318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06D2-2870-4FD4-ADC5-30B3D015A6AE}"/>
              </a:ext>
            </a:extLst>
          </p:cNvPr>
          <p:cNvSpPr>
            <a:spLocks noGrp="1"/>
          </p:cNvSpPr>
          <p:nvPr>
            <p:ph type="title" idx="4294967295"/>
          </p:nvPr>
        </p:nvSpPr>
        <p:spPr/>
        <p:txBody>
          <a:bodyPr/>
          <a:lstStyle/>
          <a:p>
            <a:pPr algn="l"/>
            <a:r>
              <a:rPr lang="en-GB" sz="2800" dirty="0"/>
              <a:t>And as I began to speak, the Holy Spirit fell upon them just as it had upon us at the beginning. And I remembered the word of the Lord, how he had said, “John baptized with water, but you will be baptized with the Holy Spirit.” If then God gave them the same gift that he gave us when we believed in the Lord Jesus Christ, who was I that I could hinder God?’ When they heard this, they were silenced. And they praised God, saying, ‘Then God has given even to the Gentiles the repentance that leads to life.’ </a:t>
            </a:r>
            <a:br>
              <a:rPr lang="en-GB" sz="2800" dirty="0"/>
            </a:br>
            <a:r>
              <a:rPr lang="en-GB" sz="2800" dirty="0">
                <a:solidFill>
                  <a:srgbClr val="0070C0"/>
                </a:solidFill>
              </a:rPr>
              <a:t>_____</a:t>
            </a:r>
            <a:endParaRPr lang="en-GB" sz="2800" dirty="0"/>
          </a:p>
          <a:p>
            <a:endParaRPr lang="en-AU" dirty="0"/>
          </a:p>
        </p:txBody>
      </p:sp>
    </p:spTree>
    <p:extLst>
      <p:ext uri="{BB962C8B-B14F-4D97-AF65-F5344CB8AC3E}">
        <p14:creationId xmlns:p14="http://schemas.microsoft.com/office/powerpoint/2010/main" val="385121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B8FF9-276D-4D27-80AA-A3693A940D37}"/>
              </a:ext>
            </a:extLst>
          </p:cNvPr>
          <p:cNvSpPr txBox="1"/>
          <p:nvPr/>
        </p:nvSpPr>
        <p:spPr>
          <a:xfrm>
            <a:off x="755576" y="548680"/>
            <a:ext cx="7632848" cy="2062103"/>
          </a:xfrm>
          <a:prstGeom prst="rect">
            <a:avLst/>
          </a:prstGeom>
          <a:noFill/>
        </p:spPr>
        <p:txBody>
          <a:bodyPr wrap="square" rtlCol="0">
            <a:spAutoFit/>
          </a:bodyPr>
          <a:lstStyle/>
          <a:p>
            <a:pPr algn="ctr"/>
            <a:r>
              <a:rPr lang="en-GB" sz="3200" b="1" dirty="0"/>
              <a:t>A talk for those under 100</a:t>
            </a:r>
          </a:p>
          <a:p>
            <a:pPr algn="ctr"/>
            <a:r>
              <a:rPr lang="en-GB" sz="3200" b="1" dirty="0"/>
              <a:t>Michael spoke about the Bible </a:t>
            </a:r>
          </a:p>
          <a:p>
            <a:pPr algn="ctr"/>
            <a:r>
              <a:rPr lang="en-GB" sz="3200" b="1" dirty="0"/>
              <a:t>in 3 words – </a:t>
            </a:r>
          </a:p>
          <a:p>
            <a:pPr algn="ctr"/>
            <a:r>
              <a:rPr lang="en-GB" sz="3200" b="1" dirty="0"/>
              <a:t>Same, Pure and Different</a:t>
            </a:r>
            <a:endParaRPr lang="en-AU" sz="3200" b="1" dirty="0"/>
          </a:p>
        </p:txBody>
      </p:sp>
      <p:pic>
        <p:nvPicPr>
          <p:cNvPr id="6" name="Picture 5">
            <a:extLst>
              <a:ext uri="{FF2B5EF4-FFF2-40B4-BE49-F238E27FC236}">
                <a16:creationId xmlns:a16="http://schemas.microsoft.com/office/drawing/2014/main" id="{8C3AA724-4B60-4EB2-96DD-0514E4E47788}"/>
              </a:ext>
            </a:extLst>
          </p:cNvPr>
          <p:cNvPicPr>
            <a:picLocks noChangeAspect="1"/>
          </p:cNvPicPr>
          <p:nvPr/>
        </p:nvPicPr>
        <p:blipFill>
          <a:blip r:embed="rId2"/>
          <a:stretch>
            <a:fillRect/>
          </a:stretch>
        </p:blipFill>
        <p:spPr>
          <a:xfrm>
            <a:off x="1389594" y="3176077"/>
            <a:ext cx="4838589" cy="3229729"/>
          </a:xfrm>
          <a:prstGeom prst="rect">
            <a:avLst/>
          </a:prstGeom>
        </p:spPr>
      </p:pic>
    </p:spTree>
    <p:extLst>
      <p:ext uri="{BB962C8B-B14F-4D97-AF65-F5344CB8AC3E}">
        <p14:creationId xmlns:p14="http://schemas.microsoft.com/office/powerpoint/2010/main" val="188872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a:extLst>
              <a:ext uri="{FF2B5EF4-FFF2-40B4-BE49-F238E27FC236}">
                <a16:creationId xmlns:a16="http://schemas.microsoft.com/office/drawing/2014/main" id="{7C130238-CE5B-433B-BE1A-004832B9A403}"/>
              </a:ext>
            </a:extLst>
          </p:cNvPr>
          <p:cNvSpPr>
            <a:spLocks noGrp="1"/>
          </p:cNvSpPr>
          <p:nvPr>
            <p:ph type="ftr" sz="quarter" idx="11"/>
          </p:nvPr>
        </p:nvSpPr>
        <p:spPr>
          <a:xfrm>
            <a:off x="3124200" y="6356350"/>
            <a:ext cx="4688160" cy="365125"/>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dirty="0"/>
              <a:t>Used with permission.  CCLI </a:t>
            </a:r>
            <a:r>
              <a:rPr lang="en-AU" altLang="en-US" sz="1400" dirty="0" err="1"/>
              <a:t>Lic</a:t>
            </a:r>
            <a:r>
              <a:rPr lang="en-AU" altLang="en-US" sz="1400" dirty="0"/>
              <a:t> No  222909</a:t>
            </a:r>
          </a:p>
        </p:txBody>
      </p:sp>
      <p:sp>
        <p:nvSpPr>
          <p:cNvPr id="3075" name="Slide Number Placeholder 3">
            <a:extLst>
              <a:ext uri="{FF2B5EF4-FFF2-40B4-BE49-F238E27FC236}">
                <a16:creationId xmlns:a16="http://schemas.microsoft.com/office/drawing/2014/main" id="{B8A8635C-4271-4D6D-A1C3-84435069BC4D}"/>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B309E6-B858-4F5F-A951-50E12BC7F00A}" type="slidenum">
              <a:rPr lang="en-AU" altLang="en-US" sz="1400"/>
              <a:pPr/>
              <a:t>28</a:t>
            </a:fld>
            <a:endParaRPr lang="en-AU" altLang="en-US" sz="1400"/>
          </a:p>
        </p:txBody>
      </p:sp>
      <p:sp>
        <p:nvSpPr>
          <p:cNvPr id="3077" name="Text Box 6">
            <a:extLst>
              <a:ext uri="{FF2B5EF4-FFF2-40B4-BE49-F238E27FC236}">
                <a16:creationId xmlns:a16="http://schemas.microsoft.com/office/drawing/2014/main" id="{CB947547-7FB7-4037-9DAB-CFFE6241C0E1}"/>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078" name="Rectangle 7">
            <a:extLst>
              <a:ext uri="{FF2B5EF4-FFF2-40B4-BE49-F238E27FC236}">
                <a16:creationId xmlns:a16="http://schemas.microsoft.com/office/drawing/2014/main" id="{FC262FA9-2932-4F57-B027-5433085E2BDC}"/>
              </a:ext>
            </a:extLst>
          </p:cNvPr>
          <p:cNvSpPr>
            <a:spLocks noChangeArrowheads="1"/>
          </p:cNvSpPr>
          <p:nvPr/>
        </p:nvSpPr>
        <p:spPr bwMode="auto">
          <a:xfrm>
            <a:off x="0" y="-2301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AU" altLang="en-US"/>
          </a:p>
        </p:txBody>
      </p:sp>
      <p:sp>
        <p:nvSpPr>
          <p:cNvPr id="3" name="Title 2">
            <a:extLst>
              <a:ext uri="{FF2B5EF4-FFF2-40B4-BE49-F238E27FC236}">
                <a16:creationId xmlns:a16="http://schemas.microsoft.com/office/drawing/2014/main" id="{EC5AAD79-79ED-4F00-8E86-7966201A024B}"/>
              </a:ext>
            </a:extLst>
          </p:cNvPr>
          <p:cNvSpPr>
            <a:spLocks noGrp="1"/>
          </p:cNvSpPr>
          <p:nvPr>
            <p:ph type="title" idx="4294967295"/>
          </p:nvPr>
        </p:nvSpPr>
        <p:spPr>
          <a:xfrm>
            <a:off x="685800" y="609600"/>
            <a:ext cx="7772400" cy="5148263"/>
          </a:xfrm>
        </p:spPr>
        <p:txBody>
          <a:bodyPr/>
          <a:lstStyle/>
          <a:p>
            <a:pPr eaLnBrk="1" hangingPunct="1">
              <a:defRPr/>
            </a:pPr>
            <a:r>
              <a:rPr lang="en-AU" sz="2400" dirty="0">
                <a:solidFill>
                  <a:srgbClr val="0070C0"/>
                </a:solidFill>
                <a:ea typeface="+mn-ea"/>
                <a:cs typeface="+mn-cs"/>
              </a:rPr>
              <a:t>Song</a:t>
            </a:r>
            <a:br>
              <a:rPr lang="en-AU" sz="2400" dirty="0">
                <a:solidFill>
                  <a:srgbClr val="0070C0"/>
                </a:solidFill>
                <a:ea typeface="+mn-ea"/>
                <a:cs typeface="+mn-cs"/>
              </a:rPr>
            </a:br>
            <a:r>
              <a:rPr lang="en-AU" sz="2400" dirty="0">
                <a:solidFill>
                  <a:srgbClr val="0070C0"/>
                </a:solidFill>
                <a:ea typeface="+mn-ea"/>
                <a:cs typeface="+mn-cs"/>
              </a:rPr>
              <a:t>This I believe </a:t>
            </a:r>
            <a:br>
              <a:rPr lang="en-AU" sz="2400" dirty="0">
                <a:solidFill>
                  <a:srgbClr val="000000"/>
                </a:solidFill>
                <a:ea typeface="+mn-ea"/>
                <a:cs typeface="+mn-cs"/>
              </a:rPr>
            </a:br>
            <a:br>
              <a:rPr lang="en-AU" dirty="0"/>
            </a:br>
            <a:r>
              <a:rPr lang="en-AU" sz="3200" b="1" dirty="0">
                <a:solidFill>
                  <a:schemeClr val="tx1"/>
                </a:solidFill>
                <a:latin typeface="Arial" panose="020B0604020202020204" pitchFamily="34" charset="0"/>
                <a:ea typeface="+mn-ea"/>
                <a:cs typeface="Arial" panose="020B0604020202020204" pitchFamily="34" charset="0"/>
              </a:rPr>
              <a:t>Our Father everlasting</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The all-creating One</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God Almighty</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Through your Holy Spirit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Conceiving Christ the Son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Jesus our Saviour</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40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1371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21823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9E6D2-4305-4933-BF95-A460D4E8DC10}"/>
              </a:ext>
            </a:extLst>
          </p:cNvPr>
          <p:cNvSpPr txBox="1"/>
          <p:nvPr/>
        </p:nvSpPr>
        <p:spPr>
          <a:xfrm>
            <a:off x="179388" y="5373688"/>
            <a:ext cx="8785225" cy="1190625"/>
          </a:xfrm>
          <a:prstGeom prst="rect">
            <a:avLst/>
          </a:prstGeom>
          <a:solidFill>
            <a:schemeClr val="accent6">
              <a:lumMod val="20000"/>
              <a:lumOff val="80000"/>
              <a:alpha val="42000"/>
            </a:schemeClr>
          </a:solidFill>
        </p:spPr>
        <p:txBody>
          <a:bodyPr>
            <a:spAutoFit/>
          </a:bodyPr>
          <a:lstStyle/>
          <a:p>
            <a:pPr algn="ctr" eaLnBrk="1" hangingPunct="1">
              <a:defRPr/>
            </a:pPr>
            <a:r>
              <a:rPr lang="en-AU" b="1" dirty="0">
                <a:latin typeface="Arial" charset="0"/>
                <a:cs typeface="Arial" charset="0"/>
              </a:rPr>
              <a:t>We acknowledge the sovereign First Peoples of these lands and waters </a:t>
            </a:r>
          </a:p>
          <a:p>
            <a:pPr algn="ctr" eaLnBrk="1" hangingPunct="1">
              <a:defRPr/>
            </a:pPr>
            <a:r>
              <a:rPr lang="en-AU" b="1" dirty="0">
                <a:latin typeface="Arial" charset="0"/>
                <a:cs typeface="Arial" charset="0"/>
              </a:rPr>
              <a:t>where we meet, the </a:t>
            </a:r>
            <a:r>
              <a:rPr lang="en-AU" b="1" dirty="0" err="1">
                <a:latin typeface="Arial" charset="0"/>
                <a:cs typeface="Arial" charset="0"/>
              </a:rPr>
              <a:t>Yuin</a:t>
            </a:r>
            <a:r>
              <a:rPr lang="en-AU" b="1" dirty="0">
                <a:latin typeface="Arial" charset="0"/>
                <a:cs typeface="Arial" charset="0"/>
              </a:rPr>
              <a:t> Nation.</a:t>
            </a:r>
            <a:br>
              <a:rPr lang="en-AU" b="1" dirty="0">
                <a:latin typeface="Arial" charset="0"/>
                <a:cs typeface="Arial" charset="0"/>
              </a:rPr>
            </a:br>
            <a:r>
              <a:rPr lang="en-AU" b="1" dirty="0">
                <a:latin typeface="Arial" charset="0"/>
                <a:cs typeface="Arial" charset="0"/>
              </a:rPr>
              <a:t>We pay our respects to their elders past and present and to all Aboriginal people who have cared for this place since creation.</a:t>
            </a:r>
          </a:p>
        </p:txBody>
      </p:sp>
      <p:pic>
        <p:nvPicPr>
          <p:cNvPr id="4" name="Picture 3">
            <a:extLst>
              <a:ext uri="{FF2B5EF4-FFF2-40B4-BE49-F238E27FC236}">
                <a16:creationId xmlns:a16="http://schemas.microsoft.com/office/drawing/2014/main" id="{D846652A-8B63-46D1-A1FC-5088903FC9B0}"/>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17451"/>
          <a:stretch/>
        </p:blipFill>
        <p:spPr>
          <a:xfrm>
            <a:off x="1143000" y="332656"/>
            <a:ext cx="6858000" cy="45365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6340-DCAC-4001-BED6-F88F77726CCC}"/>
              </a:ext>
            </a:extLst>
          </p:cNvPr>
          <p:cNvSpPr>
            <a:spLocks noGrp="1"/>
          </p:cNvSpPr>
          <p:nvPr>
            <p:ph type="title" idx="4294967295"/>
          </p:nvPr>
        </p:nvSpPr>
        <p:spPr>
          <a:xfrm>
            <a:off x="457200" y="0"/>
            <a:ext cx="8229600" cy="6178550"/>
          </a:xfrm>
        </p:spPr>
        <p:txBody>
          <a:bodyPr/>
          <a:lstStyle/>
          <a:p>
            <a:pPr algn="l"/>
            <a:r>
              <a:rPr lang="en-AU" sz="2800" dirty="0">
                <a:solidFill>
                  <a:schemeClr val="tx2">
                    <a:lumMod val="60000"/>
                    <a:lumOff val="40000"/>
                  </a:schemeClr>
                </a:solidFill>
                <a:effectLst/>
              </a:rPr>
              <a:t>  </a:t>
            </a:r>
            <a:r>
              <a:rPr lang="en-GB" sz="2800" dirty="0">
                <a:solidFill>
                  <a:srgbClr val="0070C0"/>
                </a:solidFill>
              </a:rPr>
              <a:t>John 21: 1-15 </a:t>
            </a:r>
            <a:br>
              <a:rPr lang="en-GB" sz="2800" dirty="0"/>
            </a:br>
            <a:r>
              <a:rPr lang="en-AU" sz="2800" dirty="0">
                <a:solidFill>
                  <a:schemeClr val="tx2">
                    <a:lumMod val="60000"/>
                    <a:lumOff val="40000"/>
                  </a:schemeClr>
                </a:solidFill>
                <a:effectLst/>
              </a:rPr>
              <a:t>From Laughing Bird Australian version</a:t>
            </a:r>
            <a:br>
              <a:rPr lang="en-AU" sz="2800" dirty="0">
                <a:effectLst/>
              </a:rPr>
            </a:br>
            <a:r>
              <a:rPr lang="en-GB" sz="2800" dirty="0"/>
              <a:t>One of the places where Jesus appeared to his followers after his resurrection was at Lake Galilee. A few of them had gathered there: Simon Peter; Thomas the Twin; Nathaniel, who came from Cana in Galilee; the two sons of Zebedee; and a couple of others. Simon Peter had decided to go fishing, and the rest of them had said, “You can count us in. We’ll come too.” They spent the night in the boat, but they didn’t catch a thing.</a:t>
            </a:r>
            <a:endParaRPr lang="en-AU" dirty="0">
              <a:solidFill>
                <a:schemeClr val="tx2">
                  <a:lumMod val="60000"/>
                  <a:lumOff val="40000"/>
                </a:schemeClr>
              </a:solidFill>
            </a:endParaRPr>
          </a:p>
        </p:txBody>
      </p:sp>
    </p:spTree>
    <p:extLst>
      <p:ext uri="{BB962C8B-B14F-4D97-AF65-F5344CB8AC3E}">
        <p14:creationId xmlns:p14="http://schemas.microsoft.com/office/powerpoint/2010/main" val="22612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23A7-2D81-4C51-AA4B-F53A35D785B4}"/>
              </a:ext>
            </a:extLst>
          </p:cNvPr>
          <p:cNvSpPr>
            <a:spLocks noGrp="1"/>
          </p:cNvSpPr>
          <p:nvPr>
            <p:ph type="title" idx="4294967295"/>
          </p:nvPr>
        </p:nvSpPr>
        <p:spPr/>
        <p:txBody>
          <a:bodyPr/>
          <a:lstStyle/>
          <a:p>
            <a:pPr algn="l"/>
            <a:br>
              <a:rPr lang="en-GB" sz="2800" dirty="0"/>
            </a:br>
            <a:r>
              <a:rPr lang="en-GB" sz="2800" dirty="0"/>
              <a:t>They were heading back in to shore as the sun came up, when they saw a man standing on the beach. It was Jesus, but they didn’t recognise him. Jesus called out to them, “Morning boys! How are the fish biting?”</a:t>
            </a:r>
            <a:endParaRPr lang="en-AU" dirty="0"/>
          </a:p>
        </p:txBody>
      </p:sp>
    </p:spTree>
    <p:extLst>
      <p:ext uri="{BB962C8B-B14F-4D97-AF65-F5344CB8AC3E}">
        <p14:creationId xmlns:p14="http://schemas.microsoft.com/office/powerpoint/2010/main" val="401379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73E6-6684-4852-8D5E-A51C312B3878}"/>
              </a:ext>
            </a:extLst>
          </p:cNvPr>
          <p:cNvSpPr>
            <a:spLocks noGrp="1"/>
          </p:cNvSpPr>
          <p:nvPr>
            <p:ph type="title" idx="4294967295"/>
          </p:nvPr>
        </p:nvSpPr>
        <p:spPr/>
        <p:txBody>
          <a:bodyPr/>
          <a:lstStyle/>
          <a:p>
            <a:pPr algn="l"/>
            <a:r>
              <a:rPr lang="en-GB" sz="2800" dirty="0"/>
              <a:t>“We haven’t caught a thing,” they replied.</a:t>
            </a:r>
            <a:br>
              <a:rPr lang="en-GB" sz="2800" dirty="0"/>
            </a:br>
            <a:r>
              <a:rPr lang="en-GB" sz="2800" dirty="0"/>
              <a:t>Jesus said, “Try casting off the right hand side of the boat instead. You’ll find some there.”</a:t>
            </a:r>
            <a:br>
              <a:rPr lang="en-GB" sz="2800" dirty="0"/>
            </a:br>
            <a:r>
              <a:rPr lang="en-GB" sz="2800" dirty="0"/>
              <a:t>So they did, and suddenly there were fish everywhere – more than they could pull in. The disciple with whom Jesus had been most intimate said to Peter, “It’s got to be the Lord!”</a:t>
            </a:r>
            <a:endParaRPr lang="en-AU" dirty="0"/>
          </a:p>
        </p:txBody>
      </p:sp>
    </p:spTree>
    <p:extLst>
      <p:ext uri="{BB962C8B-B14F-4D97-AF65-F5344CB8AC3E}">
        <p14:creationId xmlns:p14="http://schemas.microsoft.com/office/powerpoint/2010/main" val="317352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BA4E-ED86-4EC2-BBE1-A43BD7B823BF}"/>
              </a:ext>
            </a:extLst>
          </p:cNvPr>
          <p:cNvSpPr>
            <a:spLocks noGrp="1"/>
          </p:cNvSpPr>
          <p:nvPr>
            <p:ph type="title" idx="4294967295"/>
          </p:nvPr>
        </p:nvSpPr>
        <p:spPr/>
        <p:txBody>
          <a:bodyPr/>
          <a:lstStyle/>
          <a:p>
            <a:pPr algn="l"/>
            <a:br>
              <a:rPr lang="en-GB" sz="2800" dirty="0"/>
            </a:br>
            <a:r>
              <a:rPr lang="en-GB" sz="2800" dirty="0"/>
              <a:t>Simon Peter had been stripped for work, but when he heard it was the Lord, he threw his shirt back on, dived into the sea, and struck out for the shore. They weren’t far off the beach – no more than a hundred metres – so the rest of them dragged the boat in with the load of fish.</a:t>
            </a:r>
            <a:br>
              <a:rPr lang="en-GB" sz="2800" dirty="0"/>
            </a:br>
            <a:r>
              <a:rPr lang="en-GB" sz="2800" dirty="0"/>
              <a:t>When they arrived on the beach, they found that Jesus had a fire going and was baking some damper-bread and barbecuing some fish. He looked up and said to them, “Put on some of the fish you’ve just caught.”</a:t>
            </a:r>
            <a:endParaRPr lang="en-AU" dirty="0"/>
          </a:p>
        </p:txBody>
      </p:sp>
    </p:spTree>
    <p:extLst>
      <p:ext uri="{BB962C8B-B14F-4D97-AF65-F5344CB8AC3E}">
        <p14:creationId xmlns:p14="http://schemas.microsoft.com/office/powerpoint/2010/main" val="427526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252D-31BE-4E89-80E5-05F36BC2F0BE}"/>
              </a:ext>
            </a:extLst>
          </p:cNvPr>
          <p:cNvSpPr>
            <a:spLocks noGrp="1"/>
          </p:cNvSpPr>
          <p:nvPr>
            <p:ph type="title" idx="4294967295"/>
          </p:nvPr>
        </p:nvSpPr>
        <p:spPr/>
        <p:txBody>
          <a:bodyPr/>
          <a:lstStyle/>
          <a:p>
            <a:pPr algn="l"/>
            <a:r>
              <a:rPr lang="en-GB" sz="2800" dirty="0"/>
              <a:t>Simon Peter dragged in the catch. There were a hundred and fifty three fish in all, most of them whoppers. It was surprising that the fishing tackle was still intact after landing them all. Jesus said, “Breakfast’s ready. Come and get it!”</a:t>
            </a:r>
            <a:br>
              <a:rPr lang="en-GB" sz="2800" dirty="0"/>
            </a:br>
            <a:r>
              <a:rPr lang="en-GB" sz="2800" dirty="0"/>
              <a:t>Some of the disciples half wanted to say, “Who are you?” but none dared because they knew it was the Lord. Jesus divided up the bread among them and then did the same with the fish. This was the third time the disciples had seen Jesus alive since he had been raised from the dead.</a:t>
            </a:r>
            <a:endParaRPr lang="en-AU" dirty="0"/>
          </a:p>
        </p:txBody>
      </p:sp>
    </p:spTree>
    <p:extLst>
      <p:ext uri="{BB962C8B-B14F-4D97-AF65-F5344CB8AC3E}">
        <p14:creationId xmlns:p14="http://schemas.microsoft.com/office/powerpoint/2010/main" val="205326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5DBA-ED7C-4656-9100-47F4F430DC16}"/>
              </a:ext>
            </a:extLst>
          </p:cNvPr>
          <p:cNvSpPr>
            <a:spLocks noGrp="1"/>
          </p:cNvSpPr>
          <p:nvPr>
            <p:ph type="title" idx="4294967295"/>
          </p:nvPr>
        </p:nvSpPr>
        <p:spPr/>
        <p:txBody>
          <a:bodyPr/>
          <a:lstStyle/>
          <a:p>
            <a:pPr algn="l"/>
            <a:r>
              <a:rPr lang="en-GB" sz="2800" dirty="0"/>
              <a:t>When they had finished eating breakfast, Jesus said to Simon Peter, “Simon, son of John, do you love me above anyone else?”</a:t>
            </a:r>
            <a:br>
              <a:rPr lang="en-GB" sz="2800" dirty="0"/>
            </a:br>
            <a:r>
              <a:rPr lang="en-GB" sz="2800" dirty="0"/>
              <a:t>Simon Peter replied, “Yes, Lord. You know I do.”</a:t>
            </a:r>
            <a:br>
              <a:rPr lang="en-GB" sz="2800" dirty="0"/>
            </a:br>
            <a:r>
              <a:rPr lang="en-GB" sz="2800" dirty="0"/>
              <a:t>Jesus said to him, “Then feed my lambs.”</a:t>
            </a:r>
            <a:br>
              <a:rPr lang="en-GB" sz="2800" dirty="0"/>
            </a:br>
            <a:r>
              <a:rPr lang="en-GB" sz="2800" dirty="0"/>
              <a:t>Then he asked him again, “Simon, son of John, do you love me?”</a:t>
            </a:r>
            <a:br>
              <a:rPr lang="en-GB" sz="2800" dirty="0"/>
            </a:br>
            <a:r>
              <a:rPr lang="en-GB" sz="2800" dirty="0"/>
              <a:t>He replied, “Yes, Lord; you know that I love you.”</a:t>
            </a:r>
            <a:br>
              <a:rPr lang="en-GB" sz="2800" dirty="0"/>
            </a:br>
            <a:r>
              <a:rPr lang="en-GB" sz="2800" dirty="0"/>
              <a:t>Jesus said to him, “Well, take care of my sheep.”</a:t>
            </a:r>
            <a:br>
              <a:rPr lang="en-GB" sz="2800" dirty="0"/>
            </a:br>
            <a:endParaRPr lang="en-AU" dirty="0"/>
          </a:p>
        </p:txBody>
      </p:sp>
    </p:spTree>
    <p:extLst>
      <p:ext uri="{BB962C8B-B14F-4D97-AF65-F5344CB8AC3E}">
        <p14:creationId xmlns:p14="http://schemas.microsoft.com/office/powerpoint/2010/main" val="2206356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217D-393D-450E-8622-759C8BB0C84A}"/>
              </a:ext>
            </a:extLst>
          </p:cNvPr>
          <p:cNvSpPr>
            <a:spLocks noGrp="1"/>
          </p:cNvSpPr>
          <p:nvPr>
            <p:ph type="title" idx="4294967295"/>
          </p:nvPr>
        </p:nvSpPr>
        <p:spPr/>
        <p:txBody>
          <a:bodyPr/>
          <a:lstStyle/>
          <a:p>
            <a:pPr algn="l"/>
            <a:r>
              <a:rPr lang="en-GB" sz="2800" dirty="0"/>
              <a:t>Jesus asked him a third time, “Simon, son of John, do you love me?”</a:t>
            </a:r>
            <a:br>
              <a:rPr lang="en-GB" sz="2800" dirty="0"/>
            </a:br>
            <a:r>
              <a:rPr lang="en-GB" sz="2800" dirty="0"/>
              <a:t>Peter was starting to feel hurt that Jesus kept questioning his love, and the third time he replied, “Lord, you know everything. You know how much I love you.”</a:t>
            </a:r>
            <a:br>
              <a:rPr lang="en-GB" sz="2800" dirty="0"/>
            </a:br>
            <a:r>
              <a:rPr lang="en-GB" sz="2800" dirty="0"/>
              <a:t>Jesus said to him, “Feed my sheep.  </a:t>
            </a:r>
            <a:r>
              <a:rPr lang="en-AU" sz="2800" dirty="0">
                <a:solidFill>
                  <a:schemeClr val="tx2">
                    <a:lumMod val="60000"/>
                    <a:lumOff val="40000"/>
                  </a:schemeClr>
                </a:solidFill>
                <a:effectLst/>
                <a:sym typeface="Wingdings" panose="05000000000000000000" pitchFamily="2" charset="2"/>
              </a:rPr>
              <a:t></a:t>
            </a:r>
            <a:endParaRPr lang="en-AU" dirty="0"/>
          </a:p>
        </p:txBody>
      </p:sp>
    </p:spTree>
    <p:extLst>
      <p:ext uri="{BB962C8B-B14F-4D97-AF65-F5344CB8AC3E}">
        <p14:creationId xmlns:p14="http://schemas.microsoft.com/office/powerpoint/2010/main" val="637614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3D0-EDC3-4CDF-B479-9D8052C2DE95}"/>
              </a:ext>
            </a:extLst>
          </p:cNvPr>
          <p:cNvSpPr>
            <a:spLocks noGrp="1"/>
          </p:cNvSpPr>
          <p:nvPr>
            <p:ph type="title" idx="4294967295"/>
          </p:nvPr>
        </p:nvSpPr>
        <p:spPr>
          <a:xfrm>
            <a:off x="457200" y="274638"/>
            <a:ext cx="8229600" cy="1498178"/>
          </a:xfrm>
        </p:spPr>
        <p:txBody>
          <a:bodyPr/>
          <a:lstStyle/>
          <a:p>
            <a:pPr algn="l"/>
            <a:r>
              <a:rPr lang="en-AU" sz="2800" dirty="0">
                <a:effectLst/>
              </a:rPr>
              <a:t>Another talk for those under 100</a:t>
            </a:r>
            <a:endParaRPr lang="en-AU" dirty="0"/>
          </a:p>
        </p:txBody>
      </p:sp>
      <p:pic>
        <p:nvPicPr>
          <p:cNvPr id="4" name="Picture 3">
            <a:extLst>
              <a:ext uri="{FF2B5EF4-FFF2-40B4-BE49-F238E27FC236}">
                <a16:creationId xmlns:a16="http://schemas.microsoft.com/office/drawing/2014/main" id="{B9B25878-33FB-4F2D-95E3-CDDF03567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5" y="1484784"/>
            <a:ext cx="8352699" cy="4392488"/>
          </a:xfrm>
          <a:prstGeom prst="rect">
            <a:avLst/>
          </a:prstGeom>
        </p:spPr>
      </p:pic>
      <p:pic>
        <p:nvPicPr>
          <p:cNvPr id="5" name="Picture 4">
            <a:extLst>
              <a:ext uri="{FF2B5EF4-FFF2-40B4-BE49-F238E27FC236}">
                <a16:creationId xmlns:a16="http://schemas.microsoft.com/office/drawing/2014/main" id="{88588E2C-AEE8-4FFF-A407-FF8C7F8D1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6" y="1484784"/>
            <a:ext cx="8352699" cy="4392488"/>
          </a:xfrm>
          <a:prstGeom prst="rect">
            <a:avLst/>
          </a:prstGeom>
        </p:spPr>
      </p:pic>
      <p:sp>
        <p:nvSpPr>
          <p:cNvPr id="6" name="Title 1">
            <a:extLst>
              <a:ext uri="{FF2B5EF4-FFF2-40B4-BE49-F238E27FC236}">
                <a16:creationId xmlns:a16="http://schemas.microsoft.com/office/drawing/2014/main" id="{4A0F7DCF-4AFF-4776-A433-D05FB95EAFB9}"/>
              </a:ext>
            </a:extLst>
          </p:cNvPr>
          <p:cNvSpPr txBox="1">
            <a:spLocks/>
          </p:cNvSpPr>
          <p:nvPr/>
        </p:nvSpPr>
        <p:spPr bwMode="auto">
          <a:xfrm>
            <a:off x="1043608" y="5585254"/>
            <a:ext cx="8229600" cy="14981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0" fontAlgn="base" hangingPunct="0">
              <a:spcBef>
                <a:spcPct val="0"/>
              </a:spcBef>
              <a:spcAft>
                <a:spcPct val="0"/>
              </a:spcAft>
              <a:defRPr sz="3200" b="1">
                <a:solidFill>
                  <a:schemeClr val="tx1"/>
                </a:solidFill>
                <a:latin typeface="Comic Sans MS" pitchFamily="66" charset="0"/>
              </a:defRPr>
            </a:lvl2pPr>
            <a:lvl3pPr algn="ctr" rtl="0" eaLnBrk="0" fontAlgn="base" hangingPunct="0">
              <a:spcBef>
                <a:spcPct val="0"/>
              </a:spcBef>
              <a:spcAft>
                <a:spcPct val="0"/>
              </a:spcAft>
              <a:defRPr sz="3200" b="1">
                <a:solidFill>
                  <a:schemeClr val="tx1"/>
                </a:solidFill>
                <a:latin typeface="Comic Sans MS" pitchFamily="66" charset="0"/>
              </a:defRPr>
            </a:lvl3pPr>
            <a:lvl4pPr algn="ctr" rtl="0" eaLnBrk="0" fontAlgn="base" hangingPunct="0">
              <a:spcBef>
                <a:spcPct val="0"/>
              </a:spcBef>
              <a:spcAft>
                <a:spcPct val="0"/>
              </a:spcAft>
              <a:defRPr sz="3200" b="1">
                <a:solidFill>
                  <a:schemeClr val="tx1"/>
                </a:solidFill>
                <a:latin typeface="Comic Sans MS" pitchFamily="66" charset="0"/>
              </a:defRPr>
            </a:lvl4pPr>
            <a:lvl5pPr algn="ctr" rtl="0" eaLnBrk="0" fontAlgn="base" hangingPunct="0">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AU" sz="2800" dirty="0">
                <a:effectLst/>
              </a:rPr>
              <a:t>Hospitality</a:t>
            </a:r>
            <a:endParaRPr lang="en-AU" dirty="0"/>
          </a:p>
        </p:txBody>
      </p:sp>
    </p:spTree>
    <p:extLst>
      <p:ext uri="{BB962C8B-B14F-4D97-AF65-F5344CB8AC3E}">
        <p14:creationId xmlns:p14="http://schemas.microsoft.com/office/powerpoint/2010/main" val="517834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25878-33FB-4F2D-95E3-CDDF03567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5" y="1484784"/>
            <a:ext cx="8352699" cy="4392488"/>
          </a:xfrm>
          <a:prstGeom prst="rect">
            <a:avLst/>
          </a:prstGeom>
        </p:spPr>
      </p:pic>
      <p:pic>
        <p:nvPicPr>
          <p:cNvPr id="5" name="Picture 4">
            <a:extLst>
              <a:ext uri="{FF2B5EF4-FFF2-40B4-BE49-F238E27FC236}">
                <a16:creationId xmlns:a16="http://schemas.microsoft.com/office/drawing/2014/main" id="{88588E2C-AEE8-4FFF-A407-FF8C7F8D1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6" y="1484784"/>
            <a:ext cx="8352699" cy="4392488"/>
          </a:xfrm>
          <a:prstGeom prst="rect">
            <a:avLst/>
          </a:prstGeom>
        </p:spPr>
      </p:pic>
      <p:sp>
        <p:nvSpPr>
          <p:cNvPr id="6" name="Title 1">
            <a:extLst>
              <a:ext uri="{FF2B5EF4-FFF2-40B4-BE49-F238E27FC236}">
                <a16:creationId xmlns:a16="http://schemas.microsoft.com/office/drawing/2014/main" id="{4A0F7DCF-4AFF-4776-A433-D05FB95EAFB9}"/>
              </a:ext>
            </a:extLst>
          </p:cNvPr>
          <p:cNvSpPr txBox="1">
            <a:spLocks/>
          </p:cNvSpPr>
          <p:nvPr/>
        </p:nvSpPr>
        <p:spPr bwMode="auto">
          <a:xfrm>
            <a:off x="1043608" y="5585254"/>
            <a:ext cx="8229600" cy="14981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0" fontAlgn="base" hangingPunct="0">
              <a:spcBef>
                <a:spcPct val="0"/>
              </a:spcBef>
              <a:spcAft>
                <a:spcPct val="0"/>
              </a:spcAft>
              <a:defRPr sz="3200" b="1">
                <a:solidFill>
                  <a:schemeClr val="tx1"/>
                </a:solidFill>
                <a:latin typeface="Comic Sans MS" pitchFamily="66" charset="0"/>
              </a:defRPr>
            </a:lvl2pPr>
            <a:lvl3pPr algn="ctr" rtl="0" eaLnBrk="0" fontAlgn="base" hangingPunct="0">
              <a:spcBef>
                <a:spcPct val="0"/>
              </a:spcBef>
              <a:spcAft>
                <a:spcPct val="0"/>
              </a:spcAft>
              <a:defRPr sz="3200" b="1">
                <a:solidFill>
                  <a:schemeClr val="tx1"/>
                </a:solidFill>
                <a:latin typeface="Comic Sans MS" pitchFamily="66" charset="0"/>
              </a:defRPr>
            </a:lvl3pPr>
            <a:lvl4pPr algn="ctr" rtl="0" eaLnBrk="0" fontAlgn="base" hangingPunct="0">
              <a:spcBef>
                <a:spcPct val="0"/>
              </a:spcBef>
              <a:spcAft>
                <a:spcPct val="0"/>
              </a:spcAft>
              <a:defRPr sz="3200" b="1">
                <a:solidFill>
                  <a:schemeClr val="tx1"/>
                </a:solidFill>
                <a:latin typeface="Comic Sans MS" pitchFamily="66" charset="0"/>
              </a:defRPr>
            </a:lvl4pPr>
            <a:lvl5pPr algn="ctr" rtl="0" eaLnBrk="0" fontAlgn="base" hangingPunct="0">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AU" sz="2800" dirty="0">
                <a:effectLst/>
              </a:rPr>
              <a:t>Hospitality</a:t>
            </a:r>
            <a:endParaRPr lang="en-AU" dirty="0"/>
          </a:p>
        </p:txBody>
      </p:sp>
    </p:spTree>
    <p:extLst>
      <p:ext uri="{BB962C8B-B14F-4D97-AF65-F5344CB8AC3E}">
        <p14:creationId xmlns:p14="http://schemas.microsoft.com/office/powerpoint/2010/main" val="368180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3D0-EDC3-4CDF-B479-9D8052C2DE95}"/>
              </a:ext>
            </a:extLst>
          </p:cNvPr>
          <p:cNvSpPr>
            <a:spLocks noGrp="1"/>
          </p:cNvSpPr>
          <p:nvPr>
            <p:ph type="title" idx="4294967295"/>
          </p:nvPr>
        </p:nvSpPr>
        <p:spPr/>
        <p:txBody>
          <a:bodyPr/>
          <a:lstStyle/>
          <a:p>
            <a:pPr algn="l"/>
            <a:r>
              <a:rPr lang="en-AU" sz="2800" dirty="0">
                <a:solidFill>
                  <a:srgbClr val="0070C0"/>
                </a:solidFill>
                <a:effectLst/>
              </a:rPr>
              <a:t>Acts 2:42-47  NIV </a:t>
            </a:r>
            <a:br>
              <a:rPr lang="en-AU" sz="2800" dirty="0">
                <a:solidFill>
                  <a:srgbClr val="0070C0"/>
                </a:solidFill>
                <a:effectLst/>
              </a:rPr>
            </a:br>
            <a:r>
              <a:rPr lang="en-AU" sz="2800" dirty="0">
                <a:solidFill>
                  <a:srgbClr val="0070C0"/>
                </a:solidFill>
                <a:effectLst/>
              </a:rPr>
              <a:t>Fellowship of the Believers</a:t>
            </a:r>
            <a:br>
              <a:rPr lang="en-AU" sz="2800" dirty="0">
                <a:solidFill>
                  <a:srgbClr val="0070C0"/>
                </a:solidFill>
                <a:effectLst/>
              </a:rPr>
            </a:br>
            <a:r>
              <a:rPr lang="en-AU" sz="2800" baseline="30000" dirty="0">
                <a:effectLst/>
              </a:rPr>
              <a:t>42 </a:t>
            </a:r>
            <a:r>
              <a:rPr lang="en-AU" sz="2800" dirty="0">
                <a:effectLst/>
              </a:rPr>
              <a:t>They devoted themselves to the apostles’ teaching and to fellowship, to the breaking of bread and to prayer. </a:t>
            </a:r>
            <a:r>
              <a:rPr lang="en-AU" sz="2800" baseline="30000" dirty="0">
                <a:effectLst/>
              </a:rPr>
              <a:t>43 </a:t>
            </a:r>
            <a:r>
              <a:rPr lang="en-AU" sz="2800" dirty="0">
                <a:effectLst/>
              </a:rPr>
              <a:t>Everyone was filled with awe at the many wonders and signs performed by the apostles. </a:t>
            </a:r>
            <a:r>
              <a:rPr lang="en-AU" sz="2800" baseline="30000" dirty="0">
                <a:effectLst/>
              </a:rPr>
              <a:t>44 </a:t>
            </a:r>
            <a:r>
              <a:rPr lang="en-AU" sz="2800" dirty="0">
                <a:effectLst/>
              </a:rPr>
              <a:t>All the believers were together and had everything in common. </a:t>
            </a:r>
            <a:endParaRPr lang="en-AU" dirty="0"/>
          </a:p>
        </p:txBody>
      </p:sp>
    </p:spTree>
    <p:extLst>
      <p:ext uri="{BB962C8B-B14F-4D97-AF65-F5344CB8AC3E}">
        <p14:creationId xmlns:p14="http://schemas.microsoft.com/office/powerpoint/2010/main" val="21091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19188D6-916B-4119-9403-A410851FC107}"/>
              </a:ext>
            </a:extLst>
          </p:cNvPr>
          <p:cNvSpPr>
            <a:spLocks noGrp="1"/>
          </p:cNvSpPr>
          <p:nvPr>
            <p:ph type="sldNum" sz="quarter" idx="12"/>
          </p:nvPr>
        </p:nvSpPr>
        <p:spPr/>
        <p:txBody>
          <a:bodyPr/>
          <a:lstStyle/>
          <a:p>
            <a:fld id="{980DE318-2D18-4B20-97BD-8B83508218AA}" type="slidenum">
              <a:rPr lang="en-AU" altLang="en-US"/>
              <a:pPr/>
              <a:t>4</a:t>
            </a:fld>
            <a:endParaRPr lang="en-AU" altLang="en-US"/>
          </a:p>
        </p:txBody>
      </p:sp>
      <p:sp>
        <p:nvSpPr>
          <p:cNvPr id="2054" name="Text Box 6">
            <a:extLst>
              <a:ext uri="{FF2B5EF4-FFF2-40B4-BE49-F238E27FC236}">
                <a16:creationId xmlns:a16="http://schemas.microsoft.com/office/drawing/2014/main" id="{99657A96-CDF4-44DA-8CB6-A1126547744F}"/>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4" name="Picture 3">
            <a:extLst>
              <a:ext uri="{FF2B5EF4-FFF2-40B4-BE49-F238E27FC236}">
                <a16:creationId xmlns:a16="http://schemas.microsoft.com/office/drawing/2014/main" id="{171DC0B4-0BAA-4892-BCA5-7A68DEF0E0BB}"/>
              </a:ext>
            </a:extLst>
          </p:cNvPr>
          <p:cNvPicPr>
            <a:picLocks noChangeAspect="1"/>
          </p:cNvPicPr>
          <p:nvPr/>
        </p:nvPicPr>
        <p:blipFill rotWithShape="1">
          <a:blip r:embed="rId3">
            <a:extLst>
              <a:ext uri="{28A0092B-C50C-407E-A947-70E740481C1C}">
                <a14:useLocalDpi xmlns:a14="http://schemas.microsoft.com/office/drawing/2010/main" val="0"/>
              </a:ext>
            </a:extLst>
          </a:blip>
          <a:srcRect t="17450" b="17450"/>
          <a:stretch/>
        </p:blipFill>
        <p:spPr>
          <a:xfrm>
            <a:off x="457408" y="764704"/>
            <a:ext cx="8229184" cy="5328592"/>
          </a:xfrm>
          <a:prstGeom prst="rect">
            <a:avLst/>
          </a:prstGeom>
        </p:spPr>
      </p:pic>
    </p:spTree>
    <p:extLst>
      <p:ext uri="{BB962C8B-B14F-4D97-AF65-F5344CB8AC3E}">
        <p14:creationId xmlns:p14="http://schemas.microsoft.com/office/powerpoint/2010/main" val="67638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BCD-EDF8-4037-B7B8-02839E6E36E7}"/>
              </a:ext>
            </a:extLst>
          </p:cNvPr>
          <p:cNvSpPr>
            <a:spLocks noGrp="1"/>
          </p:cNvSpPr>
          <p:nvPr>
            <p:ph type="title" idx="4294967295"/>
          </p:nvPr>
        </p:nvSpPr>
        <p:spPr/>
        <p:txBody>
          <a:bodyPr/>
          <a:lstStyle/>
          <a:p>
            <a:pPr algn="l"/>
            <a:r>
              <a:rPr lang="en-AU" sz="2800" baseline="30000" dirty="0">
                <a:effectLst/>
              </a:rPr>
              <a:t>45 </a:t>
            </a:r>
            <a:r>
              <a:rPr lang="en-AU" sz="2800" dirty="0">
                <a:effectLst/>
              </a:rPr>
              <a:t>They sold property and possessions to give to anyone who had need. </a:t>
            </a:r>
            <a:r>
              <a:rPr lang="en-AU" sz="2800" baseline="30000" dirty="0">
                <a:effectLst/>
              </a:rPr>
              <a:t>46 </a:t>
            </a:r>
            <a:r>
              <a:rPr lang="en-AU" sz="2800" dirty="0">
                <a:effectLst/>
              </a:rPr>
              <a:t>Every day they continued to meet together in the temple courts. They broke bread in their homes and ate together with glad and sincere hearts, </a:t>
            </a:r>
            <a:r>
              <a:rPr lang="en-AU" sz="2800" baseline="30000" dirty="0">
                <a:effectLst/>
              </a:rPr>
              <a:t>47 </a:t>
            </a:r>
            <a:r>
              <a:rPr lang="en-AU" sz="2800" dirty="0">
                <a:effectLst/>
              </a:rPr>
              <a:t>praising God and enjoying the favour of all the people.  And the Lord added to their number daily those who were being saved.  </a:t>
            </a:r>
            <a:r>
              <a:rPr lang="en-AU" sz="2800" dirty="0">
                <a:solidFill>
                  <a:schemeClr val="tx2">
                    <a:lumMod val="60000"/>
                    <a:lumOff val="40000"/>
                  </a:schemeClr>
                </a:solidFill>
                <a:effectLst/>
                <a:sym typeface="Wingdings" panose="05000000000000000000" pitchFamily="2" charset="2"/>
              </a:rPr>
              <a:t></a:t>
            </a:r>
            <a:br>
              <a:rPr lang="en-AU" sz="2800" dirty="0">
                <a:effectLst/>
              </a:rPr>
            </a:br>
            <a:br>
              <a:rPr lang="en-AU" altLang="en-US" sz="2400" dirty="0">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AU" dirty="0"/>
          </a:p>
        </p:txBody>
      </p:sp>
    </p:spTree>
    <p:extLst>
      <p:ext uri="{BB962C8B-B14F-4D97-AF65-F5344CB8AC3E}">
        <p14:creationId xmlns:p14="http://schemas.microsoft.com/office/powerpoint/2010/main" val="3954785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B25878-33FB-4F2D-95E3-CDDF03567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5" y="1484784"/>
            <a:ext cx="8352699" cy="4392488"/>
          </a:xfrm>
          <a:prstGeom prst="rect">
            <a:avLst/>
          </a:prstGeom>
        </p:spPr>
      </p:pic>
      <p:pic>
        <p:nvPicPr>
          <p:cNvPr id="5" name="Picture 4">
            <a:extLst>
              <a:ext uri="{FF2B5EF4-FFF2-40B4-BE49-F238E27FC236}">
                <a16:creationId xmlns:a16="http://schemas.microsoft.com/office/drawing/2014/main" id="{88588E2C-AEE8-4FFF-A407-FF8C7F8D1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6" y="1484784"/>
            <a:ext cx="8352699" cy="4392488"/>
          </a:xfrm>
          <a:prstGeom prst="rect">
            <a:avLst/>
          </a:prstGeom>
        </p:spPr>
      </p:pic>
      <p:sp>
        <p:nvSpPr>
          <p:cNvPr id="6" name="Title 1">
            <a:extLst>
              <a:ext uri="{FF2B5EF4-FFF2-40B4-BE49-F238E27FC236}">
                <a16:creationId xmlns:a16="http://schemas.microsoft.com/office/drawing/2014/main" id="{4A0F7DCF-4AFF-4776-A433-D05FB95EAFB9}"/>
              </a:ext>
            </a:extLst>
          </p:cNvPr>
          <p:cNvSpPr txBox="1">
            <a:spLocks/>
          </p:cNvSpPr>
          <p:nvPr/>
        </p:nvSpPr>
        <p:spPr bwMode="auto">
          <a:xfrm>
            <a:off x="1043608" y="5585254"/>
            <a:ext cx="8229600" cy="14981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0" fontAlgn="base" hangingPunct="0">
              <a:spcBef>
                <a:spcPct val="0"/>
              </a:spcBef>
              <a:spcAft>
                <a:spcPct val="0"/>
              </a:spcAft>
              <a:defRPr sz="3200" b="1">
                <a:solidFill>
                  <a:schemeClr val="tx1"/>
                </a:solidFill>
                <a:latin typeface="Comic Sans MS" pitchFamily="66" charset="0"/>
              </a:defRPr>
            </a:lvl2pPr>
            <a:lvl3pPr algn="ctr" rtl="0" eaLnBrk="0" fontAlgn="base" hangingPunct="0">
              <a:spcBef>
                <a:spcPct val="0"/>
              </a:spcBef>
              <a:spcAft>
                <a:spcPct val="0"/>
              </a:spcAft>
              <a:defRPr sz="3200" b="1">
                <a:solidFill>
                  <a:schemeClr val="tx1"/>
                </a:solidFill>
                <a:latin typeface="Comic Sans MS" pitchFamily="66" charset="0"/>
              </a:defRPr>
            </a:lvl3pPr>
            <a:lvl4pPr algn="ctr" rtl="0" eaLnBrk="0" fontAlgn="base" hangingPunct="0">
              <a:spcBef>
                <a:spcPct val="0"/>
              </a:spcBef>
              <a:spcAft>
                <a:spcPct val="0"/>
              </a:spcAft>
              <a:defRPr sz="3200" b="1">
                <a:solidFill>
                  <a:schemeClr val="tx1"/>
                </a:solidFill>
                <a:latin typeface="Comic Sans MS" pitchFamily="66" charset="0"/>
              </a:defRPr>
            </a:lvl4pPr>
            <a:lvl5pPr algn="ctr" rtl="0" eaLnBrk="0" fontAlgn="base" hangingPunct="0">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AU" sz="2800" dirty="0">
                <a:effectLst/>
              </a:rPr>
              <a:t>Hospitality</a:t>
            </a:r>
            <a:endParaRPr lang="en-AU" dirty="0"/>
          </a:p>
        </p:txBody>
      </p:sp>
    </p:spTree>
    <p:extLst>
      <p:ext uri="{BB962C8B-B14F-4D97-AF65-F5344CB8AC3E}">
        <p14:creationId xmlns:p14="http://schemas.microsoft.com/office/powerpoint/2010/main" val="3395015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19188D6-916B-4119-9403-A410851FC107}"/>
              </a:ext>
            </a:extLst>
          </p:cNvPr>
          <p:cNvSpPr>
            <a:spLocks noGrp="1"/>
          </p:cNvSpPr>
          <p:nvPr>
            <p:ph type="sldNum" sz="quarter" idx="12"/>
          </p:nvPr>
        </p:nvSpPr>
        <p:spPr/>
        <p:txBody>
          <a:bodyPr/>
          <a:lstStyle/>
          <a:p>
            <a:fld id="{980DE318-2D18-4B20-97BD-8B83508218AA}" type="slidenum">
              <a:rPr lang="en-AU" altLang="en-US"/>
              <a:pPr/>
              <a:t>42</a:t>
            </a:fld>
            <a:endParaRPr lang="en-AU" altLang="en-US"/>
          </a:p>
        </p:txBody>
      </p:sp>
      <p:sp>
        <p:nvSpPr>
          <p:cNvPr id="2054" name="Text Box 6">
            <a:extLst>
              <a:ext uri="{FF2B5EF4-FFF2-40B4-BE49-F238E27FC236}">
                <a16:creationId xmlns:a16="http://schemas.microsoft.com/office/drawing/2014/main" id="{99657A96-CDF4-44DA-8CB6-A1126547744F}"/>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4" name="Picture 3">
            <a:extLst>
              <a:ext uri="{FF2B5EF4-FFF2-40B4-BE49-F238E27FC236}">
                <a16:creationId xmlns:a16="http://schemas.microsoft.com/office/drawing/2014/main" id="{171DC0B4-0BAA-4892-BCA5-7A68DEF0E0BB}"/>
              </a:ext>
            </a:extLst>
          </p:cNvPr>
          <p:cNvPicPr>
            <a:picLocks noChangeAspect="1"/>
          </p:cNvPicPr>
          <p:nvPr/>
        </p:nvPicPr>
        <p:blipFill rotWithShape="1">
          <a:blip r:embed="rId3">
            <a:extLst>
              <a:ext uri="{28A0092B-C50C-407E-A947-70E740481C1C}">
                <a14:useLocalDpi xmlns:a14="http://schemas.microsoft.com/office/drawing/2010/main" val="0"/>
              </a:ext>
            </a:extLst>
          </a:blip>
          <a:srcRect t="17450" b="17450"/>
          <a:stretch/>
        </p:blipFill>
        <p:spPr>
          <a:xfrm>
            <a:off x="457408" y="764704"/>
            <a:ext cx="8229184" cy="5328592"/>
          </a:xfrm>
          <a:prstGeom prst="rect">
            <a:avLst/>
          </a:prstGeom>
        </p:spPr>
      </p:pic>
    </p:spTree>
    <p:extLst>
      <p:ext uri="{BB962C8B-B14F-4D97-AF65-F5344CB8AC3E}">
        <p14:creationId xmlns:p14="http://schemas.microsoft.com/office/powerpoint/2010/main" val="2044005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30625A33-E7CF-4E2E-ADB4-6DC94E604886}"/>
              </a:ext>
            </a:extLst>
          </p:cNvPr>
          <p:cNvPicPr>
            <a:picLocks noChangeAspect="1" noChangeArrowheads="1"/>
          </p:cNvPicPr>
          <p:nvPr/>
        </p:nvPicPr>
        <p:blipFill>
          <a:blip r:embed="rId2"/>
          <a:srcRect/>
          <a:stretch>
            <a:fillRect/>
          </a:stretch>
        </p:blipFill>
        <p:spPr bwMode="auto">
          <a:xfrm>
            <a:off x="0" y="6350"/>
            <a:ext cx="9144000" cy="6664325"/>
          </a:xfrm>
          <a:prstGeom prst="rect">
            <a:avLst/>
          </a:prstGeom>
          <a:solidFill>
            <a:schemeClr val="accent2">
              <a:lumMod val="20000"/>
              <a:lumOff val="80000"/>
            </a:schemeClr>
          </a:solid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90D1D6-78A3-4F9B-92D4-B32E28B90CFE}"/>
              </a:ext>
            </a:extLst>
          </p:cNvPr>
          <p:cNvSpPr txBox="1">
            <a:spLocks noChangeArrowheads="1"/>
          </p:cNvSpPr>
          <p:nvPr/>
        </p:nvSpPr>
        <p:spPr bwMode="auto">
          <a:xfrm>
            <a:off x="434975" y="295275"/>
            <a:ext cx="8507413" cy="658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a:t>Lord’s Prayer</a:t>
            </a:r>
          </a:p>
          <a:p>
            <a:pPr eaLnBrk="1" hangingPunct="1">
              <a:spcBef>
                <a:spcPct val="0"/>
              </a:spcBef>
              <a:buClrTx/>
              <a:buFontTx/>
              <a:buNone/>
            </a:pPr>
            <a:endParaRPr lang="en-US" altLang="en-US" sz="1000"/>
          </a:p>
          <a:p>
            <a:pPr eaLnBrk="1" hangingPunct="1">
              <a:spcBef>
                <a:spcPct val="0"/>
              </a:spcBef>
              <a:buClrTx/>
              <a:buFontTx/>
              <a:buNone/>
            </a:pPr>
            <a:r>
              <a:rPr lang="en-US" altLang="en-US" b="1"/>
              <a:t>Our Father in Heaven, </a:t>
            </a:r>
          </a:p>
          <a:p>
            <a:pPr eaLnBrk="1" hangingPunct="1">
              <a:spcBef>
                <a:spcPct val="0"/>
              </a:spcBef>
              <a:buClrTx/>
              <a:buFontTx/>
              <a:buNone/>
            </a:pPr>
            <a:r>
              <a:rPr lang="en-US" altLang="en-US" b="1"/>
              <a:t>	Hallowed be your name,</a:t>
            </a:r>
          </a:p>
          <a:p>
            <a:pPr eaLnBrk="1" hangingPunct="1">
              <a:spcBef>
                <a:spcPct val="0"/>
              </a:spcBef>
              <a:buClrTx/>
              <a:buFontTx/>
              <a:buNone/>
            </a:pPr>
            <a:r>
              <a:rPr lang="en-US" altLang="en-US" b="1"/>
              <a:t>	your kingdom come, </a:t>
            </a:r>
          </a:p>
          <a:p>
            <a:pPr eaLnBrk="1" hangingPunct="1">
              <a:spcBef>
                <a:spcPct val="0"/>
              </a:spcBef>
              <a:buClrTx/>
              <a:buFontTx/>
              <a:buNone/>
            </a:pPr>
            <a:r>
              <a:rPr lang="en-US" altLang="en-US" b="1"/>
              <a:t>	your will be done, on earth as in heaven.</a:t>
            </a:r>
          </a:p>
          <a:p>
            <a:pPr eaLnBrk="1" hangingPunct="1">
              <a:spcBef>
                <a:spcPct val="0"/>
              </a:spcBef>
              <a:buClrTx/>
              <a:buFontTx/>
              <a:buNone/>
            </a:pPr>
            <a:r>
              <a:rPr lang="en-US" altLang="en-US" b="1"/>
              <a:t>Give us today our daily bread.</a:t>
            </a:r>
          </a:p>
          <a:p>
            <a:pPr eaLnBrk="1" hangingPunct="1">
              <a:spcBef>
                <a:spcPct val="0"/>
              </a:spcBef>
              <a:buClrTx/>
              <a:buFontTx/>
              <a:buNone/>
            </a:pPr>
            <a:r>
              <a:rPr lang="en-US" altLang="en-US" b="1"/>
              <a:t>Forgive our sins </a:t>
            </a:r>
          </a:p>
          <a:p>
            <a:pPr eaLnBrk="1" hangingPunct="1">
              <a:spcBef>
                <a:spcPct val="0"/>
              </a:spcBef>
              <a:buClrTx/>
              <a:buFontTx/>
              <a:buNone/>
            </a:pPr>
            <a:r>
              <a:rPr lang="en-US" altLang="en-US" b="1"/>
              <a:t>	as we forgive those who sin against us.</a:t>
            </a:r>
          </a:p>
          <a:p>
            <a:pPr eaLnBrk="1" hangingPunct="1">
              <a:spcBef>
                <a:spcPct val="0"/>
              </a:spcBef>
              <a:buClrTx/>
              <a:buFontTx/>
              <a:buNone/>
            </a:pPr>
            <a:r>
              <a:rPr lang="en-US" altLang="en-US" b="1"/>
              <a:t>Save us from the time of trial </a:t>
            </a:r>
          </a:p>
          <a:p>
            <a:pPr eaLnBrk="1" hangingPunct="1">
              <a:spcBef>
                <a:spcPct val="0"/>
              </a:spcBef>
              <a:buClrTx/>
              <a:buFontTx/>
              <a:buNone/>
            </a:pPr>
            <a:r>
              <a:rPr lang="en-US" altLang="en-US" b="1"/>
              <a:t>	and deliver us from evil.</a:t>
            </a:r>
          </a:p>
          <a:p>
            <a:pPr eaLnBrk="1" hangingPunct="1">
              <a:spcBef>
                <a:spcPct val="0"/>
              </a:spcBef>
              <a:buClrTx/>
              <a:buFontTx/>
              <a:buNone/>
            </a:pPr>
            <a:r>
              <a:rPr lang="en-US" altLang="en-US" b="1"/>
              <a:t>For the Kingdom, the power, </a:t>
            </a:r>
          </a:p>
          <a:p>
            <a:pPr eaLnBrk="1" hangingPunct="1">
              <a:spcBef>
                <a:spcPct val="0"/>
              </a:spcBef>
              <a:buClrTx/>
              <a:buFontTx/>
              <a:buNone/>
            </a:pPr>
            <a:r>
              <a:rPr lang="en-US" altLang="en-US" b="1"/>
              <a:t>and the glory are yours now and forever. Amen</a:t>
            </a:r>
          </a:p>
          <a:p>
            <a:pPr eaLnBrk="1" hangingPunct="1">
              <a:spcBef>
                <a:spcPct val="0"/>
              </a:spcBef>
              <a:buClrTx/>
              <a:buFontTx/>
              <a:buNone/>
            </a:pPr>
            <a:endParaRPr lang="en-US" alt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ADCB9B-E177-4ADF-9637-DE0C3B1427A5}"/>
              </a:ext>
            </a:extLst>
          </p:cNvPr>
          <p:cNvSpPr txBox="1"/>
          <p:nvPr/>
        </p:nvSpPr>
        <p:spPr>
          <a:xfrm>
            <a:off x="1043608" y="1412776"/>
            <a:ext cx="6552728" cy="954107"/>
          </a:xfrm>
          <a:prstGeom prst="rect">
            <a:avLst/>
          </a:prstGeom>
          <a:noFill/>
        </p:spPr>
        <p:txBody>
          <a:bodyPr wrap="square" rtlCol="0">
            <a:spAutoFit/>
          </a:bodyPr>
          <a:lstStyle/>
          <a:p>
            <a:r>
              <a:rPr lang="en-AU" sz="2800" b="1" dirty="0"/>
              <a:t>Beauty for Brokenness </a:t>
            </a:r>
          </a:p>
          <a:p>
            <a:r>
              <a:rPr lang="en-AU" sz="2800" b="1" dirty="0"/>
              <a:t>	</a:t>
            </a:r>
            <a:r>
              <a:rPr lang="en-AU" sz="2000" dirty="0">
                <a:solidFill>
                  <a:srgbClr val="0070C0"/>
                </a:solidFill>
              </a:rPr>
              <a:t>-Graham Kendrick</a:t>
            </a:r>
            <a:endParaRPr lang="en-AU" sz="2800" dirty="0">
              <a:solidFill>
                <a:srgbClr val="0070C0"/>
              </a:solidFill>
            </a:endParaRPr>
          </a:p>
        </p:txBody>
      </p:sp>
    </p:spTree>
    <p:extLst>
      <p:ext uri="{BB962C8B-B14F-4D97-AF65-F5344CB8AC3E}">
        <p14:creationId xmlns:p14="http://schemas.microsoft.com/office/powerpoint/2010/main" val="2322281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71BD4C1-C819-40CC-A3FC-4F5D6E7132B1}"/>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28AD3674-0292-4853-AC53-1C2FB50FD5A3}"/>
              </a:ext>
            </a:extLst>
          </p:cNvPr>
          <p:cNvSpPr txBox="1">
            <a:spLocks noChangeArrowheads="1"/>
          </p:cNvSpPr>
          <p:nvPr/>
        </p:nvSpPr>
        <p:spPr bwMode="auto">
          <a:xfrm>
            <a:off x="1258888" y="188913"/>
            <a:ext cx="6985000" cy="1200329"/>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600" dirty="0">
                <a:effectLst>
                  <a:outerShdw blurRad="38100" dist="38100" dir="2700000" algn="tl">
                    <a:srgbClr val="000000"/>
                  </a:outerShdw>
                </a:effectLst>
                <a:latin typeface="+mn-lt"/>
                <a:cs typeface="+mn-cs"/>
              </a:rPr>
              <a:t>Please follow us over for a drink and a chat after the service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a:extLst>
              <a:ext uri="{FF2B5EF4-FFF2-40B4-BE49-F238E27FC236}">
                <a16:creationId xmlns:a16="http://schemas.microsoft.com/office/drawing/2014/main" id="{4D96E325-6057-42A0-989F-BDA26DC021C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3075" name="Slide Number Placeholder 3">
            <a:extLst>
              <a:ext uri="{FF2B5EF4-FFF2-40B4-BE49-F238E27FC236}">
                <a16:creationId xmlns:a16="http://schemas.microsoft.com/office/drawing/2014/main" id="{250F69AD-2380-45F2-AA03-DC9E26E2BF92}"/>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8F78D7-D8A5-4C3C-96E5-C271AB7923CB}" type="slidenum">
              <a:rPr lang="en-AU" altLang="en-US" sz="1400"/>
              <a:pPr/>
              <a:t>47</a:t>
            </a:fld>
            <a:endParaRPr lang="en-AU" altLang="en-US" sz="1400"/>
          </a:p>
        </p:txBody>
      </p:sp>
      <p:sp>
        <p:nvSpPr>
          <p:cNvPr id="3076" name="Text Box 6">
            <a:extLst>
              <a:ext uri="{FF2B5EF4-FFF2-40B4-BE49-F238E27FC236}">
                <a16:creationId xmlns:a16="http://schemas.microsoft.com/office/drawing/2014/main" id="{FB31A255-D500-44FA-9B80-5C74C5CBA329}"/>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077" name="Rectangle 7">
            <a:extLst>
              <a:ext uri="{FF2B5EF4-FFF2-40B4-BE49-F238E27FC236}">
                <a16:creationId xmlns:a16="http://schemas.microsoft.com/office/drawing/2014/main" id="{EF04960B-8F64-4786-AC35-DAB798D06C19}"/>
              </a:ext>
            </a:extLst>
          </p:cNvPr>
          <p:cNvSpPr>
            <a:spLocks noChangeArrowheads="1"/>
          </p:cNvSpPr>
          <p:nvPr/>
        </p:nvSpPr>
        <p:spPr bwMode="auto">
          <a:xfrm>
            <a:off x="0" y="-2301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AU" altLang="en-US"/>
          </a:p>
        </p:txBody>
      </p:sp>
      <p:sp>
        <p:nvSpPr>
          <p:cNvPr id="3" name="Title 2">
            <a:extLst>
              <a:ext uri="{FF2B5EF4-FFF2-40B4-BE49-F238E27FC236}">
                <a16:creationId xmlns:a16="http://schemas.microsoft.com/office/drawing/2014/main" id="{EC5AAD79-79ED-4F00-8E86-7966201A024B}"/>
              </a:ext>
            </a:extLst>
          </p:cNvPr>
          <p:cNvSpPr>
            <a:spLocks noGrp="1"/>
          </p:cNvSpPr>
          <p:nvPr>
            <p:ph type="title" idx="4294967295"/>
          </p:nvPr>
        </p:nvSpPr>
        <p:spPr>
          <a:xfrm>
            <a:off x="555625" y="609600"/>
            <a:ext cx="8032750" cy="5148263"/>
          </a:xfrm>
        </p:spPr>
        <p:txBody>
          <a:bodyPr/>
          <a:lstStyle/>
          <a:p>
            <a:pPr eaLnBrk="1" hangingPunct="1">
              <a:defRPr/>
            </a:pPr>
            <a:r>
              <a:rPr lang="en-AU" sz="3200" dirty="0">
                <a:solidFill>
                  <a:srgbClr val="0070C0"/>
                </a:solidFill>
                <a:ea typeface="+mn-ea"/>
                <a:cs typeface="+mn-cs"/>
              </a:rPr>
              <a:t>House of the Lord</a:t>
            </a:r>
            <a:br>
              <a:rPr lang="en-AU" sz="2400" dirty="0">
                <a:solidFill>
                  <a:srgbClr val="000000"/>
                </a:solidFill>
                <a:ea typeface="+mn-ea"/>
                <a:cs typeface="+mn-cs"/>
              </a:rPr>
            </a:br>
            <a:br>
              <a:rPr lang="en-AU" sz="2400" dirty="0">
                <a:solidFill>
                  <a:srgbClr val="000000"/>
                </a:solidFill>
                <a:ea typeface="+mn-ea"/>
                <a:cs typeface="+mn-cs"/>
              </a:rPr>
            </a:br>
            <a:r>
              <a:rPr lang="en-GB" sz="3200" dirty="0">
                <a:latin typeface="Arial" panose="020B0604020202020204" pitchFamily="34" charset="0"/>
                <a:cs typeface="Arial" panose="020B0604020202020204" pitchFamily="34" charset="0"/>
              </a:rPr>
              <a:t>We worship the God who was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We worship the God who is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We worship the God who evermore will be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He opened the prison doors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He parted the raging sea</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My God, He holds the victory</a:t>
            </a:r>
          </a:p>
        </p:txBody>
      </p:sp>
    </p:spTree>
    <p:extLst>
      <p:ext uri="{BB962C8B-B14F-4D97-AF65-F5344CB8AC3E}">
        <p14:creationId xmlns:p14="http://schemas.microsoft.com/office/powerpoint/2010/main" val="1095422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a:extLst>
              <a:ext uri="{FF2B5EF4-FFF2-40B4-BE49-F238E27FC236}">
                <a16:creationId xmlns:a16="http://schemas.microsoft.com/office/drawing/2014/main" id="{B12988F5-778C-4445-AB77-F8EB209A4FD1}"/>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5123" name="Slide Number Placeholder 2">
            <a:extLst>
              <a:ext uri="{FF2B5EF4-FFF2-40B4-BE49-F238E27FC236}">
                <a16:creationId xmlns:a16="http://schemas.microsoft.com/office/drawing/2014/main" id="{68C072F7-E455-4369-BE8A-F40392135EB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D90B80-1A7B-43CD-9329-B48E90F10F5B}" type="slidenum">
              <a:rPr lang="en-AU" altLang="en-US" sz="1400"/>
              <a:pPr/>
              <a:t>48</a:t>
            </a:fld>
            <a:endParaRPr lang="en-AU" altLang="en-US" sz="1400"/>
          </a:p>
        </p:txBody>
      </p:sp>
      <p:sp>
        <p:nvSpPr>
          <p:cNvPr id="5124" name="Title 3">
            <a:extLst>
              <a:ext uri="{FF2B5EF4-FFF2-40B4-BE49-F238E27FC236}">
                <a16:creationId xmlns:a16="http://schemas.microsoft.com/office/drawing/2014/main" id="{5CDA2953-D53A-4817-B5DF-F99BDD82EB4A}"/>
              </a:ext>
            </a:extLst>
          </p:cNvPr>
          <p:cNvSpPr>
            <a:spLocks noGrp="1" noChangeArrowheads="1"/>
          </p:cNvSpPr>
          <p:nvPr>
            <p:ph type="title" idx="4294967295"/>
          </p:nvPr>
        </p:nvSpPr>
        <p:spPr>
          <a:xfrm>
            <a:off x="685800" y="609600"/>
            <a:ext cx="7772400" cy="4778375"/>
          </a:xfrm>
        </p:spPr>
        <p:txBody>
          <a:bodyPr/>
          <a:lstStyle/>
          <a:p>
            <a:pPr eaLnBrk="1" hangingPunct="1"/>
            <a:r>
              <a:rPr lang="en-GB" altLang="en-US" sz="3200">
                <a:latin typeface="Arial" panose="020B0604020202020204" pitchFamily="34" charset="0"/>
                <a:cs typeface="Arial" panose="020B0604020202020204" pitchFamily="34" charset="0"/>
              </a:rPr>
              <a:t>There's joy in the house of the Lord</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There's joy in the house of the Lord today</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And we won't be quiet</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We shout out Your praise</a:t>
            </a:r>
            <a:endParaRPr lang="en-AU" altLang="en-US"/>
          </a:p>
        </p:txBody>
      </p:sp>
    </p:spTree>
    <p:extLst>
      <p:ext uri="{BB962C8B-B14F-4D97-AF65-F5344CB8AC3E}">
        <p14:creationId xmlns:p14="http://schemas.microsoft.com/office/powerpoint/2010/main" val="792392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a:extLst>
              <a:ext uri="{FF2B5EF4-FFF2-40B4-BE49-F238E27FC236}">
                <a16:creationId xmlns:a16="http://schemas.microsoft.com/office/drawing/2014/main" id="{57954B87-2960-4334-9E85-615581E5FA63}"/>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6147" name="Slide Number Placeholder 2">
            <a:extLst>
              <a:ext uri="{FF2B5EF4-FFF2-40B4-BE49-F238E27FC236}">
                <a16:creationId xmlns:a16="http://schemas.microsoft.com/office/drawing/2014/main" id="{5A315600-1D6D-4A1A-81D7-DDA9374CDBFE}"/>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4F938C-A57F-4917-8D80-C8D7F7C5E775}" type="slidenum">
              <a:rPr lang="en-AU" altLang="en-US" sz="1400"/>
              <a:pPr/>
              <a:t>49</a:t>
            </a:fld>
            <a:endParaRPr lang="en-AU" altLang="en-US" sz="1400"/>
          </a:p>
        </p:txBody>
      </p:sp>
      <p:sp>
        <p:nvSpPr>
          <p:cNvPr id="6148" name="Title 3">
            <a:extLst>
              <a:ext uri="{FF2B5EF4-FFF2-40B4-BE49-F238E27FC236}">
                <a16:creationId xmlns:a16="http://schemas.microsoft.com/office/drawing/2014/main" id="{D6905CE6-5B05-469D-AB3D-CCB29F3229E5}"/>
              </a:ext>
            </a:extLst>
          </p:cNvPr>
          <p:cNvSpPr>
            <a:spLocks noGrp="1" noChangeArrowheads="1"/>
          </p:cNvSpPr>
          <p:nvPr>
            <p:ph type="title" idx="4294967295"/>
          </p:nvPr>
        </p:nvSpPr>
        <p:spPr>
          <a:xfrm>
            <a:off x="685800" y="609600"/>
            <a:ext cx="7772400" cy="4814888"/>
          </a:xfrm>
        </p:spPr>
        <p:txBody>
          <a:bodyPr/>
          <a:lstStyle/>
          <a:p>
            <a:pPr eaLnBrk="1" hangingPunct="1"/>
            <a:r>
              <a:rPr lang="en-GB" altLang="en-US" sz="3200" dirty="0">
                <a:latin typeface="Arial" panose="020B0604020202020204" pitchFamily="34" charset="0"/>
                <a:cs typeface="Arial" panose="020B0604020202020204" pitchFamily="34" charset="0"/>
              </a:rPr>
              <a:t>There's joy in the house of the Lord</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Our God is surely in this place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And we won't be quiet</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shout out Your praise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(Oh-oh, oh) we shout out Your praise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(Oh-oh, oh)</a:t>
            </a:r>
            <a:endParaRPr lang="en-AU" altLang="en-US" dirty="0"/>
          </a:p>
        </p:txBody>
      </p:sp>
    </p:spTree>
    <p:extLst>
      <p:ext uri="{BB962C8B-B14F-4D97-AF65-F5344CB8AC3E}">
        <p14:creationId xmlns:p14="http://schemas.microsoft.com/office/powerpoint/2010/main" val="415088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a:extLst>
              <a:ext uri="{FF2B5EF4-FFF2-40B4-BE49-F238E27FC236}">
                <a16:creationId xmlns:a16="http://schemas.microsoft.com/office/drawing/2014/main" id="{4D96E325-6057-42A0-989F-BDA26DC021C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3075" name="Slide Number Placeholder 3">
            <a:extLst>
              <a:ext uri="{FF2B5EF4-FFF2-40B4-BE49-F238E27FC236}">
                <a16:creationId xmlns:a16="http://schemas.microsoft.com/office/drawing/2014/main" id="{250F69AD-2380-45F2-AA03-DC9E26E2BF92}"/>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8F78D7-D8A5-4C3C-96E5-C271AB7923CB}" type="slidenum">
              <a:rPr lang="en-AU" altLang="en-US" sz="1400"/>
              <a:pPr/>
              <a:t>5</a:t>
            </a:fld>
            <a:endParaRPr lang="en-AU" altLang="en-US" sz="1400"/>
          </a:p>
        </p:txBody>
      </p:sp>
      <p:sp>
        <p:nvSpPr>
          <p:cNvPr id="3076" name="Text Box 6">
            <a:extLst>
              <a:ext uri="{FF2B5EF4-FFF2-40B4-BE49-F238E27FC236}">
                <a16:creationId xmlns:a16="http://schemas.microsoft.com/office/drawing/2014/main" id="{FB31A255-D500-44FA-9B80-5C74C5CBA329}"/>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077" name="Rectangle 7">
            <a:extLst>
              <a:ext uri="{FF2B5EF4-FFF2-40B4-BE49-F238E27FC236}">
                <a16:creationId xmlns:a16="http://schemas.microsoft.com/office/drawing/2014/main" id="{EF04960B-8F64-4786-AC35-DAB798D06C19}"/>
              </a:ext>
            </a:extLst>
          </p:cNvPr>
          <p:cNvSpPr>
            <a:spLocks noChangeArrowheads="1"/>
          </p:cNvSpPr>
          <p:nvPr/>
        </p:nvSpPr>
        <p:spPr bwMode="auto">
          <a:xfrm>
            <a:off x="0" y="-2301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AU" altLang="en-US"/>
          </a:p>
        </p:txBody>
      </p:sp>
      <p:sp>
        <p:nvSpPr>
          <p:cNvPr id="3" name="Title 2">
            <a:extLst>
              <a:ext uri="{FF2B5EF4-FFF2-40B4-BE49-F238E27FC236}">
                <a16:creationId xmlns:a16="http://schemas.microsoft.com/office/drawing/2014/main" id="{EC5AAD79-79ED-4F00-8E86-7966201A024B}"/>
              </a:ext>
            </a:extLst>
          </p:cNvPr>
          <p:cNvSpPr>
            <a:spLocks noGrp="1"/>
          </p:cNvSpPr>
          <p:nvPr>
            <p:ph type="title" idx="4294967295"/>
          </p:nvPr>
        </p:nvSpPr>
        <p:spPr>
          <a:xfrm>
            <a:off x="555625" y="609600"/>
            <a:ext cx="8032750" cy="5148263"/>
          </a:xfrm>
        </p:spPr>
        <p:txBody>
          <a:bodyPr/>
          <a:lstStyle/>
          <a:p>
            <a:pPr eaLnBrk="1" hangingPunct="1">
              <a:defRPr/>
            </a:pPr>
            <a:r>
              <a:rPr lang="en-AU" sz="3200" dirty="0">
                <a:solidFill>
                  <a:srgbClr val="0070C0"/>
                </a:solidFill>
                <a:ea typeface="+mn-ea"/>
                <a:cs typeface="+mn-cs"/>
              </a:rPr>
              <a:t>House of the Lord</a:t>
            </a:r>
            <a:br>
              <a:rPr lang="en-AU" sz="2400" dirty="0">
                <a:solidFill>
                  <a:srgbClr val="000000"/>
                </a:solidFill>
                <a:ea typeface="+mn-ea"/>
                <a:cs typeface="+mn-cs"/>
              </a:rPr>
            </a:br>
            <a:br>
              <a:rPr lang="en-AU" sz="2400" dirty="0">
                <a:solidFill>
                  <a:srgbClr val="000000"/>
                </a:solidFill>
                <a:ea typeface="+mn-ea"/>
                <a:cs typeface="+mn-cs"/>
              </a:rPr>
            </a:br>
            <a:br>
              <a:rPr lang="en-AU" sz="2400" dirty="0">
                <a:solidFill>
                  <a:srgbClr val="000000"/>
                </a:solidFill>
                <a:ea typeface="+mn-ea"/>
                <a:cs typeface="+mn-cs"/>
              </a:rPr>
            </a:br>
            <a:br>
              <a:rPr lang="en-AU" sz="2400" dirty="0">
                <a:solidFill>
                  <a:srgbClr val="000000"/>
                </a:solidFill>
                <a:ea typeface="+mn-ea"/>
                <a:cs typeface="+mn-cs"/>
              </a:rPr>
            </a:br>
            <a:r>
              <a:rPr lang="en-AU" sz="2400" dirty="0">
                <a:solidFill>
                  <a:srgbClr val="000000"/>
                </a:solidFill>
                <a:ea typeface="+mn-ea"/>
                <a:cs typeface="+mn-cs"/>
              </a:rPr>
              <a:t>Hillsong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52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a:extLst>
              <a:ext uri="{FF2B5EF4-FFF2-40B4-BE49-F238E27FC236}">
                <a16:creationId xmlns:a16="http://schemas.microsoft.com/office/drawing/2014/main" id="{5EBB9061-59DF-4CD4-BD88-621A7BCC7397}"/>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7171" name="Slide Number Placeholder 2">
            <a:extLst>
              <a:ext uri="{FF2B5EF4-FFF2-40B4-BE49-F238E27FC236}">
                <a16:creationId xmlns:a16="http://schemas.microsoft.com/office/drawing/2014/main" id="{131A72D9-B460-42A6-901B-417754CC686D}"/>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337CD0-A23B-4AD9-A97E-E30F5BF217C1}" type="slidenum">
              <a:rPr lang="en-AU" altLang="en-US" sz="1400"/>
              <a:pPr/>
              <a:t>50</a:t>
            </a:fld>
            <a:endParaRPr lang="en-AU" altLang="en-US" sz="1400"/>
          </a:p>
        </p:txBody>
      </p:sp>
      <p:sp>
        <p:nvSpPr>
          <p:cNvPr id="7172" name="Title 3">
            <a:extLst>
              <a:ext uri="{FF2B5EF4-FFF2-40B4-BE49-F238E27FC236}">
                <a16:creationId xmlns:a16="http://schemas.microsoft.com/office/drawing/2014/main" id="{DB338729-30B0-4CD7-902B-2C40787A2206}"/>
              </a:ext>
            </a:extLst>
          </p:cNvPr>
          <p:cNvSpPr>
            <a:spLocks noGrp="1" noChangeArrowheads="1"/>
          </p:cNvSpPr>
          <p:nvPr>
            <p:ph type="title" idx="4294967295"/>
          </p:nvPr>
        </p:nvSpPr>
        <p:spPr>
          <a:xfrm>
            <a:off x="358775" y="609600"/>
            <a:ext cx="8426450" cy="4233863"/>
          </a:xfrm>
        </p:spPr>
        <p:txBody>
          <a:bodyPr/>
          <a:lstStyle/>
          <a:p>
            <a:pPr eaLnBrk="1" hangingPunct="1"/>
            <a:r>
              <a:rPr lang="en-GB" altLang="en-US" sz="3200">
                <a:latin typeface="Arial" panose="020B0604020202020204" pitchFamily="34" charset="0"/>
                <a:cs typeface="Arial" panose="020B0604020202020204" pitchFamily="34" charset="0"/>
              </a:rPr>
              <a:t>We sing to the God who heals</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We sing to the God who saves</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We sing to the God who always makes a way</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'Cause He hung up on that cross</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Then He rose up from that grave</a:t>
            </a:r>
            <a:br>
              <a:rPr lang="en-GB" altLang="en-US" sz="3200">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My God's still rolling stones away</a:t>
            </a:r>
            <a:endParaRPr lang="en-AU" altLang="en-US"/>
          </a:p>
        </p:txBody>
      </p:sp>
    </p:spTree>
    <p:extLst>
      <p:ext uri="{BB962C8B-B14F-4D97-AF65-F5344CB8AC3E}">
        <p14:creationId xmlns:p14="http://schemas.microsoft.com/office/powerpoint/2010/main" val="3380557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a:extLst>
              <a:ext uri="{FF2B5EF4-FFF2-40B4-BE49-F238E27FC236}">
                <a16:creationId xmlns:a16="http://schemas.microsoft.com/office/drawing/2014/main" id="{0C911E1E-E49E-4EA0-BA4C-3BE62D414695}"/>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8195" name="Slide Number Placeholder 2">
            <a:extLst>
              <a:ext uri="{FF2B5EF4-FFF2-40B4-BE49-F238E27FC236}">
                <a16:creationId xmlns:a16="http://schemas.microsoft.com/office/drawing/2014/main" id="{35F27F5B-518F-49F9-BB9D-F9C0C1A66E9F}"/>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B4586B-28DB-4FCC-B4BE-25A2EAC9E180}" type="slidenum">
              <a:rPr lang="en-AU" altLang="en-US" sz="1400"/>
              <a:pPr/>
              <a:t>51</a:t>
            </a:fld>
            <a:endParaRPr lang="en-AU" altLang="en-US" sz="1400"/>
          </a:p>
        </p:txBody>
      </p:sp>
      <p:sp>
        <p:nvSpPr>
          <p:cNvPr id="8196" name="Title 3">
            <a:extLst>
              <a:ext uri="{FF2B5EF4-FFF2-40B4-BE49-F238E27FC236}">
                <a16:creationId xmlns:a16="http://schemas.microsoft.com/office/drawing/2014/main" id="{B7818D48-F570-4D1F-AF66-375FE0BD39BB}"/>
              </a:ext>
            </a:extLst>
          </p:cNvPr>
          <p:cNvSpPr>
            <a:spLocks noGrp="1" noChangeArrowheads="1"/>
          </p:cNvSpPr>
          <p:nvPr>
            <p:ph type="title" idx="4294967295"/>
          </p:nvPr>
        </p:nvSpPr>
        <p:spPr>
          <a:xfrm>
            <a:off x="685800" y="609600"/>
            <a:ext cx="7772400" cy="4876800"/>
          </a:xfrm>
        </p:spPr>
        <p:txBody>
          <a:bodyPr/>
          <a:lstStyle/>
          <a:p>
            <a:pPr eaLnBrk="1" hangingPunct="1"/>
            <a:r>
              <a:rPr lang="en-GB" altLang="en-US" sz="3200" dirty="0">
                <a:latin typeface="Arial" panose="020B0604020202020204" pitchFamily="34" charset="0"/>
                <a:cs typeface="Arial" panose="020B0604020202020204" pitchFamily="34" charset="0"/>
              </a:rPr>
              <a:t>There's joy in the house of the Lord</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There's joy in the house of the Lord today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And we won't be quiet</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shout out Your praise</a:t>
            </a:r>
            <a:endParaRPr lang="en-AU" altLang="en-US" dirty="0"/>
          </a:p>
        </p:txBody>
      </p:sp>
    </p:spTree>
    <p:extLst>
      <p:ext uri="{BB962C8B-B14F-4D97-AF65-F5344CB8AC3E}">
        <p14:creationId xmlns:p14="http://schemas.microsoft.com/office/powerpoint/2010/main" val="2474516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87788EB6-49EC-492A-A900-ED9A67EE2FEF}"/>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9219" name="Slide Number Placeholder 2">
            <a:extLst>
              <a:ext uri="{FF2B5EF4-FFF2-40B4-BE49-F238E27FC236}">
                <a16:creationId xmlns:a16="http://schemas.microsoft.com/office/drawing/2014/main" id="{9DD1E6B2-E997-4B35-87CF-10037FD6D911}"/>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7624CE-F119-41C3-A5BF-86C5E5771A48}" type="slidenum">
              <a:rPr lang="en-AU" altLang="en-US" sz="1400"/>
              <a:pPr/>
              <a:t>52</a:t>
            </a:fld>
            <a:endParaRPr lang="en-AU" altLang="en-US" sz="1400"/>
          </a:p>
        </p:txBody>
      </p:sp>
      <p:sp>
        <p:nvSpPr>
          <p:cNvPr id="9220" name="Title 3">
            <a:extLst>
              <a:ext uri="{FF2B5EF4-FFF2-40B4-BE49-F238E27FC236}">
                <a16:creationId xmlns:a16="http://schemas.microsoft.com/office/drawing/2014/main" id="{0DBBE2DF-DF5D-4BED-A901-FE7CBBA394F8}"/>
              </a:ext>
            </a:extLst>
          </p:cNvPr>
          <p:cNvSpPr>
            <a:spLocks noGrp="1" noChangeArrowheads="1"/>
          </p:cNvSpPr>
          <p:nvPr>
            <p:ph type="title" idx="4294967295"/>
          </p:nvPr>
        </p:nvSpPr>
        <p:spPr>
          <a:xfrm>
            <a:off x="685800" y="609600"/>
            <a:ext cx="7772400" cy="4543425"/>
          </a:xfrm>
        </p:spPr>
        <p:txBody>
          <a:bodyPr/>
          <a:lstStyle/>
          <a:p>
            <a:pPr eaLnBrk="1" hangingPunct="1"/>
            <a:r>
              <a:rPr lang="en-GB" altLang="en-US" sz="3200" dirty="0">
                <a:latin typeface="Arial" panose="020B0604020202020204" pitchFamily="34" charset="0"/>
                <a:cs typeface="Arial" panose="020B0604020202020204" pitchFamily="34" charset="0"/>
              </a:rPr>
              <a:t>There's joy in the house of the Lord</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Our God is surely in this place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And we won't be quiet</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shout out Your praise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were the beggars</a:t>
            </a:r>
            <a:endParaRPr lang="en-AU" altLang="en-US" dirty="0"/>
          </a:p>
        </p:txBody>
      </p:sp>
    </p:spTree>
    <p:extLst>
      <p:ext uri="{BB962C8B-B14F-4D97-AF65-F5344CB8AC3E}">
        <p14:creationId xmlns:p14="http://schemas.microsoft.com/office/powerpoint/2010/main" val="613127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a:extLst>
              <a:ext uri="{FF2B5EF4-FFF2-40B4-BE49-F238E27FC236}">
                <a16:creationId xmlns:a16="http://schemas.microsoft.com/office/drawing/2014/main" id="{8900072D-FC93-4DD1-936D-A977E15F6DCF}"/>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10243" name="Slide Number Placeholder 2">
            <a:extLst>
              <a:ext uri="{FF2B5EF4-FFF2-40B4-BE49-F238E27FC236}">
                <a16:creationId xmlns:a16="http://schemas.microsoft.com/office/drawing/2014/main" id="{D42A6E0A-7DE4-400B-89AF-D216F1C710B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A7D52C-8C35-42B5-9AF1-0A8F714218D6}" type="slidenum">
              <a:rPr lang="en-AU" altLang="en-US" sz="1400"/>
              <a:pPr/>
              <a:t>53</a:t>
            </a:fld>
            <a:endParaRPr lang="en-AU" altLang="en-US" sz="1400"/>
          </a:p>
        </p:txBody>
      </p:sp>
      <p:sp>
        <p:nvSpPr>
          <p:cNvPr id="10244" name="Title 3">
            <a:extLst>
              <a:ext uri="{FF2B5EF4-FFF2-40B4-BE49-F238E27FC236}">
                <a16:creationId xmlns:a16="http://schemas.microsoft.com/office/drawing/2014/main" id="{393EF739-4F67-4992-9D8C-213A521CD73C}"/>
              </a:ext>
            </a:extLst>
          </p:cNvPr>
          <p:cNvSpPr>
            <a:spLocks noGrp="1" noChangeArrowheads="1"/>
          </p:cNvSpPr>
          <p:nvPr>
            <p:ph type="title" idx="4294967295"/>
          </p:nvPr>
        </p:nvSpPr>
        <p:spPr>
          <a:xfrm>
            <a:off x="685800" y="609600"/>
            <a:ext cx="7772400" cy="4370388"/>
          </a:xfrm>
        </p:spPr>
        <p:txBody>
          <a:bodyPr/>
          <a:lstStyle/>
          <a:p>
            <a:pPr eaLnBrk="1" hangingPunct="1"/>
            <a:r>
              <a:rPr lang="en-GB" altLang="en-US" sz="3200" dirty="0">
                <a:latin typeface="Arial" panose="020B0604020202020204" pitchFamily="34" charset="0"/>
                <a:cs typeface="Arial" panose="020B0604020202020204" pitchFamily="34" charset="0"/>
              </a:rPr>
              <a:t>Now we're royalty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were the prisoners</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Now we're running free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are forgiven, accepted</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Redeemed by His grace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Let the house of the Lord sing praise</a:t>
            </a:r>
            <a:br>
              <a:rPr lang="en-GB" altLang="en-US" sz="3200" dirty="0">
                <a:latin typeface="Arial" panose="020B0604020202020204" pitchFamily="34" charset="0"/>
                <a:cs typeface="Arial" panose="020B0604020202020204" pitchFamily="34" charset="0"/>
              </a:rPr>
            </a:br>
            <a:r>
              <a:rPr lang="en-GB" altLang="en-US" sz="3200" dirty="0" err="1">
                <a:latin typeface="Arial" panose="020B0604020202020204" pitchFamily="34" charset="0"/>
                <a:cs typeface="Arial" panose="020B0604020202020204" pitchFamily="34" charset="0"/>
              </a:rPr>
              <a:t>'Cause</a:t>
            </a:r>
            <a:r>
              <a:rPr lang="en-GB" altLang="en-US" sz="3200" dirty="0">
                <a:latin typeface="Arial" panose="020B0604020202020204" pitchFamily="34" charset="0"/>
                <a:cs typeface="Arial" panose="020B0604020202020204" pitchFamily="34" charset="0"/>
              </a:rPr>
              <a:t> we were the beggars</a:t>
            </a:r>
            <a:endParaRPr lang="en-AU" altLang="en-US" dirty="0"/>
          </a:p>
        </p:txBody>
      </p:sp>
    </p:spTree>
    <p:extLst>
      <p:ext uri="{BB962C8B-B14F-4D97-AF65-F5344CB8AC3E}">
        <p14:creationId xmlns:p14="http://schemas.microsoft.com/office/powerpoint/2010/main" val="3105728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E16B77DD-743A-4B09-93AD-532F58140568}"/>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11267" name="Slide Number Placeholder 2">
            <a:extLst>
              <a:ext uri="{FF2B5EF4-FFF2-40B4-BE49-F238E27FC236}">
                <a16:creationId xmlns:a16="http://schemas.microsoft.com/office/drawing/2014/main" id="{34CB5D07-DFDF-4984-8703-20B8B152862B}"/>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A86436-8B60-448B-9A9B-5831CD79036A}" type="slidenum">
              <a:rPr lang="en-AU" altLang="en-US" sz="1400"/>
              <a:pPr/>
              <a:t>54</a:t>
            </a:fld>
            <a:endParaRPr lang="en-AU" altLang="en-US" sz="1400"/>
          </a:p>
        </p:txBody>
      </p:sp>
      <p:sp>
        <p:nvSpPr>
          <p:cNvPr id="11268" name="Title 3">
            <a:extLst>
              <a:ext uri="{FF2B5EF4-FFF2-40B4-BE49-F238E27FC236}">
                <a16:creationId xmlns:a16="http://schemas.microsoft.com/office/drawing/2014/main" id="{6F2A3A08-2274-4198-A353-F90C13AC4794}"/>
              </a:ext>
            </a:extLst>
          </p:cNvPr>
          <p:cNvSpPr>
            <a:spLocks noGrp="1" noChangeArrowheads="1"/>
          </p:cNvSpPr>
          <p:nvPr>
            <p:ph type="title" idx="4294967295"/>
          </p:nvPr>
        </p:nvSpPr>
        <p:spPr>
          <a:xfrm>
            <a:off x="685800" y="609600"/>
            <a:ext cx="7772400" cy="4951413"/>
          </a:xfrm>
        </p:spPr>
        <p:txBody>
          <a:bodyPr/>
          <a:lstStyle/>
          <a:p>
            <a:pPr eaLnBrk="1" hangingPunct="1"/>
            <a:r>
              <a:rPr lang="en-GB" altLang="en-US" sz="3200" dirty="0">
                <a:latin typeface="Arial" panose="020B0604020202020204" pitchFamily="34" charset="0"/>
                <a:cs typeface="Arial" panose="020B0604020202020204" pitchFamily="34" charset="0"/>
              </a:rPr>
              <a:t>Now we're royalty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were the prisoners</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Now we're running free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are forgiven, accepted</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Redeemed by His grace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Let the house of the Lord sing praise</a:t>
            </a:r>
            <a:endParaRPr lang="en-AU" altLang="en-US" dirty="0"/>
          </a:p>
        </p:txBody>
      </p:sp>
    </p:spTree>
    <p:extLst>
      <p:ext uri="{BB962C8B-B14F-4D97-AF65-F5344CB8AC3E}">
        <p14:creationId xmlns:p14="http://schemas.microsoft.com/office/powerpoint/2010/main" val="380677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a:extLst>
              <a:ext uri="{FF2B5EF4-FFF2-40B4-BE49-F238E27FC236}">
                <a16:creationId xmlns:a16="http://schemas.microsoft.com/office/drawing/2014/main" id="{941D2DBF-7312-44A2-B867-4683FC12A93C}"/>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12291" name="Slide Number Placeholder 2">
            <a:extLst>
              <a:ext uri="{FF2B5EF4-FFF2-40B4-BE49-F238E27FC236}">
                <a16:creationId xmlns:a16="http://schemas.microsoft.com/office/drawing/2014/main" id="{C854F3F0-3700-4D1C-B51A-0E6A06BC51C8}"/>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932271-406A-4DDF-9D42-E4D2CDB901A7}" type="slidenum">
              <a:rPr lang="en-AU" altLang="en-US" sz="1400"/>
              <a:pPr/>
              <a:t>55</a:t>
            </a:fld>
            <a:endParaRPr lang="en-AU" altLang="en-US" sz="1400"/>
          </a:p>
        </p:txBody>
      </p:sp>
      <p:sp>
        <p:nvSpPr>
          <p:cNvPr id="12292" name="Title 3">
            <a:extLst>
              <a:ext uri="{FF2B5EF4-FFF2-40B4-BE49-F238E27FC236}">
                <a16:creationId xmlns:a16="http://schemas.microsoft.com/office/drawing/2014/main" id="{770A2F02-E194-47CC-B3D7-FA9531531185}"/>
              </a:ext>
            </a:extLst>
          </p:cNvPr>
          <p:cNvSpPr>
            <a:spLocks noGrp="1" noChangeArrowheads="1"/>
          </p:cNvSpPr>
          <p:nvPr>
            <p:ph type="title" idx="4294967295"/>
          </p:nvPr>
        </p:nvSpPr>
        <p:spPr>
          <a:xfrm>
            <a:off x="685800" y="609600"/>
            <a:ext cx="7772400" cy="4605338"/>
          </a:xfrm>
        </p:spPr>
        <p:txBody>
          <a:bodyPr/>
          <a:lstStyle/>
          <a:p>
            <a:pPr eaLnBrk="1" hangingPunct="1"/>
            <a:r>
              <a:rPr lang="en-GB" altLang="en-US" sz="3200" dirty="0">
                <a:latin typeface="Arial" panose="020B0604020202020204" pitchFamily="34" charset="0"/>
                <a:cs typeface="Arial" panose="020B0604020202020204" pitchFamily="34" charset="0"/>
              </a:rPr>
              <a:t>There's joy in the house of the Lord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(there is joy in the house)</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There's joy in the house of the Lord today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And we won't be quiet (oh yeah)</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shout out Your praise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(I </a:t>
            </a:r>
            <a:r>
              <a:rPr lang="en-GB" altLang="en-US" sz="3200" dirty="0" err="1">
                <a:latin typeface="Arial" panose="020B0604020202020204" pitchFamily="34" charset="0"/>
                <a:cs typeface="Arial" panose="020B0604020202020204" pitchFamily="34" charset="0"/>
              </a:rPr>
              <a:t>wanna</a:t>
            </a:r>
            <a:r>
              <a:rPr lang="en-GB" altLang="en-US" sz="3200" dirty="0">
                <a:latin typeface="Arial" panose="020B0604020202020204" pitchFamily="34" charset="0"/>
                <a:cs typeface="Arial" panose="020B0604020202020204" pitchFamily="34" charset="0"/>
              </a:rPr>
              <a:t> shout out Your praise)</a:t>
            </a:r>
            <a:endParaRPr lang="en-AU" altLang="en-US" dirty="0"/>
          </a:p>
        </p:txBody>
      </p:sp>
    </p:spTree>
    <p:extLst>
      <p:ext uri="{BB962C8B-B14F-4D97-AF65-F5344CB8AC3E}">
        <p14:creationId xmlns:p14="http://schemas.microsoft.com/office/powerpoint/2010/main" val="3701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291E683B-3906-42E5-A09C-5F6AE29505C4}"/>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13315" name="Slide Number Placeholder 2">
            <a:extLst>
              <a:ext uri="{FF2B5EF4-FFF2-40B4-BE49-F238E27FC236}">
                <a16:creationId xmlns:a16="http://schemas.microsoft.com/office/drawing/2014/main" id="{960F0CEA-2AED-474E-8142-82218A412C92}"/>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4B99A7-539F-4AFA-A8F8-D51ECA742EA6}" type="slidenum">
              <a:rPr lang="en-AU" altLang="en-US" sz="1400"/>
              <a:pPr/>
              <a:t>56</a:t>
            </a:fld>
            <a:endParaRPr lang="en-AU" altLang="en-US" sz="1400"/>
          </a:p>
        </p:txBody>
      </p:sp>
      <p:sp>
        <p:nvSpPr>
          <p:cNvPr id="13316" name="Title 3">
            <a:extLst>
              <a:ext uri="{FF2B5EF4-FFF2-40B4-BE49-F238E27FC236}">
                <a16:creationId xmlns:a16="http://schemas.microsoft.com/office/drawing/2014/main" id="{FBD88F28-A6C9-40FD-B873-4499F8DCAF83}"/>
              </a:ext>
            </a:extLst>
          </p:cNvPr>
          <p:cNvSpPr>
            <a:spLocks noGrp="1" noChangeArrowheads="1"/>
          </p:cNvSpPr>
          <p:nvPr>
            <p:ph type="title" idx="4294967295"/>
          </p:nvPr>
        </p:nvSpPr>
        <p:spPr>
          <a:xfrm>
            <a:off x="685800" y="609600"/>
            <a:ext cx="7772400" cy="4752975"/>
          </a:xfrm>
        </p:spPr>
        <p:txBody>
          <a:bodyPr/>
          <a:lstStyle/>
          <a:p>
            <a:pPr eaLnBrk="1" hangingPunct="1"/>
            <a:r>
              <a:rPr lang="en-GB" altLang="en-US" sz="3200" dirty="0">
                <a:latin typeface="Arial" panose="020B0604020202020204" pitchFamily="34" charset="0"/>
                <a:cs typeface="Arial" panose="020B0604020202020204" pitchFamily="34" charset="0"/>
              </a:rPr>
              <a:t>There's joy in the house of the Lord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(there is joy)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Our God is surely in this place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(there is joy)</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And we won't be quiet</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shout out Your praise </a:t>
            </a:r>
            <a:br>
              <a:rPr lang="en-GB" altLang="en-US" sz="3200" dirty="0">
                <a:latin typeface="Arial" panose="020B0604020202020204" pitchFamily="34" charset="0"/>
                <a:cs typeface="Arial" panose="020B0604020202020204" pitchFamily="34" charset="0"/>
              </a:rPr>
            </a:br>
            <a:r>
              <a:rPr lang="en-GB" altLang="en-US" sz="3200" dirty="0">
                <a:latin typeface="Arial" panose="020B0604020202020204" pitchFamily="34" charset="0"/>
                <a:cs typeface="Arial" panose="020B0604020202020204" pitchFamily="34" charset="0"/>
              </a:rPr>
              <a:t>(we </a:t>
            </a:r>
            <a:r>
              <a:rPr lang="en-GB" altLang="en-US" sz="3200" dirty="0" err="1">
                <a:latin typeface="Arial" panose="020B0604020202020204" pitchFamily="34" charset="0"/>
                <a:cs typeface="Arial" panose="020B0604020202020204" pitchFamily="34" charset="0"/>
              </a:rPr>
              <a:t>gonna</a:t>
            </a:r>
            <a:r>
              <a:rPr lang="en-GB" altLang="en-US" sz="3200" dirty="0">
                <a:latin typeface="Arial" panose="020B0604020202020204" pitchFamily="34" charset="0"/>
                <a:cs typeface="Arial" panose="020B0604020202020204" pitchFamily="34" charset="0"/>
              </a:rPr>
              <a:t> shout out Your praise)</a:t>
            </a:r>
            <a:br>
              <a:rPr lang="en-GB" altLang="en-US" sz="3200" dirty="0">
                <a:latin typeface="Arial" panose="020B0604020202020204" pitchFamily="34" charset="0"/>
                <a:cs typeface="Arial" panose="020B0604020202020204" pitchFamily="34" charset="0"/>
              </a:rPr>
            </a:br>
            <a:br>
              <a:rPr lang="en-GB" altLang="en-US" sz="3200" dirty="0">
                <a:latin typeface="Arial" panose="020B0604020202020204" pitchFamily="34" charset="0"/>
                <a:cs typeface="Arial" panose="020B0604020202020204" pitchFamily="34" charset="0"/>
              </a:rPr>
            </a:br>
            <a:r>
              <a:rPr lang="en-GB" altLang="en-US" sz="2400" dirty="0">
                <a:solidFill>
                  <a:srgbClr val="0070C0"/>
                </a:solidFill>
                <a:latin typeface="Arial" panose="020B0604020202020204" pitchFamily="34" charset="0"/>
                <a:cs typeface="Arial" panose="020B0604020202020204" pitchFamily="34" charset="0"/>
              </a:rPr>
              <a:t>Hillsong</a:t>
            </a:r>
            <a:endParaRPr lang="en-AU" altLang="en-US" dirty="0">
              <a:solidFill>
                <a:srgbClr val="0070C0"/>
              </a:solidFill>
            </a:endParaRPr>
          </a:p>
        </p:txBody>
      </p:sp>
    </p:spTree>
    <p:extLst>
      <p:ext uri="{BB962C8B-B14F-4D97-AF65-F5344CB8AC3E}">
        <p14:creationId xmlns:p14="http://schemas.microsoft.com/office/powerpoint/2010/main" val="4055279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a:extLst>
              <a:ext uri="{FF2B5EF4-FFF2-40B4-BE49-F238E27FC236}">
                <a16:creationId xmlns:a16="http://schemas.microsoft.com/office/drawing/2014/main" id="{7C130238-CE5B-433B-BE1A-004832B9A403}"/>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3075" name="Slide Number Placeholder 3">
            <a:extLst>
              <a:ext uri="{FF2B5EF4-FFF2-40B4-BE49-F238E27FC236}">
                <a16:creationId xmlns:a16="http://schemas.microsoft.com/office/drawing/2014/main" id="{B8A8635C-4271-4D6D-A1C3-84435069BC4D}"/>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B309E6-B858-4F5F-A951-50E12BC7F00A}" type="slidenum">
              <a:rPr lang="en-AU" altLang="en-US" sz="1400"/>
              <a:pPr/>
              <a:t>57</a:t>
            </a:fld>
            <a:endParaRPr lang="en-AU" altLang="en-US" sz="1400"/>
          </a:p>
        </p:txBody>
      </p:sp>
      <p:sp>
        <p:nvSpPr>
          <p:cNvPr id="2053" name="Text Box 5">
            <a:extLst>
              <a:ext uri="{FF2B5EF4-FFF2-40B4-BE49-F238E27FC236}">
                <a16:creationId xmlns:a16="http://schemas.microsoft.com/office/drawing/2014/main" id="{7B07B7E2-677A-4068-B257-5B362B7F514C}"/>
              </a:ext>
            </a:extLst>
          </p:cNvPr>
          <p:cNvSpPr txBox="1">
            <a:spLocks noChangeArrowheads="1"/>
          </p:cNvSpPr>
          <p:nvPr/>
        </p:nvSpPr>
        <p:spPr bwMode="auto">
          <a:xfrm>
            <a:off x="5029200" y="304800"/>
            <a:ext cx="381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AU" altLang="en-US" sz="1600" b="1">
                <a:effectLst>
                  <a:outerShdw blurRad="38100" dist="38100" dir="2700000" algn="tl">
                    <a:srgbClr val="C0C0C0"/>
                  </a:outerShdw>
                </a:effectLst>
                <a:latin typeface="Arial" panose="020B0604020202020204" pitchFamily="34" charset="0"/>
              </a:rPr>
              <a:t>SoF            TiS             Red Bk</a:t>
            </a:r>
          </a:p>
        </p:txBody>
      </p:sp>
      <p:sp>
        <p:nvSpPr>
          <p:cNvPr id="3077" name="Text Box 6">
            <a:extLst>
              <a:ext uri="{FF2B5EF4-FFF2-40B4-BE49-F238E27FC236}">
                <a16:creationId xmlns:a16="http://schemas.microsoft.com/office/drawing/2014/main" id="{CB947547-7FB7-4037-9DAB-CFFE6241C0E1}"/>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078" name="Rectangle 7">
            <a:extLst>
              <a:ext uri="{FF2B5EF4-FFF2-40B4-BE49-F238E27FC236}">
                <a16:creationId xmlns:a16="http://schemas.microsoft.com/office/drawing/2014/main" id="{FC262FA9-2932-4F57-B027-5433085E2BDC}"/>
              </a:ext>
            </a:extLst>
          </p:cNvPr>
          <p:cNvSpPr>
            <a:spLocks noChangeArrowheads="1"/>
          </p:cNvSpPr>
          <p:nvPr/>
        </p:nvSpPr>
        <p:spPr bwMode="auto">
          <a:xfrm>
            <a:off x="0" y="-2301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AU" altLang="en-US"/>
          </a:p>
        </p:txBody>
      </p:sp>
      <p:sp>
        <p:nvSpPr>
          <p:cNvPr id="3" name="Title 2">
            <a:extLst>
              <a:ext uri="{FF2B5EF4-FFF2-40B4-BE49-F238E27FC236}">
                <a16:creationId xmlns:a16="http://schemas.microsoft.com/office/drawing/2014/main" id="{EC5AAD79-79ED-4F00-8E86-7966201A024B}"/>
              </a:ext>
            </a:extLst>
          </p:cNvPr>
          <p:cNvSpPr>
            <a:spLocks noGrp="1"/>
          </p:cNvSpPr>
          <p:nvPr>
            <p:ph type="title" idx="4294967295"/>
          </p:nvPr>
        </p:nvSpPr>
        <p:spPr>
          <a:xfrm>
            <a:off x="685800" y="609600"/>
            <a:ext cx="7772400" cy="5148263"/>
          </a:xfrm>
        </p:spPr>
        <p:txBody>
          <a:bodyPr/>
          <a:lstStyle/>
          <a:p>
            <a:pPr eaLnBrk="1" hangingPunct="1">
              <a:defRPr/>
            </a:pPr>
            <a:r>
              <a:rPr lang="en-AU" sz="2400" dirty="0">
                <a:solidFill>
                  <a:srgbClr val="000000"/>
                </a:solidFill>
                <a:ea typeface="+mn-ea"/>
                <a:cs typeface="+mn-cs"/>
              </a:rPr>
              <a:t>This I believe </a:t>
            </a:r>
            <a:br>
              <a:rPr lang="en-AU" sz="2400" dirty="0">
                <a:solidFill>
                  <a:srgbClr val="000000"/>
                </a:solidFill>
                <a:ea typeface="+mn-ea"/>
                <a:cs typeface="+mn-cs"/>
              </a:rPr>
            </a:br>
            <a:br>
              <a:rPr lang="en-AU" dirty="0"/>
            </a:br>
            <a:r>
              <a:rPr lang="en-AU" sz="3200" b="1" dirty="0">
                <a:solidFill>
                  <a:schemeClr val="tx1"/>
                </a:solidFill>
                <a:latin typeface="Arial" panose="020B0604020202020204" pitchFamily="34" charset="0"/>
                <a:ea typeface="+mn-ea"/>
                <a:cs typeface="Arial" panose="020B0604020202020204" pitchFamily="34" charset="0"/>
              </a:rPr>
              <a:t>Our Father everlasting</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The all-creating One</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God Almighty</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Through your Holy Spirit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Conceiving Christ the Son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Jesus our Saviour</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29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a:extLst>
              <a:ext uri="{FF2B5EF4-FFF2-40B4-BE49-F238E27FC236}">
                <a16:creationId xmlns:a16="http://schemas.microsoft.com/office/drawing/2014/main" id="{E9EB8EA5-2BD2-4AF9-A60A-D3105AFDEC87}"/>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5123" name="Slide Number Placeholder 2">
            <a:extLst>
              <a:ext uri="{FF2B5EF4-FFF2-40B4-BE49-F238E27FC236}">
                <a16:creationId xmlns:a16="http://schemas.microsoft.com/office/drawing/2014/main" id="{C29C7890-E73A-4040-99B8-8D0FD3560B04}"/>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04AC35-7831-408F-BF5F-616FBFEB7CBF}" type="slidenum">
              <a:rPr lang="en-AU" altLang="en-US" sz="1400"/>
              <a:pPr/>
              <a:t>58</a:t>
            </a:fld>
            <a:endParaRPr lang="en-AU" altLang="en-US" sz="1400"/>
          </a:p>
        </p:txBody>
      </p:sp>
      <p:sp>
        <p:nvSpPr>
          <p:cNvPr id="4" name="Title 3">
            <a:extLst>
              <a:ext uri="{FF2B5EF4-FFF2-40B4-BE49-F238E27FC236}">
                <a16:creationId xmlns:a16="http://schemas.microsoft.com/office/drawing/2014/main" id="{B4938EDF-6FF3-4E0E-8A6E-9AAF6ECF9797}"/>
              </a:ext>
            </a:extLst>
          </p:cNvPr>
          <p:cNvSpPr>
            <a:spLocks noGrp="1"/>
          </p:cNvSpPr>
          <p:nvPr>
            <p:ph type="title" idx="4294967295"/>
          </p:nvPr>
        </p:nvSpPr>
        <p:spPr>
          <a:xfrm>
            <a:off x="685800" y="609600"/>
            <a:ext cx="7772400" cy="4667250"/>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I believe in God our Father</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Christ the Son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Holy Spirit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Our God is three in One</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resurrection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That we will rise again</a:t>
            </a:r>
            <a:br>
              <a:rPr lang="en-AU" sz="3200" b="1" dirty="0">
                <a:solidFill>
                  <a:schemeClr val="tx1"/>
                </a:solidFill>
                <a:latin typeface="Arial" panose="020B0604020202020204" pitchFamily="34" charset="0"/>
                <a:ea typeface="+mn-ea"/>
                <a:cs typeface="Arial" panose="020B0604020202020204" pitchFamily="34" charset="0"/>
              </a:rPr>
            </a:b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430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a:extLst>
              <a:ext uri="{FF2B5EF4-FFF2-40B4-BE49-F238E27FC236}">
                <a16:creationId xmlns:a16="http://schemas.microsoft.com/office/drawing/2014/main" id="{6C23C187-62ED-4F9B-8545-549DD77B9626}"/>
              </a:ext>
            </a:extLst>
          </p:cNvPr>
          <p:cNvSpPr>
            <a:spLocks noGrp="1"/>
          </p:cNvSpPr>
          <p:nvPr>
            <p:ph type="ftr" sz="quarter" idx="11"/>
          </p:nvPr>
        </p:nvSpPr>
        <p:spPr>
          <a:xfrm>
            <a:off x="3124200" y="6356350"/>
            <a:ext cx="3536032" cy="365125"/>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dirty="0"/>
              <a:t>Used with permission.  CCLI </a:t>
            </a:r>
            <a:r>
              <a:rPr lang="en-AU" altLang="en-US" sz="1400" dirty="0" err="1"/>
              <a:t>Lic</a:t>
            </a:r>
            <a:r>
              <a:rPr lang="en-AU" altLang="en-US" sz="1400" dirty="0"/>
              <a:t> No  222909</a:t>
            </a:r>
          </a:p>
        </p:txBody>
      </p:sp>
      <p:sp>
        <p:nvSpPr>
          <p:cNvPr id="6147" name="Slide Number Placeholder 2">
            <a:extLst>
              <a:ext uri="{FF2B5EF4-FFF2-40B4-BE49-F238E27FC236}">
                <a16:creationId xmlns:a16="http://schemas.microsoft.com/office/drawing/2014/main" id="{4DB81892-6388-4D3A-A9B6-3B0834185F43}"/>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98A781-55FC-4522-AB37-8812A3889FF1}" type="slidenum">
              <a:rPr lang="en-AU" altLang="en-US" sz="1400"/>
              <a:pPr/>
              <a:t>59</a:t>
            </a:fld>
            <a:endParaRPr lang="en-AU" altLang="en-US" sz="1400"/>
          </a:p>
        </p:txBody>
      </p:sp>
      <p:sp>
        <p:nvSpPr>
          <p:cNvPr id="4" name="Title 3">
            <a:extLst>
              <a:ext uri="{FF2B5EF4-FFF2-40B4-BE49-F238E27FC236}">
                <a16:creationId xmlns:a16="http://schemas.microsoft.com/office/drawing/2014/main" id="{F44561D1-4044-472D-B76B-591A1F64DBEB}"/>
              </a:ext>
            </a:extLst>
          </p:cNvPr>
          <p:cNvSpPr>
            <a:spLocks noGrp="1"/>
          </p:cNvSpPr>
          <p:nvPr>
            <p:ph type="title" idx="4294967295"/>
          </p:nvPr>
        </p:nvSpPr>
        <p:spPr>
          <a:xfrm>
            <a:off x="685800" y="609600"/>
            <a:ext cx="7772400" cy="5927725"/>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For I believe in the Name of Jesus</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Our Judge and our Defender</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Suffered and crucified</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Forgiveness is in You</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Descended into darkness</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You rose in glorious light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Forever seated high</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29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1371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197329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a:extLst>
              <a:ext uri="{FF2B5EF4-FFF2-40B4-BE49-F238E27FC236}">
                <a16:creationId xmlns:a16="http://schemas.microsoft.com/office/drawing/2014/main" id="{BB836D90-94F4-408F-869B-D788325F519E}"/>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7171" name="Slide Number Placeholder 2">
            <a:extLst>
              <a:ext uri="{FF2B5EF4-FFF2-40B4-BE49-F238E27FC236}">
                <a16:creationId xmlns:a16="http://schemas.microsoft.com/office/drawing/2014/main" id="{A9A13FCF-87F1-446A-A0F4-C8AB2C3DAA11}"/>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B4BB20-A220-4489-AD01-ED8ADB3F87D5}" type="slidenum">
              <a:rPr lang="en-AU" altLang="en-US" sz="1400"/>
              <a:pPr/>
              <a:t>60</a:t>
            </a:fld>
            <a:endParaRPr lang="en-AU" altLang="en-US" sz="1400"/>
          </a:p>
        </p:txBody>
      </p:sp>
      <p:sp>
        <p:nvSpPr>
          <p:cNvPr id="4" name="Title 3">
            <a:extLst>
              <a:ext uri="{FF2B5EF4-FFF2-40B4-BE49-F238E27FC236}">
                <a16:creationId xmlns:a16="http://schemas.microsoft.com/office/drawing/2014/main" id="{2C5DAD52-180B-452E-BDDA-56AF06707C30}"/>
              </a:ext>
            </a:extLst>
          </p:cNvPr>
          <p:cNvSpPr>
            <a:spLocks noGrp="1"/>
          </p:cNvSpPr>
          <p:nvPr>
            <p:ph type="title" idx="4294967295"/>
          </p:nvPr>
        </p:nvSpPr>
        <p:spPr>
          <a:xfrm>
            <a:off x="685800" y="609600"/>
            <a:ext cx="7772400" cy="4926013"/>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I believe in God our Father</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Christ the Son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Holy Spirit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Our God is three in One</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resurrection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That we will rise again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 I believe in the Name of Jesus</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45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a:extLst>
              <a:ext uri="{FF2B5EF4-FFF2-40B4-BE49-F238E27FC236}">
                <a16:creationId xmlns:a16="http://schemas.microsoft.com/office/drawing/2014/main" id="{EC61B798-4413-4DA2-B5E4-F109055AAA1A}"/>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8195" name="Slide Number Placeholder 2">
            <a:extLst>
              <a:ext uri="{FF2B5EF4-FFF2-40B4-BE49-F238E27FC236}">
                <a16:creationId xmlns:a16="http://schemas.microsoft.com/office/drawing/2014/main" id="{130E793E-71C9-4CE2-858F-F58540CFA876}"/>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F83E47-528D-45A6-959F-086B2D3774AC}" type="slidenum">
              <a:rPr lang="en-AU" altLang="en-US" sz="1400"/>
              <a:pPr/>
              <a:t>61</a:t>
            </a:fld>
            <a:endParaRPr lang="en-AU" altLang="en-US" sz="1400"/>
          </a:p>
        </p:txBody>
      </p:sp>
      <p:sp>
        <p:nvSpPr>
          <p:cNvPr id="4" name="Title 3">
            <a:extLst>
              <a:ext uri="{FF2B5EF4-FFF2-40B4-BE49-F238E27FC236}">
                <a16:creationId xmlns:a16="http://schemas.microsoft.com/office/drawing/2014/main" id="{E0343114-29AA-41FC-9453-31C7C73E6C71}"/>
              </a:ext>
            </a:extLst>
          </p:cNvPr>
          <p:cNvSpPr>
            <a:spLocks noGrp="1"/>
          </p:cNvSpPr>
          <p:nvPr>
            <p:ph type="title" idx="4294967295"/>
          </p:nvPr>
        </p:nvSpPr>
        <p:spPr>
          <a:xfrm>
            <a:off x="685800" y="609600"/>
            <a:ext cx="7772400" cy="4876800"/>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I believe in You</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You rose again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that Jesus Christ is Lord</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And I believe in You</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You rose again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that Jesus Christ is Lord</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278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A83AE91E-1A18-430E-88C3-1276E7BEBB6C}"/>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9219" name="Slide Number Placeholder 2">
            <a:extLst>
              <a:ext uri="{FF2B5EF4-FFF2-40B4-BE49-F238E27FC236}">
                <a16:creationId xmlns:a16="http://schemas.microsoft.com/office/drawing/2014/main" id="{0B96058F-9930-46F7-82CE-87894AB6FDC9}"/>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665AD2-66B0-429D-B08D-3805CFEBAD1C}" type="slidenum">
              <a:rPr lang="en-AU" altLang="en-US" sz="1400"/>
              <a:pPr/>
              <a:t>62</a:t>
            </a:fld>
            <a:endParaRPr lang="en-AU" altLang="en-US" sz="1400"/>
          </a:p>
        </p:txBody>
      </p:sp>
      <p:sp>
        <p:nvSpPr>
          <p:cNvPr id="4" name="Title 3">
            <a:extLst>
              <a:ext uri="{FF2B5EF4-FFF2-40B4-BE49-F238E27FC236}">
                <a16:creationId xmlns:a16="http://schemas.microsoft.com/office/drawing/2014/main" id="{6187E391-D3AA-400D-B3C8-4242152D7FD5}"/>
              </a:ext>
            </a:extLst>
          </p:cNvPr>
          <p:cNvSpPr>
            <a:spLocks noGrp="1"/>
          </p:cNvSpPr>
          <p:nvPr>
            <p:ph type="title" idx="4294967295"/>
          </p:nvPr>
        </p:nvSpPr>
        <p:spPr>
          <a:xfrm>
            <a:off x="685800" y="609600"/>
            <a:ext cx="7772400" cy="4752975"/>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I believe in God our Father</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Christ the Son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Holy Spirit</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Our God is three in One</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resurrection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That we will rise again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 I believe in the Name of Jesus</a:t>
            </a:r>
            <a:endParaRPr lang="en-AU"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387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a:extLst>
              <a:ext uri="{FF2B5EF4-FFF2-40B4-BE49-F238E27FC236}">
                <a16:creationId xmlns:a16="http://schemas.microsoft.com/office/drawing/2014/main" id="{DFEFF2C2-2BBD-4B6C-B867-03542B4AB707}"/>
              </a:ext>
            </a:extLst>
          </p:cNvPr>
          <p:cNvSpPr>
            <a:spLocks noGrp="1"/>
          </p:cNvSpPr>
          <p:nvPr>
            <p:ph type="ftr" sz="quarter" idx="11"/>
          </p:nvPr>
        </p:nvSpPr>
        <p:spPr>
          <a:xfrm>
            <a:off x="3124200" y="6248400"/>
            <a:ext cx="3932238"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1400"/>
              <a:t>Used with permission.  CCLI Lic No 222909</a:t>
            </a:r>
          </a:p>
        </p:txBody>
      </p:sp>
      <p:sp>
        <p:nvSpPr>
          <p:cNvPr id="10243" name="Slide Number Placeholder 2">
            <a:extLst>
              <a:ext uri="{FF2B5EF4-FFF2-40B4-BE49-F238E27FC236}">
                <a16:creationId xmlns:a16="http://schemas.microsoft.com/office/drawing/2014/main" id="{908D3310-CE06-4A4B-9D67-42F27E58B99C}"/>
              </a:ext>
            </a:extLst>
          </p:cNvPr>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A6FBFE-E935-46DF-9B9D-48A076AD0A64}" type="slidenum">
              <a:rPr lang="en-AU" altLang="en-US" sz="1400"/>
              <a:pPr/>
              <a:t>63</a:t>
            </a:fld>
            <a:endParaRPr lang="en-AU" altLang="en-US" sz="1400"/>
          </a:p>
        </p:txBody>
      </p:sp>
      <p:sp>
        <p:nvSpPr>
          <p:cNvPr id="4" name="Title 3">
            <a:extLst>
              <a:ext uri="{FF2B5EF4-FFF2-40B4-BE49-F238E27FC236}">
                <a16:creationId xmlns:a16="http://schemas.microsoft.com/office/drawing/2014/main" id="{8D448AF7-DBB9-44AD-8F54-3F1E80DC612B}"/>
              </a:ext>
            </a:extLst>
          </p:cNvPr>
          <p:cNvSpPr>
            <a:spLocks noGrp="1"/>
          </p:cNvSpPr>
          <p:nvPr>
            <p:ph type="title" idx="4294967295"/>
          </p:nvPr>
        </p:nvSpPr>
        <p:spPr>
          <a:xfrm>
            <a:off x="685800" y="609600"/>
            <a:ext cx="7772400" cy="4975225"/>
          </a:xfrm>
        </p:spPr>
        <p:txBody>
          <a:bodyPr/>
          <a:lstStyle/>
          <a:p>
            <a:pPr>
              <a:defRPr/>
            </a:pPr>
            <a:r>
              <a:rPr lang="en-AU" sz="3200" b="1" dirty="0">
                <a:solidFill>
                  <a:schemeClr val="tx1"/>
                </a:solidFill>
                <a:latin typeface="Arial" panose="020B0604020202020204" pitchFamily="34" charset="0"/>
                <a:ea typeface="+mn-ea"/>
                <a:cs typeface="Arial" panose="020B0604020202020204" pitchFamily="34" charset="0"/>
              </a:rPr>
              <a:t>I believe in life eternal</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virgin birth</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saints' communion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And in Your Holy Church</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I believe in the resurrection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When Jesus comes again</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 I believe in the Name of Jesus</a:t>
            </a:r>
            <a:br>
              <a:rPr lang="en-AU" sz="3200" b="1" dirty="0">
                <a:solidFill>
                  <a:schemeClr val="tx1"/>
                </a:solidFill>
                <a:latin typeface="Arial" panose="020B0604020202020204" pitchFamily="34" charset="0"/>
                <a:ea typeface="+mn-ea"/>
                <a:cs typeface="Arial" panose="020B0604020202020204" pitchFamily="34" charset="0"/>
              </a:rPr>
            </a:br>
            <a:r>
              <a:rPr lang="en-AU" sz="3200" b="1" dirty="0">
                <a:solidFill>
                  <a:schemeClr val="tx1"/>
                </a:solidFill>
                <a:latin typeface="Arial" panose="020B0604020202020204" pitchFamily="34" charset="0"/>
                <a:ea typeface="+mn-ea"/>
                <a:cs typeface="Arial" panose="020B0604020202020204" pitchFamily="34" charset="0"/>
              </a:rPr>
              <a:t>For I believe in the Name of Jesus</a:t>
            </a:r>
            <a:br>
              <a:rPr lang="en-AU" sz="3200" b="1" dirty="0">
                <a:solidFill>
                  <a:schemeClr val="tx1"/>
                </a:solidFill>
                <a:latin typeface="Arial" panose="020B0604020202020204" pitchFamily="34" charset="0"/>
                <a:ea typeface="+mn-ea"/>
                <a:cs typeface="Arial" panose="020B0604020202020204" pitchFamily="34" charset="0"/>
              </a:rPr>
            </a:br>
            <a:br>
              <a:rPr lang="en-AU" sz="3200" b="1" dirty="0">
                <a:solidFill>
                  <a:srgbClr val="4D5156"/>
                </a:solidFill>
                <a:latin typeface="Arial" panose="020B0604020202020204" pitchFamily="34" charset="0"/>
                <a:ea typeface="+mn-ea"/>
                <a:cs typeface="Arial" panose="020B0604020202020204" pitchFamily="34" charset="0"/>
              </a:rPr>
            </a:br>
            <a:r>
              <a:rPr lang="en-AU" sz="2400" b="1" dirty="0">
                <a:solidFill>
                  <a:srgbClr val="0070C0"/>
                </a:solidFill>
                <a:latin typeface="Arial" panose="020B0604020202020204" pitchFamily="34" charset="0"/>
                <a:ea typeface="+mn-ea"/>
                <a:cs typeface="Arial" panose="020B0604020202020204" pitchFamily="34" charset="0"/>
              </a:rPr>
              <a:t>Hillsong</a:t>
            </a:r>
            <a:br>
              <a:rPr lang="en-AU" sz="3200" b="1" dirty="0">
                <a:solidFill>
                  <a:srgbClr val="0070C0"/>
                </a:solidFill>
                <a:latin typeface="Arial" panose="020B0604020202020204" pitchFamily="34" charset="0"/>
                <a:cs typeface="Arial" panose="020B0604020202020204" pitchFamily="34" charset="0"/>
              </a:rPr>
            </a:br>
            <a:endParaRPr lang="en-AU" dirty="0"/>
          </a:p>
        </p:txBody>
      </p:sp>
    </p:spTree>
    <p:extLst>
      <p:ext uri="{BB962C8B-B14F-4D97-AF65-F5344CB8AC3E}">
        <p14:creationId xmlns:p14="http://schemas.microsoft.com/office/powerpoint/2010/main" val="163511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9D3A-5B7F-4DF3-8D3A-8B2928160CC5}"/>
              </a:ext>
            </a:extLst>
          </p:cNvPr>
          <p:cNvSpPr>
            <a:spLocks noGrp="1"/>
          </p:cNvSpPr>
          <p:nvPr>
            <p:ph type="title" idx="4294967295"/>
          </p:nvPr>
        </p:nvSpPr>
        <p:spPr/>
        <p:txBody>
          <a:bodyPr/>
          <a:lstStyle/>
          <a:p>
            <a:pPr algn="l"/>
            <a:r>
              <a:rPr lang="en-GB" sz="2800" b="1" dirty="0">
                <a:solidFill>
                  <a:srgbClr val="0070C0"/>
                </a:solidFill>
              </a:rPr>
              <a:t>Acts 10 and </a:t>
            </a:r>
            <a:r>
              <a:rPr lang="en-GB" sz="2800" b="1">
                <a:solidFill>
                  <a:srgbClr val="0070C0"/>
                </a:solidFill>
              </a:rPr>
              <a:t>11    Peter </a:t>
            </a:r>
            <a:r>
              <a:rPr lang="en-GB" sz="2800" b="1" dirty="0">
                <a:solidFill>
                  <a:srgbClr val="0070C0"/>
                </a:solidFill>
              </a:rPr>
              <a:t>and Cornelius</a:t>
            </a:r>
          </a:p>
          <a:p>
            <a:pPr algn="l"/>
            <a:r>
              <a:rPr lang="en-GB" sz="2800" dirty="0"/>
              <a:t>In Caesarea there was a man named Cornelius, a centurion of the Italian Cohort, as it was called. He was a devout man who feared God with all his household; he gave alms generously to the people and prayed constantly to God. One afternoon at about three o’clock he had a vision in which he clearly saw an angel of God coming in and saying to him, ‘Cornelius.’ He stared at him in terror and said, ‘What is it, Lord?’ </a:t>
            </a:r>
            <a:endParaRPr lang="en-AU" sz="2800" dirty="0"/>
          </a:p>
        </p:txBody>
      </p:sp>
    </p:spTree>
    <p:extLst>
      <p:ext uri="{BB962C8B-B14F-4D97-AF65-F5344CB8AC3E}">
        <p14:creationId xmlns:p14="http://schemas.microsoft.com/office/powerpoint/2010/main" val="370711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A665-8826-4DC1-AAD0-43644E7F85B3}"/>
              </a:ext>
            </a:extLst>
          </p:cNvPr>
          <p:cNvSpPr>
            <a:spLocks noGrp="1"/>
          </p:cNvSpPr>
          <p:nvPr>
            <p:ph type="title" idx="4294967295"/>
          </p:nvPr>
        </p:nvSpPr>
        <p:spPr/>
        <p:txBody>
          <a:bodyPr/>
          <a:lstStyle/>
          <a:p>
            <a:pPr algn="l"/>
            <a:r>
              <a:rPr lang="en-GB" sz="2800" dirty="0"/>
              <a:t>He answered, ‘Your prayers and your alms have ascended as a memorial before God. Now send men to Joppa for a certain Simon who is called Peter; he is lodging with Simon, a tanner, whose house is by the seaside.’ When the angel who spoke to him had left, he called two of his slaves and a devout soldier from the ranks of those who served him, and after telling them everything, he sent them to Joppa. </a:t>
            </a:r>
            <a:endParaRPr lang="en-AU" sz="2800" dirty="0"/>
          </a:p>
        </p:txBody>
      </p:sp>
    </p:spTree>
    <p:extLst>
      <p:ext uri="{BB962C8B-B14F-4D97-AF65-F5344CB8AC3E}">
        <p14:creationId xmlns:p14="http://schemas.microsoft.com/office/powerpoint/2010/main" val="63620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7AC-8129-410C-96F6-513665BA5709}"/>
              </a:ext>
            </a:extLst>
          </p:cNvPr>
          <p:cNvSpPr>
            <a:spLocks noGrp="1"/>
          </p:cNvSpPr>
          <p:nvPr>
            <p:ph type="title" idx="4294967295"/>
          </p:nvPr>
        </p:nvSpPr>
        <p:spPr/>
        <p:txBody>
          <a:bodyPr/>
          <a:lstStyle/>
          <a:p>
            <a:pPr algn="l"/>
            <a:r>
              <a:rPr lang="en-GB" sz="2800" dirty="0"/>
              <a:t>About noon the next day, as they were on their journey and approaching the city, Peter went up on the roof to pray. He became hungry and wanted something to eat; and while it was being prepared, he fell into a trance. He saw the heaven opened and something like a large sheet coming down, being lowered to the ground by its four corners. </a:t>
            </a:r>
            <a:endParaRPr lang="en-AU" sz="2800" dirty="0"/>
          </a:p>
        </p:txBody>
      </p:sp>
    </p:spTree>
    <p:extLst>
      <p:ext uri="{BB962C8B-B14F-4D97-AF65-F5344CB8AC3E}">
        <p14:creationId xmlns:p14="http://schemas.microsoft.com/office/powerpoint/2010/main" val="347194559"/>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nday 4th july 2021 shake off the dust.pptx" id="{F8BE9F66-9133-4B35-B808-8D23338B9F08}" vid="{B79917DC-E3B5-461F-9F47-42B3D1D561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3488</Words>
  <Application>Microsoft Office PowerPoint</Application>
  <PresentationFormat>On-screen Show (4:3)</PresentationFormat>
  <Paragraphs>128</Paragraphs>
  <Slides>63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ＭＳ Ｐゴシック</vt:lpstr>
      <vt:lpstr>Arial</vt:lpstr>
      <vt:lpstr>Calibri</vt:lpstr>
      <vt:lpstr>Comic Sans MS</vt:lpstr>
      <vt:lpstr>Segoe UI</vt:lpstr>
      <vt:lpstr>Times New Roman</vt:lpstr>
      <vt:lpstr>Wingdings</vt:lpstr>
      <vt:lpstr>Presentation_3</vt:lpstr>
      <vt:lpstr>PowerPoint Presentation</vt:lpstr>
      <vt:lpstr>PowerPoint Presentation</vt:lpstr>
      <vt:lpstr>PowerPoint Presentation</vt:lpstr>
      <vt:lpstr>PowerPoint Presentation</vt:lpstr>
      <vt:lpstr>House of the Lord    Hillsong</vt:lpstr>
      <vt:lpstr>PowerPoint Presentation</vt:lpstr>
      <vt:lpstr>Acts 10 and 11    Peter and Cornelius In Caesarea there was a man named Cornelius, a centurion of the Italian Cohort, as it was called. He was a devout man who feared God with all his household; he gave alms generously to the people and prayed constantly to God. One afternoon at about three o’clock he had a vision in which he clearly saw an angel of God coming in and saying to him, ‘Cornelius.’ He stared at him in terror and said, ‘What is it, Lord?’ </vt:lpstr>
      <vt:lpstr>He answered, ‘Your prayers and your alms have ascended as a memorial before God. Now send men to Joppa for a certain Simon who is called Peter; he is lodging with Simon, a tanner, whose house is by the seaside.’ When the angel who spoke to him had left, he called two of his slaves and a devout soldier from the ranks of those who served him, and after telling them everything, he sent them to Joppa. </vt:lpstr>
      <vt:lpstr>About noon the next day, as they were on their journey and approaching the city, Peter went up on the roof to pray. He became hungry and wanted something to eat; and while it was being prepared, he fell into a trance. He saw the heaven opened and something like a large sheet coming down, being lowered to the ground by its four corners. </vt:lpstr>
      <vt:lpstr>In it were all kinds of four-footed creatures and reptiles and birds of the air. Then he heard a voice saying, ‘Get up, Peter; kill and eat.’ But Peter said, ‘By no means, Lord; for I have never eaten anything that is profane or unclean.’ The voice said to him again, a second time, ‘What God has made clean, you must not call profane.’ This happened three times, and the thing was suddenly taken up to heaven. </vt:lpstr>
      <vt:lpstr>Now while Peter was greatly puzzled about what to make of the vision that he had seen, suddenly the men sent by Cornelius appeared. They were asking for Simon’s house and were standing by the gate. They called out to ask whether Simon, who was called Peter, was staying there. While Peter was still thinking about the vision, the Spirit said to him, ‘Look, three men are searching for you. Now get up, go down, and go with them without hesitation; for I have sent them.’ </vt:lpstr>
      <vt:lpstr>So Peter went down to the men and said, ‘I am the one you are looking for; what is the reason for your coming?’ They answered, ‘Cornelius, a centurion, an upright and God-fearing man, who is well spoken of by the whole Jewish nation, was directed by a holy angel to send for you to come to his house and to hear what you have to say.’ So Peter invited them in and gave them lodging.</vt:lpstr>
      <vt:lpstr>The next day he got up and went with them, and some of the believers from Joppa accompanied him. The following day they came to Caesarea. Cornelius was expecting them and had called together his relatives and close friends. On Peter’s arrival Cornelius met him, and falling at his feet, worshipped him. But Peter made him get up, saying, ‘Stand up; I am only a mortal.’ </vt:lpstr>
      <vt:lpstr>And as he talked with him, he went in and found that many had assembled; and he said to them, ‘You yourselves know that it is unlawful for a Jew to associate with or to visit a Gentile; but God has shown me that I should not call anyone profane or unclean. So when I was sent for, I came without objection. Now may I ask why you sent for me?’ </vt:lpstr>
      <vt:lpstr>Cornelius replied, ‘Four days ago at this very hour, at three o’clock, I was praying in my house when suddenly a man in dazzling clothes stood before me. He said, “Cornelius, your prayer has been heard and your alms have been remembered before God. Send therefore to Joppa and ask for Simon, who is called Peter; he is staying in the home of Simon, a tanner, by the sea.” </vt:lpstr>
      <vt:lpstr>Therefore I sent for you immediately, and you have been kind enough to come. So now all of us are here in the presence of God to listen to all that the Lord has commanded you to say.’ </vt:lpstr>
      <vt:lpstr>Then Peter began to speak to them: ‘I truly understand that God shows no partiality, but in every nation anyone who fears him and does what is right is acceptable to him. You know the message he sent to the people of Israel, preaching peace by Jesus Christ—he is Lord of all. That message spread throughout Judea, beginning in Galilee after the baptism that John announced: how God anointed Jesus of Nazareth with the Holy Spirit and with power; how he went about doing good and healing all who were oppressed by the devil, for God was with him. </vt:lpstr>
      <vt:lpstr>We are witnesses to all that he did both in Judea and in Jerusalem. They put him to death by hanging him on a tree; but God raised him on the third day and allowed him to appear, not to all the people but to us who were chosen by God as witnesses, and who ate and drank with him after he rose from the dead. </vt:lpstr>
      <vt:lpstr>He commanded us to preach to the people and to testify that he is the one ordained by God as judge of the living and the dead. All the prophets testify about him that everyone who believes in him receives forgiveness of sins through his name.’ </vt:lpstr>
      <vt:lpstr>While Peter was still speaking, the Holy Spirit fell upon all who heard the word. The circumcised believers who had come with Peter were astounded that the gift of the Holy Spirit had been poured out even on the Gentiles, for they heard them speaking in tongues and extolling God. </vt:lpstr>
      <vt:lpstr>Then Peter said, ‘Can anyone withhold the water for baptizing these people who have received the Holy Spirit just as we have?’ So he ordered them to be baptized in the name of Jesus Christ. Then they invited him to stay for several days. </vt:lpstr>
      <vt:lpstr>Now the apostles and the believers who were in Judea heard that the Gentiles had also accepted the word of God. So when Peter went up to Jerusalem, the circumcised believers criticized him, saying, ‘Why did you go to uncircumcised men and eat with them?’ </vt:lpstr>
      <vt:lpstr>Then Peter began to explain it to them, step by step, saying, ‘I was in the city of Joppa praying, and in a trance I saw a vision. There was something like a large sheet coming down from heaven, being lowered by its four corners; and it came close to me. As I looked at it closely I saw four-footed animals, beasts of prey, reptiles, and birds of the air. I also heard a voice saying to me, “Get up, Peter; kill and eat.” </vt:lpstr>
      <vt:lpstr>But I replied, “By no means, Lord; for nothing profane or unclean has ever entered my mouth.” But a second time the voice answered from heaven, “What God has made clean, you must not call profane.” This happened three times; then everything was pulled up again to heaven. At that very moment three men, sent to me from Caesarea, arrived at the house where we were. </vt:lpstr>
      <vt:lpstr>The Spirit told me to go with them and not to make a distinction between them and us. These six brothers also accompanied me, and we entered the man’s house. He told us how he had seen the angel standing in his house and saying, “Send to Joppa and bring Simon, who is called Peter; he will give you a message by which you and your entire household will be saved.” </vt:lpstr>
      <vt:lpstr>And as I began to speak, the Holy Spirit fell upon them just as it had upon us at the beginning. And I remembered the word of the Lord, how he had said, “John baptized with water, but you will be baptized with the Holy Spirit.” If then God gave them the same gift that he gave us when we believed in the Lord Jesus Christ, who was I that I could hinder God?’ When they heard this, they were silenced. And they praised God, saying, ‘Then God has given even to the Gentiles the repentance that leads to life.’  _____ </vt:lpstr>
      <vt:lpstr>PowerPoint Presentation</vt:lpstr>
      <vt:lpstr>Song This I believe   Our Father everlasting The all-creating One God Almighty Through your Holy Spirit Conceiving Christ the Son Jesus our Saviour</vt:lpstr>
      <vt:lpstr>PowerPoint Presentation</vt:lpstr>
      <vt:lpstr>  John 21: 1-15  From Laughing Bird Australian version One of the places where Jesus appeared to his followers after his resurrection was at Lake Galilee. A few of them had gathered there: Simon Peter; Thomas the Twin; Nathaniel, who came from Cana in Galilee; the two sons of Zebedee; and a couple of others. Simon Peter had decided to go fishing, and the rest of them had said, “You can count us in. We’ll come too.” They spent the night in the boat, but they didn’t catch a thing.</vt:lpstr>
      <vt:lpstr> They were heading back in to shore as the sun came up, when they saw a man standing on the beach. It was Jesus, but they didn’t recognise him. Jesus called out to them, “Morning boys! How are the fish biting?”</vt:lpstr>
      <vt:lpstr>“We haven’t caught a thing,” they replied. Jesus said, “Try casting off the right hand side of the boat instead. You’ll find some there.” So they did, and suddenly there were fish everywhere – more than they could pull in. The disciple with whom Jesus had been most intimate said to Peter, “It’s got to be the Lord!”</vt:lpstr>
      <vt:lpstr> Simon Peter had been stripped for work, but when he heard it was the Lord, he threw his shirt back on, dived into the sea, and struck out for the shore. They weren’t far off the beach – no more than a hundred metres – so the rest of them dragged the boat in with the load of fish. When they arrived on the beach, they found that Jesus had a fire going and was baking some damper-bread and barbecuing some fish. He looked up and said to them, “Put on some of the fish you’ve just caught.”</vt:lpstr>
      <vt:lpstr>Simon Peter dragged in the catch. There were a hundred and fifty three fish in all, most of them whoppers. It was surprising that the fishing tackle was still intact after landing them all. Jesus said, “Breakfast’s ready. Come and get it!” Some of the disciples half wanted to say, “Who are you?” but none dared because they knew it was the Lord. Jesus divided up the bread among them and then did the same with the fish. This was the third time the disciples had seen Jesus alive since he had been raised from the dead.</vt:lpstr>
      <vt:lpstr>When they had finished eating breakfast, Jesus said to Simon Peter, “Simon, son of John, do you love me above anyone else?” Simon Peter replied, “Yes, Lord. You know I do.” Jesus said to him, “Then feed my lambs.” Then he asked him again, “Simon, son of John, do you love me?” He replied, “Yes, Lord; you know that I love you.” Jesus said to him, “Well, take care of my sheep.” </vt:lpstr>
      <vt:lpstr>Jesus asked him a third time, “Simon, son of John, do you love me?” Peter was starting to feel hurt that Jesus kept questioning his love, and the third time he replied, “Lord, you know everything. You know how much I love you.” Jesus said to him, “Feed my sheep.  </vt:lpstr>
      <vt:lpstr>Another talk for those under 100</vt:lpstr>
      <vt:lpstr>PowerPoint Presentation</vt:lpstr>
      <vt:lpstr>Acts 2:42-47  NIV  Fellowship of the Believers 42 They devoted themselves to the apostles’ teaching and to fellowship, to the breaking of bread and to prayer. 43 Everyone was filled with awe at the many wonders and signs performed by the apostles. 44 All the believers were together and had everything in common. </vt:lpstr>
      <vt:lpstr>45 They sold property and possessions to give to anyone who had need. 46 Every day they continued to meet together in the temple courts. They broke bread in their homes and ate together with glad and sincere hearts, 47 praising God and enjoying the favour of all the people.  And the Lord added to their number daily those who were being saved.    </vt:lpstr>
      <vt:lpstr>PowerPoint Presentation</vt:lpstr>
      <vt:lpstr>PowerPoint Presentation</vt:lpstr>
      <vt:lpstr>PowerPoint Presentation</vt:lpstr>
      <vt:lpstr>PowerPoint Presentation</vt:lpstr>
      <vt:lpstr>PowerPoint Presentation</vt:lpstr>
      <vt:lpstr>PowerPoint Presentation</vt:lpstr>
      <vt:lpstr>House of the Lord  We worship the God who was We worship the God who is We worship the God who evermore will be He opened the prison doors He parted the raging sea My God, He holds the victory</vt:lpstr>
      <vt:lpstr>There's joy in the house of the Lord There's joy in the house of the Lord today And we won't be quiet We shout out Your praise</vt:lpstr>
      <vt:lpstr>There's joy in the house of the Lord Our God is surely in this place And we won't be quiet We shout out Your praise (Oh-oh, oh) we shout out Your praise (Oh-oh, oh)</vt:lpstr>
      <vt:lpstr>We sing to the God who heals We sing to the God who saves We sing to the God who always makes a way 'Cause He hung up on that cross Then He rose up from that grave My God's still rolling stones away</vt:lpstr>
      <vt:lpstr>There's joy in the house of the Lord There's joy in the house of the Lord today And we won't be quiet We shout out Your praise</vt:lpstr>
      <vt:lpstr>There's joy in the house of the Lord Our God is surely in this place And we won't be quiet We shout out Your praise We were the beggars</vt:lpstr>
      <vt:lpstr>Now we're royalty We were the prisoners Now we're running free We are forgiven, accepted Redeemed by His grace Let the house of the Lord sing praise 'Cause we were the beggars</vt:lpstr>
      <vt:lpstr>Now we're royalty We were the prisoners Now we're running free We are forgiven, accepted Redeemed by His grace Let the house of the Lord sing praise</vt:lpstr>
      <vt:lpstr>There's joy in the house of the Lord  (there is joy in the house) There's joy in the house of the Lord today And we won't be quiet (oh yeah) We shout out Your praise  (I wanna shout out Your praise)</vt:lpstr>
      <vt:lpstr>There's joy in the house of the Lord  (there is joy) Our God is surely in this place  (there is joy) And we won't be quiet We shout out Your praise  (we gonna shout out Your praise)  Hillsong</vt:lpstr>
      <vt:lpstr>This I believe   Our Father everlasting The all-creating One God Almighty Through your Holy Spirit Conceiving Christ the Son Jesus our Saviour</vt:lpstr>
      <vt:lpstr>I believe in God our Father I believe in Christ the Son I believe in the Holy Spirit Our God is three in One I believe in the resurrection That we will rise again </vt:lpstr>
      <vt:lpstr>For I believe in the Name of Jesus Our Judge and our Defender Suffered and crucified Forgiveness is in You Descended into darkness You rose in glorious light Forever seated high</vt:lpstr>
      <vt:lpstr>I believe in God our Father I believe in Christ the Son I believe in the Holy Spirit Our God is three in One I believe in the resurrection That we will rise again For I believe in the Name of Jesus</vt:lpstr>
      <vt:lpstr>I believe in You I believe You rose again I believe that Jesus Christ is Lord And I believe in You I believe You rose again I believe that Jesus Christ is Lord</vt:lpstr>
      <vt:lpstr>I believe in God our Father I believe in Christ the Son I believe in the Holy Spirit Our God is three in One I believe in the resurrection That we will rise again For I believe in the Name of Jesus</vt:lpstr>
      <vt:lpstr>I believe in life eternal I believe in the virgin birth I believe in the saints' communion And in Your Holy Church I believe in the resurrection When Jesus comes again For I believe in the Name of Jesus For I believe in the Name of Jesus  Hillsong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Peter and Pam</cp:lastModifiedBy>
  <cp:revision>37</cp:revision>
  <dcterms:created xsi:type="dcterms:W3CDTF">2021-04-10T06:59:02Z</dcterms:created>
  <dcterms:modified xsi:type="dcterms:W3CDTF">2022-07-24T02:47:11Z</dcterms:modified>
</cp:coreProperties>
</file>