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9" r:id="rId3"/>
    <p:sldId id="271" r:id="rId4"/>
    <p:sldId id="272" r:id="rId5"/>
    <p:sldId id="261" r:id="rId6"/>
    <p:sldId id="265" r:id="rId7"/>
    <p:sldId id="257" r:id="rId8"/>
    <p:sldId id="258" r:id="rId9"/>
    <p:sldId id="263" r:id="rId10"/>
    <p:sldId id="262" r:id="rId11"/>
    <p:sldId id="273" r:id="rId12"/>
    <p:sldId id="274" r:id="rId13"/>
    <p:sldId id="275" r:id="rId14"/>
    <p:sldId id="276" r:id="rId15"/>
    <p:sldId id="260" r:id="rId16"/>
    <p:sldId id="264" r:id="rId17"/>
    <p:sldId id="266" r:id="rId18"/>
    <p:sldId id="267" r:id="rId19"/>
    <p:sldId id="270" r:id="rId20"/>
    <p:sldId id="268" r:id="rId21"/>
    <p:sldId id="26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222"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8B2C9-280F-4D5D-8977-44E12298C543}" type="datetimeFigureOut">
              <a:rPr lang="en-AU" smtClean="0"/>
              <a:t>13/11/2021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43540-80FA-4259-966F-1A04589D76E1}" type="slidenum">
              <a:rPr lang="en-AU" smtClean="0"/>
              <a:t>‹#›</a:t>
            </a:fld>
            <a:endParaRPr lang="en-AU"/>
          </a:p>
        </p:txBody>
      </p:sp>
    </p:spTree>
    <p:extLst>
      <p:ext uri="{BB962C8B-B14F-4D97-AF65-F5344CB8AC3E}">
        <p14:creationId xmlns:p14="http://schemas.microsoft.com/office/powerpoint/2010/main" val="806495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699C4473-240C-46AD-9CE7-F8A0C2FEE7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3BBAE5F-FE39-49D1-B71A-743B4CE482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5124" name="Slide Number Placeholder 3">
            <a:extLst>
              <a:ext uri="{FF2B5EF4-FFF2-40B4-BE49-F238E27FC236}">
                <a16:creationId xmlns:a16="http://schemas.microsoft.com/office/drawing/2014/main" id="{815EB89A-3EBB-47FE-8F0B-D8634CEC6C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2C09349-D087-4773-9DA5-3402762FE29C}" type="slidenum">
              <a:rPr lang="en-AU" altLang="en-US"/>
              <a:pPr/>
              <a:t>3</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14D8CDA-0FA6-4313-B299-0C76EB5623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1021E82-8877-463A-9195-DD08B498FF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6148" name="Slide Number Placeholder 3">
            <a:extLst>
              <a:ext uri="{FF2B5EF4-FFF2-40B4-BE49-F238E27FC236}">
                <a16:creationId xmlns:a16="http://schemas.microsoft.com/office/drawing/2014/main" id="{394650D5-D094-4661-B79A-F6C7FC3F70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3C85368-D041-47F4-95AA-4943FF7B6BA2}" type="slidenum">
              <a:rPr lang="en-AU" altLang="en-US"/>
              <a:pPr/>
              <a:t>4</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6BFBBA2-0A65-4CF0-A657-8B3F44FA718E}" type="datetimeFigureOut">
              <a:rPr lang="en-AU" smtClean="0"/>
              <a:t>13/11/2021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211008-EB27-45FC-A02B-849BE96210E2}" type="slidenum">
              <a:rPr lang="en-AU" smtClean="0"/>
              <a:t>‹#›</a:t>
            </a:fld>
            <a:endParaRPr lang="en-A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08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FBBA2-0A65-4CF0-A657-8B3F44FA718E}" type="datetimeFigureOut">
              <a:rPr lang="en-AU" smtClean="0"/>
              <a:t>13/11/2021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211008-EB27-45FC-A02B-849BE96210E2}" type="slidenum">
              <a:rPr lang="en-AU" smtClean="0"/>
              <a:t>‹#›</a:t>
            </a:fld>
            <a:endParaRPr lang="en-AU"/>
          </a:p>
        </p:txBody>
      </p:sp>
    </p:spTree>
    <p:extLst>
      <p:ext uri="{BB962C8B-B14F-4D97-AF65-F5344CB8AC3E}">
        <p14:creationId xmlns:p14="http://schemas.microsoft.com/office/powerpoint/2010/main" val="304426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FBBA2-0A65-4CF0-A657-8B3F44FA718E}" type="datetimeFigureOut">
              <a:rPr lang="en-AU" smtClean="0"/>
              <a:t>13/11/2021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211008-EB27-45FC-A02B-849BE96210E2}" type="slidenum">
              <a:rPr lang="en-AU" smtClean="0"/>
              <a:t>‹#›</a:t>
            </a:fld>
            <a:endParaRPr lang="en-AU"/>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90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FBBA2-0A65-4CF0-A657-8B3F44FA718E}" type="datetimeFigureOut">
              <a:rPr lang="en-AU" smtClean="0"/>
              <a:t>13/11/2021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211008-EB27-45FC-A02B-849BE96210E2}" type="slidenum">
              <a:rPr lang="en-AU" smtClean="0"/>
              <a:t>‹#›</a:t>
            </a:fld>
            <a:endParaRPr lang="en-AU"/>
          </a:p>
        </p:txBody>
      </p:sp>
    </p:spTree>
    <p:extLst>
      <p:ext uri="{BB962C8B-B14F-4D97-AF65-F5344CB8AC3E}">
        <p14:creationId xmlns:p14="http://schemas.microsoft.com/office/powerpoint/2010/main" val="21697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BFBBA2-0A65-4CF0-A657-8B3F44FA718E}" type="datetimeFigureOut">
              <a:rPr lang="en-AU" smtClean="0"/>
              <a:t>13/11/2021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211008-EB27-45FC-A02B-849BE96210E2}" type="slidenum">
              <a:rPr lang="en-AU" smtClean="0"/>
              <a:t>‹#›</a:t>
            </a:fld>
            <a:endParaRPr lang="en-A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71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BFBBA2-0A65-4CF0-A657-8B3F44FA718E}" type="datetimeFigureOut">
              <a:rPr lang="en-AU" smtClean="0"/>
              <a:t>13/11/2021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2211008-EB27-45FC-A02B-849BE96210E2}" type="slidenum">
              <a:rPr lang="en-AU" smtClean="0"/>
              <a:t>‹#›</a:t>
            </a:fld>
            <a:endParaRPr lang="en-AU"/>
          </a:p>
        </p:txBody>
      </p:sp>
    </p:spTree>
    <p:extLst>
      <p:ext uri="{BB962C8B-B14F-4D97-AF65-F5344CB8AC3E}">
        <p14:creationId xmlns:p14="http://schemas.microsoft.com/office/powerpoint/2010/main" val="419296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FBBA2-0A65-4CF0-A657-8B3F44FA718E}" type="datetimeFigureOut">
              <a:rPr lang="en-AU" smtClean="0"/>
              <a:t>13/11/2021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2211008-EB27-45FC-A02B-849BE96210E2}" type="slidenum">
              <a:rPr lang="en-AU" smtClean="0"/>
              <a:t>‹#›</a:t>
            </a:fld>
            <a:endParaRPr lang="en-AU"/>
          </a:p>
        </p:txBody>
      </p:sp>
    </p:spTree>
    <p:extLst>
      <p:ext uri="{BB962C8B-B14F-4D97-AF65-F5344CB8AC3E}">
        <p14:creationId xmlns:p14="http://schemas.microsoft.com/office/powerpoint/2010/main" val="216806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BFBBA2-0A65-4CF0-A657-8B3F44FA718E}" type="datetimeFigureOut">
              <a:rPr lang="en-AU" smtClean="0"/>
              <a:t>13/11/2021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2211008-EB27-45FC-A02B-849BE96210E2}" type="slidenum">
              <a:rPr lang="en-AU" smtClean="0"/>
              <a:t>‹#›</a:t>
            </a:fld>
            <a:endParaRPr lang="en-AU"/>
          </a:p>
        </p:txBody>
      </p:sp>
    </p:spTree>
    <p:extLst>
      <p:ext uri="{BB962C8B-B14F-4D97-AF65-F5344CB8AC3E}">
        <p14:creationId xmlns:p14="http://schemas.microsoft.com/office/powerpoint/2010/main" val="344168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FBBA2-0A65-4CF0-A657-8B3F44FA718E}" type="datetimeFigureOut">
              <a:rPr lang="en-AU" smtClean="0"/>
              <a:t>13/11/2021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2211008-EB27-45FC-A02B-849BE96210E2}" type="slidenum">
              <a:rPr lang="en-AU" smtClean="0"/>
              <a:t>‹#›</a:t>
            </a:fld>
            <a:endParaRPr lang="en-AU"/>
          </a:p>
        </p:txBody>
      </p:sp>
    </p:spTree>
    <p:extLst>
      <p:ext uri="{BB962C8B-B14F-4D97-AF65-F5344CB8AC3E}">
        <p14:creationId xmlns:p14="http://schemas.microsoft.com/office/powerpoint/2010/main" val="151559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FBBA2-0A65-4CF0-A657-8B3F44FA718E}" type="datetimeFigureOut">
              <a:rPr lang="en-AU" smtClean="0"/>
              <a:t>13/11/2021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2211008-EB27-45FC-A02B-849BE96210E2}" type="slidenum">
              <a:rPr lang="en-AU" smtClean="0"/>
              <a:t>‹#›</a:t>
            </a:fld>
            <a:endParaRPr lang="en-AU"/>
          </a:p>
        </p:txBody>
      </p:sp>
    </p:spTree>
    <p:extLst>
      <p:ext uri="{BB962C8B-B14F-4D97-AF65-F5344CB8AC3E}">
        <p14:creationId xmlns:p14="http://schemas.microsoft.com/office/powerpoint/2010/main" val="388922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6BFBBA2-0A65-4CF0-A657-8B3F44FA718E}" type="datetimeFigureOut">
              <a:rPr lang="en-AU" smtClean="0"/>
              <a:t>13/11/2021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2211008-EB27-45FC-A02B-849BE96210E2}" type="slidenum">
              <a:rPr lang="en-AU" smtClean="0"/>
              <a:t>‹#›</a:t>
            </a:fld>
            <a:endParaRPr lang="en-AU"/>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42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6BFBBA2-0A65-4CF0-A657-8B3F44FA718E}" type="datetimeFigureOut">
              <a:rPr lang="en-AU" smtClean="0"/>
              <a:t>13/11/2021</a:t>
            </a:fld>
            <a:endParaRPr lang="en-AU"/>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AU"/>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2211008-EB27-45FC-A02B-849BE96210E2}" type="slidenum">
              <a:rPr lang="en-AU" smtClean="0"/>
              <a:t>‹#›</a:t>
            </a:fld>
            <a:endParaRPr lang="en-AU"/>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5941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DED590-291C-4D46-BBE6-EE5F0C44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1EC9D6-90B6-4037-BCD1-DF32371E2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6184"/>
            <a:ext cx="2436391" cy="5885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974DB81-EFE8-4F08-9A2B-9AA2BFD0D040}"/>
              </a:ext>
            </a:extLst>
          </p:cNvPr>
          <p:cNvSpPr>
            <a:spLocks noGrp="1"/>
          </p:cNvSpPr>
          <p:nvPr>
            <p:ph type="subTitle" idx="1"/>
          </p:nvPr>
        </p:nvSpPr>
        <p:spPr>
          <a:xfrm>
            <a:off x="576363" y="858475"/>
            <a:ext cx="1972296" cy="5141050"/>
          </a:xfrm>
        </p:spPr>
        <p:txBody>
          <a:bodyPr>
            <a:normAutofit/>
          </a:bodyPr>
          <a:lstStyle/>
          <a:p>
            <a:pPr algn="r"/>
            <a:r>
              <a:rPr lang="en-AU" sz="2100">
                <a:solidFill>
                  <a:schemeClr val="bg1"/>
                </a:solidFill>
              </a:rPr>
              <a:t>Sunday, November 14, 2021</a:t>
            </a:r>
          </a:p>
        </p:txBody>
      </p:sp>
      <p:pic>
        <p:nvPicPr>
          <p:cNvPr id="5" name="Picture 4" descr="Arrows showing direction">
            <a:extLst>
              <a:ext uri="{FF2B5EF4-FFF2-40B4-BE49-F238E27FC236}">
                <a16:creationId xmlns:a16="http://schemas.microsoft.com/office/drawing/2014/main" id="{F52CD3CE-5165-456A-9DDE-227434BDCCAE}"/>
              </a:ext>
            </a:extLst>
          </p:cNvPr>
          <p:cNvPicPr>
            <a:picLocks noChangeAspect="1"/>
          </p:cNvPicPr>
          <p:nvPr/>
        </p:nvPicPr>
        <p:blipFill rotWithShape="1">
          <a:blip r:embed="rId2">
            <a:duotone>
              <a:schemeClr val="accent1">
                <a:shade val="45000"/>
                <a:satMod val="135000"/>
              </a:schemeClr>
              <a:prstClr val="white"/>
            </a:duotone>
          </a:blip>
          <a:srcRect l="16121" r="17579" b="2"/>
          <a:stretch/>
        </p:blipFill>
        <p:spPr>
          <a:xfrm>
            <a:off x="2923308" y="486184"/>
            <a:ext cx="5846042" cy="5885632"/>
          </a:xfrm>
          <a:prstGeom prst="rect">
            <a:avLst/>
          </a:prstGeom>
        </p:spPr>
      </p:pic>
      <p:sp>
        <p:nvSpPr>
          <p:cNvPr id="14" name="Rectangle 13">
            <a:extLst>
              <a:ext uri="{FF2B5EF4-FFF2-40B4-BE49-F238E27FC236}">
                <a16:creationId xmlns:a16="http://schemas.microsoft.com/office/drawing/2014/main" id="{09DFC1FD-759F-47F1-B791-6DD75BB7F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86184"/>
            <a:ext cx="5846042" cy="5885631"/>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B4484-B5F8-47B1-8603-48A57CEA4E0F}"/>
              </a:ext>
            </a:extLst>
          </p:cNvPr>
          <p:cNvSpPr>
            <a:spLocks noGrp="1"/>
          </p:cNvSpPr>
          <p:nvPr>
            <p:ph type="ctrTitle"/>
          </p:nvPr>
        </p:nvSpPr>
        <p:spPr>
          <a:xfrm>
            <a:off x="3224719" y="858475"/>
            <a:ext cx="5238344" cy="5141050"/>
          </a:xfrm>
        </p:spPr>
        <p:txBody>
          <a:bodyPr>
            <a:normAutofit/>
          </a:bodyPr>
          <a:lstStyle/>
          <a:p>
            <a:pPr algn="l"/>
            <a:r>
              <a:rPr lang="en-AU" sz="5200">
                <a:solidFill>
                  <a:srgbClr val="FFFFFF"/>
                </a:solidFill>
              </a:rPr>
              <a:t>Paying attention to the signs</a:t>
            </a:r>
          </a:p>
        </p:txBody>
      </p:sp>
    </p:spTree>
    <p:extLst>
      <p:ext uri="{BB962C8B-B14F-4D97-AF65-F5344CB8AC3E}">
        <p14:creationId xmlns:p14="http://schemas.microsoft.com/office/powerpoint/2010/main" val="26446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CFDC-80A0-4C94-8DEF-D0D06BF08032}"/>
              </a:ext>
            </a:extLst>
          </p:cNvPr>
          <p:cNvSpPr>
            <a:spLocks noGrp="1"/>
          </p:cNvSpPr>
          <p:nvPr>
            <p:ph type="title"/>
          </p:nvPr>
        </p:nvSpPr>
        <p:spPr/>
        <p:txBody>
          <a:bodyPr/>
          <a:lstStyle/>
          <a:p>
            <a:r>
              <a:rPr lang="en-AU" dirty="0"/>
              <a:t>Hymn 2</a:t>
            </a:r>
          </a:p>
        </p:txBody>
      </p:sp>
      <p:sp>
        <p:nvSpPr>
          <p:cNvPr id="3" name="Content Placeholder 2">
            <a:extLst>
              <a:ext uri="{FF2B5EF4-FFF2-40B4-BE49-F238E27FC236}">
                <a16:creationId xmlns:a16="http://schemas.microsoft.com/office/drawing/2014/main" id="{0890C554-DA99-4C76-9518-8C62F01B3C3E}"/>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215524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CF09-6CB9-4A99-87E9-08E3D5502C38}"/>
              </a:ext>
            </a:extLst>
          </p:cNvPr>
          <p:cNvSpPr>
            <a:spLocks noGrp="1"/>
          </p:cNvSpPr>
          <p:nvPr>
            <p:ph type="ctrTitle" idx="4294967295"/>
          </p:nvPr>
        </p:nvSpPr>
        <p:spPr>
          <a:xfrm>
            <a:off x="1071563" y="1574800"/>
            <a:ext cx="8072437" cy="4205288"/>
          </a:xfrm>
        </p:spPr>
        <p:txBody>
          <a:bodyPr>
            <a:normAutofit/>
          </a:bodyPr>
          <a:lstStyle/>
          <a:p>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of day and God of darkness,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we stand before the night.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 the shadows stretch and deepen,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and make our darkness bright.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creation still is groaning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the dawning of your might.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the Sun of peace and justice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fills the earth with radiant light. </a:t>
            </a:r>
            <a:endParaRPr lang="en-AU"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95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B9CE-5F6A-46C6-8F14-ABC153B3D3E3}"/>
              </a:ext>
            </a:extLst>
          </p:cNvPr>
          <p:cNvSpPr>
            <a:spLocks noGrp="1"/>
          </p:cNvSpPr>
          <p:nvPr>
            <p:ph type="title"/>
          </p:nvPr>
        </p:nvSpPr>
        <p:spPr>
          <a:xfrm>
            <a:off x="628650" y="1131094"/>
            <a:ext cx="7886700" cy="4680293"/>
          </a:xfrm>
        </p:spPr>
        <p:txBody>
          <a:bodyPr>
            <a:normAutofit/>
          </a:bodyPr>
          <a:lstStyle/>
          <a:p>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Still the nations curse the darkness,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still the rich oppress the poor.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Still the earth is bruised and broken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by the ones who still want more.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and wake us from our sleeping,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our hearts cannot ignore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your people lost and broken,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your children at our door. </a:t>
            </a:r>
          </a:p>
        </p:txBody>
      </p:sp>
    </p:spTree>
    <p:extLst>
      <p:ext uri="{BB962C8B-B14F-4D97-AF65-F5344CB8AC3E}">
        <p14:creationId xmlns:p14="http://schemas.microsoft.com/office/powerpoint/2010/main" val="366849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1799-30FC-4058-914D-82094FC8C497}"/>
              </a:ext>
            </a:extLst>
          </p:cNvPr>
          <p:cNvSpPr>
            <a:spLocks noGrp="1"/>
          </p:cNvSpPr>
          <p:nvPr>
            <p:ph type="title"/>
          </p:nvPr>
        </p:nvSpPr>
        <p:spPr>
          <a:xfrm>
            <a:off x="628650" y="1131094"/>
            <a:ext cx="7886700" cy="4869656"/>
          </a:xfrm>
        </p:spPr>
        <p:txBody>
          <a:bodyPr>
            <a:normAutofit/>
          </a:bodyPr>
          <a:lstStyle/>
          <a:p>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Show us Christ in one another.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 us servants strong and true.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Give us all your love of justice,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we do what you would do.</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 us call all people holy.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 us pledge our lives anew.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 us one with all the lowly.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 us all be one in you.</a:t>
            </a:r>
          </a:p>
        </p:txBody>
      </p:sp>
    </p:spTree>
    <p:extLst>
      <p:ext uri="{BB962C8B-B14F-4D97-AF65-F5344CB8AC3E}">
        <p14:creationId xmlns:p14="http://schemas.microsoft.com/office/powerpoint/2010/main" val="380358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E82E-312C-4430-B50C-B67556D10435}"/>
              </a:ext>
            </a:extLst>
          </p:cNvPr>
          <p:cNvSpPr>
            <a:spLocks noGrp="1"/>
          </p:cNvSpPr>
          <p:nvPr>
            <p:ph type="title"/>
          </p:nvPr>
        </p:nvSpPr>
        <p:spPr>
          <a:xfrm>
            <a:off x="628650" y="1131094"/>
            <a:ext cx="7886700" cy="4618879"/>
          </a:xfrm>
        </p:spPr>
        <p:txBody>
          <a:bodyPr>
            <a:normAutofit/>
          </a:bodyPr>
          <a:lstStyle/>
          <a:p>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shall be the path that guides us;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the light that in us burns.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Shining deep within all people,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yours the love that we must learn.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our hearts shall wander restless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'til they safe to you return.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Finding you in one another,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shall all your face discern.</a:t>
            </a:r>
          </a:p>
        </p:txBody>
      </p:sp>
    </p:spTree>
    <p:extLst>
      <p:ext uri="{BB962C8B-B14F-4D97-AF65-F5344CB8AC3E}">
        <p14:creationId xmlns:p14="http://schemas.microsoft.com/office/powerpoint/2010/main" val="98364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78AF-0E01-4618-A013-440580AFA175}"/>
              </a:ext>
            </a:extLst>
          </p:cNvPr>
          <p:cNvSpPr>
            <a:spLocks noGrp="1"/>
          </p:cNvSpPr>
          <p:nvPr>
            <p:ph type="title"/>
          </p:nvPr>
        </p:nvSpPr>
        <p:spPr>
          <a:xfrm>
            <a:off x="628650" y="1131094"/>
            <a:ext cx="7886700" cy="4659822"/>
          </a:xfrm>
        </p:spPr>
        <p:txBody>
          <a:bodyPr>
            <a:noAutofit/>
          </a:bodyPr>
          <a:lstStyle/>
          <a:p>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Praise to you in day and darkness</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our source and you our end</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Praise to you who love and nurture us</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 a father, mother, friend</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Grant us all a peaceful resting</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 each mind and body mend</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we rise refreshed tomorrow</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Hearts renewed to kingdom tend.</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2400" dirty="0">
                <a:solidFill>
                  <a:srgbClr val="0070C0"/>
                </a:solidFill>
              </a:rPr>
              <a:t>Marty Haugen (b 1950)</a:t>
            </a:r>
            <a:br>
              <a:rPr lang="en-AU" sz="2400">
                <a:solidFill>
                  <a:srgbClr val="0070C0"/>
                </a:solidFill>
              </a:rPr>
            </a:br>
            <a:r>
              <a:rPr lang="en-AU" sz="2400">
                <a:solidFill>
                  <a:srgbClr val="0070C0"/>
                </a:solidFill>
              </a:rPr>
              <a:t>CCLI 222909</a:t>
            </a:r>
            <a:br>
              <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A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1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1629-A968-42F1-B9D9-7E469E3FEE78}"/>
              </a:ext>
            </a:extLst>
          </p:cNvPr>
          <p:cNvSpPr>
            <a:spLocks noGrp="1"/>
          </p:cNvSpPr>
          <p:nvPr>
            <p:ph type="title"/>
          </p:nvPr>
        </p:nvSpPr>
        <p:spPr/>
        <p:txBody>
          <a:bodyPr/>
          <a:lstStyle/>
          <a:p>
            <a:r>
              <a:rPr lang="en-AU" dirty="0"/>
              <a:t>Offertory</a:t>
            </a:r>
          </a:p>
        </p:txBody>
      </p:sp>
      <p:pic>
        <p:nvPicPr>
          <p:cNvPr id="5" name="Content Placeholder 4">
            <a:extLst>
              <a:ext uri="{FF2B5EF4-FFF2-40B4-BE49-F238E27FC236}">
                <a16:creationId xmlns:a16="http://schemas.microsoft.com/office/drawing/2014/main" id="{3CBBA903-3A9C-4912-BF88-6056E01242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731433" y="2286000"/>
            <a:ext cx="5363633" cy="4022725"/>
          </a:xfrm>
        </p:spPr>
      </p:pic>
    </p:spTree>
    <p:extLst>
      <p:ext uri="{BB962C8B-B14F-4D97-AF65-F5344CB8AC3E}">
        <p14:creationId xmlns:p14="http://schemas.microsoft.com/office/powerpoint/2010/main" val="427776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2EC6-9B23-4D41-BA72-2D7A26280AF6}"/>
              </a:ext>
            </a:extLst>
          </p:cNvPr>
          <p:cNvSpPr>
            <a:spLocks noGrp="1"/>
          </p:cNvSpPr>
          <p:nvPr>
            <p:ph type="title"/>
          </p:nvPr>
        </p:nvSpPr>
        <p:spPr/>
        <p:txBody>
          <a:bodyPr/>
          <a:lstStyle/>
          <a:p>
            <a:r>
              <a:rPr lang="en-AU" dirty="0"/>
              <a:t>Prayer for others:</a:t>
            </a:r>
          </a:p>
        </p:txBody>
      </p:sp>
      <p:sp>
        <p:nvSpPr>
          <p:cNvPr id="3" name="Content Placeholder 2">
            <a:extLst>
              <a:ext uri="{FF2B5EF4-FFF2-40B4-BE49-F238E27FC236}">
                <a16:creationId xmlns:a16="http://schemas.microsoft.com/office/drawing/2014/main" id="{8C5E2418-8D08-46AC-87A5-957F83ECE076}"/>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28676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E5AD-ECD3-41D2-BDE6-D2608D4D6FA6}"/>
              </a:ext>
            </a:extLst>
          </p:cNvPr>
          <p:cNvSpPr>
            <a:spLocks noGrp="1"/>
          </p:cNvSpPr>
          <p:nvPr>
            <p:ph type="title"/>
          </p:nvPr>
        </p:nvSpPr>
        <p:spPr/>
        <p:txBody>
          <a:bodyPr/>
          <a:lstStyle/>
          <a:p>
            <a:r>
              <a:rPr lang="en-AU" dirty="0"/>
              <a:t>Hymn 3</a:t>
            </a:r>
          </a:p>
        </p:txBody>
      </p:sp>
      <p:sp>
        <p:nvSpPr>
          <p:cNvPr id="3" name="Content Placeholder 2">
            <a:extLst>
              <a:ext uri="{FF2B5EF4-FFF2-40B4-BE49-F238E27FC236}">
                <a16:creationId xmlns:a16="http://schemas.microsoft.com/office/drawing/2014/main" id="{5D90068F-7F64-43C0-AECD-A6801A94D497}"/>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214353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AC78-C4C0-49A3-B539-509E83C3594D}"/>
              </a:ext>
            </a:extLst>
          </p:cNvPr>
          <p:cNvSpPr>
            <a:spLocks noGrp="1"/>
          </p:cNvSpPr>
          <p:nvPr>
            <p:ph type="title"/>
          </p:nvPr>
        </p:nvSpPr>
        <p:spPr/>
        <p:txBody>
          <a:bodyPr/>
          <a:lstStyle/>
          <a:p>
            <a:r>
              <a:rPr lang="en-AU" dirty="0"/>
              <a:t>Holy Communion: Michael</a:t>
            </a:r>
          </a:p>
        </p:txBody>
      </p:sp>
      <p:sp>
        <p:nvSpPr>
          <p:cNvPr id="3" name="Content Placeholder 2">
            <a:extLst>
              <a:ext uri="{FF2B5EF4-FFF2-40B4-BE49-F238E27FC236}">
                <a16:creationId xmlns:a16="http://schemas.microsoft.com/office/drawing/2014/main" id="{6003F41A-359C-4055-A7E6-6950CAFF53A1}"/>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25602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627E-FD11-45EA-9B96-0562FB4CDAD3}"/>
              </a:ext>
            </a:extLst>
          </p:cNvPr>
          <p:cNvSpPr>
            <a:spLocks noGrp="1"/>
          </p:cNvSpPr>
          <p:nvPr>
            <p:ph type="title"/>
          </p:nvPr>
        </p:nvSpPr>
        <p:spPr/>
        <p:txBody>
          <a:bodyPr/>
          <a:lstStyle/>
          <a:p>
            <a:r>
              <a:rPr lang="en-AU" dirty="0"/>
              <a:t>Call to Worship</a:t>
            </a:r>
          </a:p>
        </p:txBody>
      </p:sp>
      <p:pic>
        <p:nvPicPr>
          <p:cNvPr id="5" name="Content Placeholder 4">
            <a:extLst>
              <a:ext uri="{FF2B5EF4-FFF2-40B4-BE49-F238E27FC236}">
                <a16:creationId xmlns:a16="http://schemas.microsoft.com/office/drawing/2014/main" id="{39C33632-3764-4225-8E40-1C01155051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731433" y="2286000"/>
            <a:ext cx="5363633" cy="4022725"/>
          </a:xfrm>
        </p:spPr>
      </p:pic>
    </p:spTree>
    <p:extLst>
      <p:ext uri="{BB962C8B-B14F-4D97-AF65-F5344CB8AC3E}">
        <p14:creationId xmlns:p14="http://schemas.microsoft.com/office/powerpoint/2010/main" val="1988202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EEB0-4781-44F7-89F5-A28EA6EA929B}"/>
              </a:ext>
            </a:extLst>
          </p:cNvPr>
          <p:cNvSpPr>
            <a:spLocks noGrp="1"/>
          </p:cNvSpPr>
          <p:nvPr>
            <p:ph type="title"/>
          </p:nvPr>
        </p:nvSpPr>
        <p:spPr/>
        <p:txBody>
          <a:bodyPr/>
          <a:lstStyle/>
          <a:p>
            <a:r>
              <a:rPr lang="en-AU" dirty="0"/>
              <a:t>Benediction</a:t>
            </a:r>
          </a:p>
        </p:txBody>
      </p:sp>
      <p:pic>
        <p:nvPicPr>
          <p:cNvPr id="5" name="Content Placeholder 4">
            <a:extLst>
              <a:ext uri="{FF2B5EF4-FFF2-40B4-BE49-F238E27FC236}">
                <a16:creationId xmlns:a16="http://schemas.microsoft.com/office/drawing/2014/main" id="{CD577131-3750-4070-92C1-A85968FA0C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731433" y="2286000"/>
            <a:ext cx="5363633" cy="4022725"/>
          </a:xfrm>
        </p:spPr>
      </p:pic>
    </p:spTree>
    <p:extLst>
      <p:ext uri="{BB962C8B-B14F-4D97-AF65-F5344CB8AC3E}">
        <p14:creationId xmlns:p14="http://schemas.microsoft.com/office/powerpoint/2010/main" val="426184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A9B6-BC97-48F7-92F2-33CC01105B74}"/>
              </a:ext>
            </a:extLst>
          </p:cNvPr>
          <p:cNvSpPr>
            <a:spLocks noGrp="1"/>
          </p:cNvSpPr>
          <p:nvPr>
            <p:ph type="title"/>
          </p:nvPr>
        </p:nvSpPr>
        <p:spPr/>
        <p:txBody>
          <a:bodyPr/>
          <a:lstStyle/>
          <a:p>
            <a:r>
              <a:rPr lang="en-AU" dirty="0"/>
              <a:t>Please join us outside the hall for a cuppa and chat.</a:t>
            </a:r>
          </a:p>
        </p:txBody>
      </p:sp>
      <p:pic>
        <p:nvPicPr>
          <p:cNvPr id="5" name="Content Placeholder 4" descr="A picture containing tree, rock, outdoor, nature&#10;&#10;Description automatically generated">
            <a:extLst>
              <a:ext uri="{FF2B5EF4-FFF2-40B4-BE49-F238E27FC236}">
                <a16:creationId xmlns:a16="http://schemas.microsoft.com/office/drawing/2014/main" id="{B17DD132-5C88-4DCC-B40E-FBA6D2D10D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433" y="2286000"/>
            <a:ext cx="5363633" cy="4022725"/>
          </a:xfrm>
        </p:spPr>
      </p:pic>
    </p:spTree>
    <p:extLst>
      <p:ext uri="{BB962C8B-B14F-4D97-AF65-F5344CB8AC3E}">
        <p14:creationId xmlns:p14="http://schemas.microsoft.com/office/powerpoint/2010/main" val="384916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11A1-40D1-477E-96AA-C2666551208B}"/>
              </a:ext>
            </a:extLst>
          </p:cNvPr>
          <p:cNvSpPr>
            <a:spLocks noGrp="1"/>
          </p:cNvSpPr>
          <p:nvPr>
            <p:ph type="title"/>
          </p:nvPr>
        </p:nvSpPr>
        <p:spPr/>
        <p:txBody>
          <a:bodyPr rtlCol="0">
            <a:normAutofit/>
          </a:bodyPr>
          <a:lstStyle/>
          <a:p>
            <a:pPr fontAlgn="auto">
              <a:spcAft>
                <a:spcPts val="0"/>
              </a:spcAft>
              <a:defRPr/>
            </a:pPr>
            <a:r>
              <a:rPr lang="en-AU" b="1" dirty="0"/>
              <a:t>The heavens shall declare.</a:t>
            </a:r>
            <a:br>
              <a:rPr lang="en-AU" b="1" dirty="0"/>
            </a:br>
            <a:r>
              <a:rPr lang="en-AU" b="1" dirty="0"/>
              <a:t>TIS 746</a:t>
            </a:r>
          </a:p>
        </p:txBody>
      </p:sp>
      <p:sp>
        <p:nvSpPr>
          <p:cNvPr id="3" name="Content Placeholder 2">
            <a:extLst>
              <a:ext uri="{FF2B5EF4-FFF2-40B4-BE49-F238E27FC236}">
                <a16:creationId xmlns:a16="http://schemas.microsoft.com/office/drawing/2014/main" id="{0559CD71-D260-4E59-AA02-A5B31B4699E8}"/>
              </a:ext>
            </a:extLst>
          </p:cNvPr>
          <p:cNvSpPr>
            <a:spLocks noGrp="1"/>
          </p:cNvSpPr>
          <p:nvPr>
            <p:ph idx="1"/>
          </p:nvPr>
        </p:nvSpPr>
        <p:spPr>
          <a:xfrm>
            <a:off x="768096" y="1919111"/>
            <a:ext cx="7290055" cy="4684889"/>
          </a:xfrm>
        </p:spPr>
        <p:txBody>
          <a:bodyPr rtlCol="0">
            <a:normAutofit/>
          </a:bodyPr>
          <a:lstStyle/>
          <a:p>
            <a:pPr fontAlgn="auto">
              <a:spcAft>
                <a:spcPts val="0"/>
              </a:spcAft>
              <a:buFont typeface="Arial" panose="020B0604020202020204" pitchFamily="34" charset="0"/>
              <a:buNone/>
              <a:defRPr/>
            </a:pPr>
            <a:r>
              <a:rPr lang="en-AU" sz="3200" b="1" dirty="0"/>
              <a:t>The heavens shall declare</a:t>
            </a:r>
          </a:p>
          <a:p>
            <a:pPr fontAlgn="auto">
              <a:spcAft>
                <a:spcPts val="0"/>
              </a:spcAft>
              <a:buFont typeface="Arial" panose="020B0604020202020204" pitchFamily="34" charset="0"/>
              <a:buNone/>
              <a:defRPr/>
            </a:pPr>
            <a:r>
              <a:rPr lang="en-AU" sz="3200" b="1" dirty="0"/>
              <a:t>the glory of his name,</a:t>
            </a:r>
          </a:p>
          <a:p>
            <a:pPr fontAlgn="auto">
              <a:spcAft>
                <a:spcPts val="0"/>
              </a:spcAft>
              <a:buFont typeface="Arial" panose="020B0604020202020204" pitchFamily="34" charset="0"/>
              <a:buNone/>
              <a:defRPr/>
            </a:pPr>
            <a:r>
              <a:rPr lang="en-AU" sz="3200" b="1" dirty="0"/>
              <a:t>all creatures bow </a:t>
            </a:r>
          </a:p>
          <a:p>
            <a:pPr fontAlgn="auto">
              <a:spcAft>
                <a:spcPts val="0"/>
              </a:spcAft>
              <a:buFont typeface="Arial" panose="020B0604020202020204" pitchFamily="34" charset="0"/>
              <a:buNone/>
              <a:defRPr/>
            </a:pPr>
            <a:r>
              <a:rPr lang="en-AU" sz="3200" b="1" dirty="0"/>
              <a:t>at the coming of the King;</a:t>
            </a:r>
          </a:p>
          <a:p>
            <a:pPr fontAlgn="auto">
              <a:spcAft>
                <a:spcPts val="0"/>
              </a:spcAft>
              <a:buFont typeface="Arial" panose="020B0604020202020204" pitchFamily="34" charset="0"/>
              <a:buNone/>
              <a:defRPr/>
            </a:pPr>
            <a:r>
              <a:rPr lang="en-AU" sz="3200" b="1" dirty="0"/>
              <a:t>every eye shall see,</a:t>
            </a:r>
          </a:p>
          <a:p>
            <a:pPr fontAlgn="auto">
              <a:spcAft>
                <a:spcPts val="0"/>
              </a:spcAft>
              <a:buFont typeface="Arial" panose="020B0604020202020204" pitchFamily="34" charset="0"/>
              <a:buNone/>
              <a:defRPr/>
            </a:pPr>
            <a:r>
              <a:rPr lang="en-AU" sz="3200" b="1" dirty="0"/>
              <a:t>every heart will know</a:t>
            </a:r>
          </a:p>
          <a:p>
            <a:pPr fontAlgn="auto">
              <a:spcAft>
                <a:spcPts val="0"/>
              </a:spcAft>
              <a:buFont typeface="Arial" panose="020B0604020202020204" pitchFamily="34" charset="0"/>
              <a:buNone/>
              <a:defRPr/>
            </a:pPr>
            <a:r>
              <a:rPr lang="en-AU" sz="3200" b="1" dirty="0"/>
              <a:t>every knee shall bow</a:t>
            </a:r>
          </a:p>
          <a:p>
            <a:pPr fontAlgn="auto">
              <a:spcAft>
                <a:spcPts val="0"/>
              </a:spcAft>
              <a:buFont typeface="Arial" panose="020B0604020202020204" pitchFamily="34" charset="0"/>
              <a:buNone/>
              <a:defRPr/>
            </a:pPr>
            <a:r>
              <a:rPr lang="en-AU" sz="3200" b="1" dirty="0"/>
              <a:t>every tongue confess:</a:t>
            </a:r>
          </a:p>
        </p:txBody>
      </p:sp>
      <p:pic>
        <p:nvPicPr>
          <p:cNvPr id="2052" name="Picture 2" descr="http://skydreams.com.au/wp-content/uploads/2012/09/Heaven-4.jpg">
            <a:extLst>
              <a:ext uri="{FF2B5EF4-FFF2-40B4-BE49-F238E27FC236}">
                <a16:creationId xmlns:a16="http://schemas.microsoft.com/office/drawing/2014/main" id="{CBB2F6F1-96BA-44C2-BECB-8B508D1BF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069" y="2938373"/>
            <a:ext cx="352742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0262A381-0BAA-43AB-AF1D-3F1072E4B928}"/>
              </a:ext>
            </a:extLst>
          </p:cNvPr>
          <p:cNvSpPr>
            <a:spLocks noGrp="1"/>
          </p:cNvSpPr>
          <p:nvPr>
            <p:ph type="title"/>
          </p:nvPr>
        </p:nvSpPr>
        <p:spPr/>
        <p:txBody>
          <a:bodyPr/>
          <a:lstStyle/>
          <a:p>
            <a:endParaRPr lang="en-AU" altLang="en-US"/>
          </a:p>
        </p:txBody>
      </p:sp>
      <p:sp>
        <p:nvSpPr>
          <p:cNvPr id="3075" name="Content Placeholder 2">
            <a:extLst>
              <a:ext uri="{FF2B5EF4-FFF2-40B4-BE49-F238E27FC236}">
                <a16:creationId xmlns:a16="http://schemas.microsoft.com/office/drawing/2014/main" id="{E1B89B02-5B85-4852-8170-4988E51AFA9A}"/>
              </a:ext>
            </a:extLst>
          </p:cNvPr>
          <p:cNvSpPr>
            <a:spLocks noGrp="1"/>
          </p:cNvSpPr>
          <p:nvPr>
            <p:ph idx="1"/>
          </p:nvPr>
        </p:nvSpPr>
        <p:spPr/>
        <p:txBody>
          <a:bodyPr>
            <a:normAutofit/>
          </a:bodyPr>
          <a:lstStyle/>
          <a:p>
            <a:pPr>
              <a:buFont typeface="Arial" panose="020B0604020202020204" pitchFamily="34" charset="0"/>
              <a:buNone/>
            </a:pPr>
            <a:r>
              <a:rPr lang="en-AU" altLang="en-US" sz="3200" b="1" dirty="0"/>
              <a:t>Holy, holy, holy is the Lord,</a:t>
            </a:r>
          </a:p>
          <a:p>
            <a:pPr>
              <a:buFont typeface="Arial" panose="020B0604020202020204" pitchFamily="34" charset="0"/>
              <a:buNone/>
            </a:pPr>
            <a:r>
              <a:rPr lang="en-AU" altLang="en-US" sz="3200" b="1" dirty="0"/>
              <a:t>see the coming of the King</a:t>
            </a:r>
          </a:p>
          <a:p>
            <a:pPr>
              <a:buFont typeface="Arial" panose="020B0604020202020204" pitchFamily="34" charset="0"/>
              <a:buNone/>
            </a:pPr>
            <a:r>
              <a:rPr lang="en-AU" altLang="en-US" sz="3200" b="1" dirty="0"/>
              <a:t>holy is the Lord. </a:t>
            </a:r>
          </a:p>
        </p:txBody>
      </p:sp>
      <p:sp>
        <p:nvSpPr>
          <p:cNvPr id="3076" name="TextBox 3">
            <a:extLst>
              <a:ext uri="{FF2B5EF4-FFF2-40B4-BE49-F238E27FC236}">
                <a16:creationId xmlns:a16="http://schemas.microsoft.com/office/drawing/2014/main" id="{754B4D1B-B0D0-4804-A51E-ED400F3CE1A0}"/>
              </a:ext>
            </a:extLst>
          </p:cNvPr>
          <p:cNvSpPr txBox="1">
            <a:spLocks noChangeArrowheads="1"/>
          </p:cNvSpPr>
          <p:nvPr/>
        </p:nvSpPr>
        <p:spPr bwMode="auto">
          <a:xfrm>
            <a:off x="4284663" y="5949950"/>
            <a:ext cx="2703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AU" altLang="en-US"/>
              <a:t>Geoff Bullock, CCLI 222909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2E82-410B-4AD6-AED9-12954BF5C6B7}"/>
              </a:ext>
            </a:extLst>
          </p:cNvPr>
          <p:cNvSpPr>
            <a:spLocks noGrp="1"/>
          </p:cNvSpPr>
          <p:nvPr>
            <p:ph type="title"/>
          </p:nvPr>
        </p:nvSpPr>
        <p:spPr/>
        <p:txBody>
          <a:bodyPr/>
          <a:lstStyle/>
          <a:p>
            <a:r>
              <a:rPr lang="en-AU" dirty="0"/>
              <a:t>Children’s talk:  Steve</a:t>
            </a:r>
          </a:p>
        </p:txBody>
      </p:sp>
      <p:pic>
        <p:nvPicPr>
          <p:cNvPr id="9" name="Content Placeholder 8">
            <a:extLst>
              <a:ext uri="{FF2B5EF4-FFF2-40B4-BE49-F238E27FC236}">
                <a16:creationId xmlns:a16="http://schemas.microsoft.com/office/drawing/2014/main" id="{D494DAFF-551B-4ECD-9BDD-7145E0C3B13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31433" y="2286000"/>
            <a:ext cx="5363633" cy="4022724"/>
          </a:xfrm>
        </p:spPr>
      </p:pic>
    </p:spTree>
    <p:extLst>
      <p:ext uri="{BB962C8B-B14F-4D97-AF65-F5344CB8AC3E}">
        <p14:creationId xmlns:p14="http://schemas.microsoft.com/office/powerpoint/2010/main" val="228462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7FFA-98F6-484E-A4A7-88D182A3B0C9}"/>
              </a:ext>
            </a:extLst>
          </p:cNvPr>
          <p:cNvSpPr>
            <a:spLocks noGrp="1"/>
          </p:cNvSpPr>
          <p:nvPr>
            <p:ph type="title"/>
          </p:nvPr>
        </p:nvSpPr>
        <p:spPr/>
        <p:txBody>
          <a:bodyPr/>
          <a:lstStyle/>
          <a:p>
            <a:r>
              <a:rPr lang="en-AU" dirty="0"/>
              <a:t>Prayer of Confession</a:t>
            </a:r>
          </a:p>
        </p:txBody>
      </p:sp>
      <p:sp>
        <p:nvSpPr>
          <p:cNvPr id="3" name="Content Placeholder 2">
            <a:extLst>
              <a:ext uri="{FF2B5EF4-FFF2-40B4-BE49-F238E27FC236}">
                <a16:creationId xmlns:a16="http://schemas.microsoft.com/office/drawing/2014/main" id="{7E795281-C464-4CA5-AF42-9F024D5FEAC0}"/>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463016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49B4-69A0-4B1F-A4CF-7172D58D47D4}"/>
              </a:ext>
            </a:extLst>
          </p:cNvPr>
          <p:cNvSpPr>
            <a:spLocks noGrp="1"/>
          </p:cNvSpPr>
          <p:nvPr>
            <p:ph type="title"/>
          </p:nvPr>
        </p:nvSpPr>
        <p:spPr>
          <a:xfrm>
            <a:off x="628650" y="824088"/>
            <a:ext cx="7886700" cy="1388533"/>
          </a:xfrm>
        </p:spPr>
        <p:txBody>
          <a:bodyPr>
            <a:normAutofit fontScale="90000"/>
          </a:bodyPr>
          <a:lstStyle/>
          <a:p>
            <a:r>
              <a:rPr lang="en-AU" sz="3600" b="1" i="0" dirty="0">
                <a:solidFill>
                  <a:srgbClr val="000000"/>
                </a:solidFill>
                <a:effectLst/>
                <a:latin typeface="system-ui"/>
              </a:rPr>
              <a:t>The Destruction of the Temple and Signs of the End Times</a:t>
            </a:r>
            <a:br>
              <a:rPr lang="en-AU" sz="3600" b="1" i="0" dirty="0">
                <a:solidFill>
                  <a:srgbClr val="000000"/>
                </a:solidFill>
                <a:effectLst/>
                <a:latin typeface="system-ui"/>
              </a:rPr>
            </a:br>
            <a:r>
              <a:rPr lang="en-AU" sz="3600" b="1" i="0" dirty="0">
                <a:solidFill>
                  <a:srgbClr val="000000"/>
                </a:solidFill>
                <a:effectLst/>
                <a:latin typeface="system-ui"/>
              </a:rPr>
              <a:t>Mark 13: 1-8</a:t>
            </a:r>
            <a:br>
              <a:rPr lang="en-AU" b="1" i="0" dirty="0">
                <a:solidFill>
                  <a:srgbClr val="000000"/>
                </a:solidFill>
                <a:effectLst/>
                <a:latin typeface="system-ui"/>
              </a:rPr>
            </a:br>
            <a:endParaRPr lang="en-AU" dirty="0"/>
          </a:p>
        </p:txBody>
      </p:sp>
      <p:sp>
        <p:nvSpPr>
          <p:cNvPr id="3" name="Content Placeholder 2">
            <a:extLst>
              <a:ext uri="{FF2B5EF4-FFF2-40B4-BE49-F238E27FC236}">
                <a16:creationId xmlns:a16="http://schemas.microsoft.com/office/drawing/2014/main" id="{B651EE5F-46A0-4C27-8D33-464A7DF8A649}"/>
              </a:ext>
            </a:extLst>
          </p:cNvPr>
          <p:cNvSpPr>
            <a:spLocks noGrp="1"/>
          </p:cNvSpPr>
          <p:nvPr>
            <p:ph idx="1"/>
          </p:nvPr>
        </p:nvSpPr>
        <p:spPr>
          <a:xfrm>
            <a:off x="628650" y="2404532"/>
            <a:ext cx="8289572" cy="4323645"/>
          </a:xfrm>
        </p:spPr>
        <p:txBody>
          <a:bodyPr>
            <a:normAutofit lnSpcReduction="10000"/>
          </a:bodyPr>
          <a:lstStyle/>
          <a:p>
            <a:pPr marL="0" indent="0" algn="l">
              <a:buNone/>
            </a:pPr>
            <a:r>
              <a:rPr lang="en-AU" sz="2800" b="1" i="0" dirty="0">
                <a:solidFill>
                  <a:srgbClr val="000000"/>
                </a:solidFill>
                <a:effectLst/>
                <a:latin typeface="system-ui"/>
              </a:rPr>
              <a:t>13 As Jesus was leaving the temple, one of his disciples said to him, “Look, Teacher! What massive stones! What magnificent buildings!”</a:t>
            </a:r>
          </a:p>
          <a:p>
            <a:pPr marL="0" indent="0" algn="l">
              <a:buNone/>
            </a:pPr>
            <a:r>
              <a:rPr lang="en-AU" sz="2800" b="1" i="0" baseline="30000" dirty="0">
                <a:solidFill>
                  <a:srgbClr val="000000"/>
                </a:solidFill>
                <a:effectLst/>
                <a:latin typeface="system-ui"/>
              </a:rPr>
              <a:t>2 </a:t>
            </a:r>
            <a:r>
              <a:rPr lang="en-AU" sz="2800" b="1" i="0" dirty="0">
                <a:solidFill>
                  <a:srgbClr val="000000"/>
                </a:solidFill>
                <a:effectLst/>
                <a:latin typeface="system-ui"/>
              </a:rPr>
              <a:t>“Do you see all these great buildings?” replied Jesus. “Not one stone here will be left on another; every one will be thrown down.”</a:t>
            </a:r>
          </a:p>
          <a:p>
            <a:pPr marL="0" indent="0" algn="l">
              <a:buNone/>
            </a:pPr>
            <a:r>
              <a:rPr lang="en-AU" sz="2800" b="1" i="0" baseline="30000" dirty="0">
                <a:solidFill>
                  <a:srgbClr val="000000"/>
                </a:solidFill>
                <a:effectLst/>
                <a:latin typeface="system-ui"/>
              </a:rPr>
              <a:t>3 </a:t>
            </a:r>
            <a:r>
              <a:rPr lang="en-AU" sz="2800" b="1" i="0" dirty="0">
                <a:solidFill>
                  <a:srgbClr val="000000"/>
                </a:solidFill>
                <a:effectLst/>
                <a:latin typeface="system-ui"/>
              </a:rPr>
              <a:t>As Jesus was sitting on the Mount of Olives opposite the temple, Peter, James, John and Andrew asked him privately, </a:t>
            </a:r>
            <a:r>
              <a:rPr lang="en-AU" sz="2800" b="1" i="0" baseline="30000" dirty="0">
                <a:solidFill>
                  <a:srgbClr val="000000"/>
                </a:solidFill>
                <a:effectLst/>
                <a:latin typeface="system-ui"/>
              </a:rPr>
              <a:t>4 </a:t>
            </a:r>
            <a:r>
              <a:rPr lang="en-AU" sz="2800" b="1" i="0" dirty="0">
                <a:solidFill>
                  <a:srgbClr val="000000"/>
                </a:solidFill>
                <a:effectLst/>
                <a:latin typeface="system-ui"/>
              </a:rPr>
              <a:t>“Tell us, when will these things happen? And what will be the sign that they are all about to be fulfilled?”</a:t>
            </a:r>
          </a:p>
          <a:p>
            <a:endParaRPr lang="en-AU" dirty="0"/>
          </a:p>
        </p:txBody>
      </p:sp>
    </p:spTree>
    <p:extLst>
      <p:ext uri="{BB962C8B-B14F-4D97-AF65-F5344CB8AC3E}">
        <p14:creationId xmlns:p14="http://schemas.microsoft.com/office/powerpoint/2010/main" val="19601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CDA6-C0F4-4042-9410-85D896EF8004}"/>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3A707D60-1115-45EF-91C0-9B7FC562D583}"/>
              </a:ext>
            </a:extLst>
          </p:cNvPr>
          <p:cNvSpPr>
            <a:spLocks noGrp="1"/>
          </p:cNvSpPr>
          <p:nvPr>
            <p:ph idx="1"/>
          </p:nvPr>
        </p:nvSpPr>
        <p:spPr>
          <a:xfrm>
            <a:off x="768096" y="1343378"/>
            <a:ext cx="7290055" cy="4965982"/>
          </a:xfrm>
        </p:spPr>
        <p:txBody>
          <a:bodyPr/>
          <a:lstStyle/>
          <a:p>
            <a:pPr marL="0" indent="0">
              <a:buNone/>
            </a:pPr>
            <a:r>
              <a:rPr lang="en-AU" sz="2800" b="1" i="0" baseline="30000" dirty="0">
                <a:solidFill>
                  <a:srgbClr val="000000"/>
                </a:solidFill>
                <a:effectLst/>
                <a:latin typeface="system-ui"/>
              </a:rPr>
              <a:t>5 </a:t>
            </a:r>
            <a:r>
              <a:rPr lang="en-AU" sz="2800" b="1" i="0" dirty="0">
                <a:solidFill>
                  <a:srgbClr val="000000"/>
                </a:solidFill>
                <a:effectLst/>
                <a:latin typeface="system-ui"/>
              </a:rPr>
              <a:t>Jesus said to them: “Watch out that no one deceives you. </a:t>
            </a:r>
            <a:r>
              <a:rPr lang="en-AU" sz="2800" b="1" i="0" baseline="30000" dirty="0">
                <a:solidFill>
                  <a:srgbClr val="000000"/>
                </a:solidFill>
                <a:effectLst/>
                <a:latin typeface="system-ui"/>
              </a:rPr>
              <a:t>6 </a:t>
            </a:r>
            <a:r>
              <a:rPr lang="en-AU" sz="2800" b="1" i="0" dirty="0">
                <a:solidFill>
                  <a:srgbClr val="000000"/>
                </a:solidFill>
                <a:effectLst/>
                <a:latin typeface="system-ui"/>
              </a:rPr>
              <a:t>Many will come in my name, claiming, ‘I am he,’ and will deceive many. </a:t>
            </a:r>
            <a:r>
              <a:rPr lang="en-AU" sz="2800" b="1" i="0" baseline="30000" dirty="0">
                <a:solidFill>
                  <a:srgbClr val="000000"/>
                </a:solidFill>
                <a:effectLst/>
                <a:latin typeface="system-ui"/>
              </a:rPr>
              <a:t>7 </a:t>
            </a:r>
            <a:r>
              <a:rPr lang="en-AU" sz="2800" b="1" i="0" dirty="0">
                <a:solidFill>
                  <a:srgbClr val="000000"/>
                </a:solidFill>
                <a:effectLst/>
                <a:latin typeface="system-ui"/>
              </a:rPr>
              <a:t>When you hear of wars and rumours of wars, do not be alarmed. Such things must happen, but the end is still to come. </a:t>
            </a:r>
            <a:r>
              <a:rPr lang="en-AU" sz="2800" b="1" i="0" baseline="30000" dirty="0">
                <a:solidFill>
                  <a:srgbClr val="000000"/>
                </a:solidFill>
                <a:effectLst/>
                <a:latin typeface="system-ui"/>
              </a:rPr>
              <a:t>8 </a:t>
            </a:r>
            <a:r>
              <a:rPr lang="en-AU" sz="2800" b="1" i="0" dirty="0">
                <a:solidFill>
                  <a:srgbClr val="000000"/>
                </a:solidFill>
                <a:effectLst/>
                <a:latin typeface="system-ui"/>
              </a:rPr>
              <a:t>Nation will rise against nation, and kingdom against kingdom. There will be earthquakes in various places, and famines. These are the beginning of birth pains.</a:t>
            </a:r>
          </a:p>
          <a:p>
            <a:endParaRPr lang="en-AU" dirty="0"/>
          </a:p>
        </p:txBody>
      </p:sp>
    </p:spTree>
    <p:extLst>
      <p:ext uri="{BB962C8B-B14F-4D97-AF65-F5344CB8AC3E}">
        <p14:creationId xmlns:p14="http://schemas.microsoft.com/office/powerpoint/2010/main" val="384743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0422-BE23-443B-A2FF-EED4F58981D8}"/>
              </a:ext>
            </a:extLst>
          </p:cNvPr>
          <p:cNvSpPr>
            <a:spLocks noGrp="1"/>
          </p:cNvSpPr>
          <p:nvPr>
            <p:ph type="title"/>
          </p:nvPr>
        </p:nvSpPr>
        <p:spPr/>
        <p:txBody>
          <a:bodyPr/>
          <a:lstStyle/>
          <a:p>
            <a:r>
              <a:rPr lang="en-AU" dirty="0"/>
              <a:t>Paying Attention to the signs: Chris</a:t>
            </a:r>
          </a:p>
        </p:txBody>
      </p:sp>
      <p:pic>
        <p:nvPicPr>
          <p:cNvPr id="5" name="Content Placeholder 4">
            <a:extLst>
              <a:ext uri="{FF2B5EF4-FFF2-40B4-BE49-F238E27FC236}">
                <a16:creationId xmlns:a16="http://schemas.microsoft.com/office/drawing/2014/main" id="{21172E68-CBA9-43B6-A1EF-08921CF2C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731433" y="2286000"/>
            <a:ext cx="5363633" cy="4022725"/>
          </a:xfrm>
        </p:spPr>
      </p:pic>
    </p:spTree>
    <p:extLst>
      <p:ext uri="{BB962C8B-B14F-4D97-AF65-F5344CB8AC3E}">
        <p14:creationId xmlns:p14="http://schemas.microsoft.com/office/powerpoint/2010/main" val="3496313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79</TotalTime>
  <Words>683</Words>
  <Application>Microsoft Office PowerPoint</Application>
  <PresentationFormat>On-screen Show (4:3)</PresentationFormat>
  <Paragraphs>38</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system-ui</vt:lpstr>
      <vt:lpstr>Tw Cen MT</vt:lpstr>
      <vt:lpstr>Tw Cen MT Condensed</vt:lpstr>
      <vt:lpstr>Wingdings 3</vt:lpstr>
      <vt:lpstr>Integral</vt:lpstr>
      <vt:lpstr>Paying attention to the signs</vt:lpstr>
      <vt:lpstr>Call to Worship</vt:lpstr>
      <vt:lpstr>The heavens shall declare. TIS 746</vt:lpstr>
      <vt:lpstr>PowerPoint Presentation</vt:lpstr>
      <vt:lpstr>Children’s talk:  Steve</vt:lpstr>
      <vt:lpstr>Prayer of Confession</vt:lpstr>
      <vt:lpstr>The Destruction of the Temple and Signs of the End Times Mark 13: 1-8 </vt:lpstr>
      <vt:lpstr>PowerPoint Presentation</vt:lpstr>
      <vt:lpstr>Paying Attention to the signs: Chris</vt:lpstr>
      <vt:lpstr>Hymn 2</vt:lpstr>
      <vt:lpstr>God of day and God of darkness,  now we stand before the night.  As the shadows stretch and deepen,  come and make our darkness bright.   All creation still is groaning  for the dawning of your might.  When the Sun of peace and justice  fills the earth with radiant light. </vt:lpstr>
      <vt:lpstr>Still the nations curse the darkness,  still the rich oppress the poor.  Still the earth is bruised and broken  by the ones who still want more.   Come and wake us from our sleeping,  so our hearts cannot ignore  all your people lost and broken,  all your children at our door. </vt:lpstr>
      <vt:lpstr>Show us Christ in one another.  Make us servants strong and true.  Give us all your love of justice,  so we do what you would do.   Let us call all people holy.  Let us pledge our lives anew.  Make us one with all the lowly.  Let us all be one in you.</vt:lpstr>
      <vt:lpstr>You shall be the path that guides us;  you the light that in us burns.  Shining deep within all people,  yours the love that we must learn.   For our hearts shall wander restless  'til they safe to you return.  Finding you in one another,  we shall all your face discern.</vt:lpstr>
      <vt:lpstr>Praise to you in day and darkness You our source and you our end Praise to you who love and nurture us As a father, mother, friend   Grant us all a peaceful resting Let each mind and body mend So we rise refreshed tomorrow Hearts renewed to kingdom tend.  Marty Haugen (b 1950) CCLI 222909 </vt:lpstr>
      <vt:lpstr>Offertory</vt:lpstr>
      <vt:lpstr>Prayer for others:</vt:lpstr>
      <vt:lpstr>Hymn 3</vt:lpstr>
      <vt:lpstr>Holy Communion: Michael</vt:lpstr>
      <vt:lpstr>Benediction</vt:lpstr>
      <vt:lpstr>Please join us outside the hall for a cuppa and chat.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Paying attention to the signs</dc:title>
  <dc:creator>Janice Nelson</dc:creator>
  <cp:lastModifiedBy>Janice Nelson</cp:lastModifiedBy>
  <cp:revision>2</cp:revision>
  <dcterms:created xsi:type="dcterms:W3CDTF">2021-11-11T09:47:43Z</dcterms:created>
  <dcterms:modified xsi:type="dcterms:W3CDTF">2021-11-13T01:14:51Z</dcterms:modified>
</cp:coreProperties>
</file>