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0" r:id="rId2"/>
    <p:sldId id="262" r:id="rId3"/>
    <p:sldId id="311" r:id="rId4"/>
    <p:sldId id="355" r:id="rId5"/>
    <p:sldId id="312" r:id="rId6"/>
    <p:sldId id="366" r:id="rId7"/>
    <p:sldId id="369" r:id="rId8"/>
    <p:sldId id="370" r:id="rId9"/>
    <p:sldId id="363" r:id="rId10"/>
    <p:sldId id="362" r:id="rId11"/>
    <p:sldId id="376" r:id="rId12"/>
    <p:sldId id="365" r:id="rId13"/>
    <p:sldId id="368" r:id="rId14"/>
    <p:sldId id="372" r:id="rId15"/>
    <p:sldId id="373" r:id="rId16"/>
    <p:sldId id="344" r:id="rId17"/>
    <p:sldId id="374" r:id="rId18"/>
    <p:sldId id="375" r:id="rId19"/>
    <p:sldId id="371" r:id="rId20"/>
    <p:sldId id="261" r:id="rId21"/>
    <p:sldId id="318" r:id="rId22"/>
    <p:sldId id="360" r:id="rId23"/>
    <p:sldId id="367" r:id="rId24"/>
    <p:sldId id="364" r:id="rId25"/>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16" autoAdjust="0"/>
    <p:restoredTop sz="86409" autoAdjust="0"/>
  </p:normalViewPr>
  <p:slideViewPr>
    <p:cSldViewPr>
      <p:cViewPr varScale="1">
        <p:scale>
          <a:sx n="54" d="100"/>
          <a:sy n="54" d="100"/>
        </p:scale>
        <p:origin x="82" y="523"/>
      </p:cViewPr>
      <p:guideLst>
        <p:guide orient="horz" pos="2160"/>
        <p:guide pos="2880"/>
      </p:guideLst>
    </p:cSldViewPr>
  </p:slideViewPr>
  <p:outlineViewPr>
    <p:cViewPr>
      <p:scale>
        <a:sx n="33" d="100"/>
        <a:sy n="33" d="100"/>
      </p:scale>
      <p:origin x="0" y="-6350"/>
    </p:cViewPr>
  </p:outlineViewPr>
  <p:notesTextViewPr>
    <p:cViewPr>
      <p:scale>
        <a:sx n="100" d="100"/>
        <a:sy n="100" d="100"/>
      </p:scale>
      <p:origin x="0" y="0"/>
    </p:cViewPr>
  </p:notesTextViewPr>
  <p:sorterViewPr>
    <p:cViewPr varScale="1">
      <p:scale>
        <a:sx n="100" d="100"/>
        <a:sy n="100" d="100"/>
      </p:scale>
      <p:origin x="0" y="-18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B745-A6C0-4790-9062-CFC35726FA9A}" type="datetimeFigureOut">
              <a:rPr lang="en-AU" smtClean="0"/>
              <a:t>25/09/2021</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8402E-BE8B-4D2D-8995-4E69B9DDB20C}" type="slidenum">
              <a:rPr lang="en-AU" smtClean="0"/>
              <a:t>‹#›</a:t>
            </a:fld>
            <a:endParaRPr lang="en-AU"/>
          </a:p>
        </p:txBody>
      </p:sp>
    </p:spTree>
    <p:extLst>
      <p:ext uri="{BB962C8B-B14F-4D97-AF65-F5344CB8AC3E}">
        <p14:creationId xmlns:p14="http://schemas.microsoft.com/office/powerpoint/2010/main" val="421420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78EFED55-3DC2-4878-964C-945CA95757B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326A9FD9-7083-4274-8645-9236C580B268}" type="slidenum">
              <a:rPr lang="en-US" altLang="en-US" smtClean="0">
                <a:latin typeface="Calibri" panose="020F0502020204030204" pitchFamily="34" charset="0"/>
              </a:rPr>
              <a:pPr>
                <a:spcBef>
                  <a:spcPct val="0"/>
                </a:spcBef>
                <a:buClrTx/>
                <a:buFontTx/>
                <a:buNone/>
              </a:pPr>
              <a:t>16</a:t>
            </a:fld>
            <a:endParaRPr lang="en-US" altLang="en-US">
              <a:latin typeface="Calibri" panose="020F0502020204030204" pitchFamily="34" charset="0"/>
            </a:endParaRPr>
          </a:p>
        </p:txBody>
      </p:sp>
      <p:sp>
        <p:nvSpPr>
          <p:cNvPr id="15363" name="Text Box 1">
            <a:extLst>
              <a:ext uri="{FF2B5EF4-FFF2-40B4-BE49-F238E27FC236}">
                <a16:creationId xmlns:a16="http://schemas.microsoft.com/office/drawing/2014/main" id="{C7BB1C98-F069-4AFC-AAF3-9D33A89CFD4F}"/>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a:extLst>
              <a:ext uri="{FF2B5EF4-FFF2-40B4-BE49-F238E27FC236}">
                <a16:creationId xmlns:a16="http://schemas.microsoft.com/office/drawing/2014/main" id="{FFEEC4C9-D956-4634-99BB-C6FFC53750D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40"/>
            <a:ext cx="7772400" cy="6264695"/>
          </a:xfrm>
        </p:spPr>
        <p:txBody>
          <a:bodyPr/>
          <a:lstStyle>
            <a:lvl1pPr algn="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1F52768-6708-438C-B5FA-5AD3140ADBAE}"/>
              </a:ext>
            </a:extLst>
          </p:cNvPr>
          <p:cNvSpPr>
            <a:spLocks noGrp="1"/>
          </p:cNvSpPr>
          <p:nvPr>
            <p:ph type="dt" sz="half" idx="10"/>
          </p:nvPr>
        </p:nvSpPr>
        <p:spPr/>
        <p:txBody>
          <a:bodyPr/>
          <a:lstStyle>
            <a:lvl1pPr>
              <a:defRPr/>
            </a:lvl1pPr>
          </a:lstStyle>
          <a:p>
            <a:pPr>
              <a:defRPr/>
            </a:pPr>
            <a:fld id="{1C1B4064-C10A-43AC-92EE-FA9C258A82BF}" type="datetimeFigureOut">
              <a:rPr lang="en-AU"/>
              <a:pPr>
                <a:defRPr/>
              </a:pPr>
              <a:t>25/09/2021</a:t>
            </a:fld>
            <a:endParaRPr lang="en-AU"/>
          </a:p>
        </p:txBody>
      </p:sp>
      <p:sp>
        <p:nvSpPr>
          <p:cNvPr id="4" name="Footer Placeholder 4">
            <a:extLst>
              <a:ext uri="{FF2B5EF4-FFF2-40B4-BE49-F238E27FC236}">
                <a16:creationId xmlns:a16="http://schemas.microsoft.com/office/drawing/2014/main" id="{D12E526D-70ED-4F2F-9B74-B23280BD80D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BC720956-88D5-4639-8CA7-1648CC6892DA}"/>
              </a:ext>
            </a:extLst>
          </p:cNvPr>
          <p:cNvSpPr>
            <a:spLocks noGrp="1"/>
          </p:cNvSpPr>
          <p:nvPr>
            <p:ph type="sldNum" sz="quarter" idx="12"/>
          </p:nvPr>
        </p:nvSpPr>
        <p:spPr/>
        <p:txBody>
          <a:bodyPr/>
          <a:lstStyle>
            <a:lvl1pPr>
              <a:defRPr/>
            </a:lvl1pPr>
          </a:lstStyle>
          <a:p>
            <a:pPr>
              <a:defRPr/>
            </a:pPr>
            <a:fld id="{5986425D-9040-4985-9BA4-CF4F3E1EA39F}" type="slidenum">
              <a:rPr lang="en-AU" altLang="en-US"/>
              <a:pPr>
                <a:defRPr/>
              </a:pPr>
              <a:t>‹#›</a:t>
            </a:fld>
            <a:endParaRPr lang="en-AU" altLang="en-US"/>
          </a:p>
        </p:txBody>
      </p:sp>
    </p:spTree>
    <p:extLst>
      <p:ext uri="{BB962C8B-B14F-4D97-AF65-F5344CB8AC3E}">
        <p14:creationId xmlns:p14="http://schemas.microsoft.com/office/powerpoint/2010/main" val="12893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6706CA-D920-4C44-BE97-7AD56F3F9BF4}"/>
              </a:ext>
            </a:extLst>
          </p:cNvPr>
          <p:cNvSpPr>
            <a:spLocks noGrp="1"/>
          </p:cNvSpPr>
          <p:nvPr>
            <p:ph type="dt" sz="half" idx="10"/>
          </p:nvPr>
        </p:nvSpPr>
        <p:spPr/>
        <p:txBody>
          <a:bodyPr/>
          <a:lstStyle>
            <a:lvl1pPr>
              <a:defRPr/>
            </a:lvl1pPr>
          </a:lstStyle>
          <a:p>
            <a:pPr>
              <a:defRPr/>
            </a:pPr>
            <a:fld id="{0CD443CB-418A-46E4-9CC0-F23B9CDD0879}" type="datetimeFigureOut">
              <a:rPr lang="en-AU"/>
              <a:pPr>
                <a:defRPr/>
              </a:pPr>
              <a:t>25/09/2021</a:t>
            </a:fld>
            <a:endParaRPr lang="en-AU"/>
          </a:p>
        </p:txBody>
      </p:sp>
      <p:sp>
        <p:nvSpPr>
          <p:cNvPr id="5" name="Footer Placeholder 4">
            <a:extLst>
              <a:ext uri="{FF2B5EF4-FFF2-40B4-BE49-F238E27FC236}">
                <a16:creationId xmlns:a16="http://schemas.microsoft.com/office/drawing/2014/main" id="{B9B567D9-DDAE-4EE3-86FA-AA297F5F666C}"/>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9558E9C-4EEB-47F8-910C-25DA3685607C}"/>
              </a:ext>
            </a:extLst>
          </p:cNvPr>
          <p:cNvSpPr>
            <a:spLocks noGrp="1"/>
          </p:cNvSpPr>
          <p:nvPr>
            <p:ph type="sldNum" sz="quarter" idx="12"/>
          </p:nvPr>
        </p:nvSpPr>
        <p:spPr/>
        <p:txBody>
          <a:bodyPr/>
          <a:lstStyle>
            <a:lvl1pPr>
              <a:defRPr/>
            </a:lvl1pPr>
          </a:lstStyle>
          <a:p>
            <a:pPr>
              <a:defRPr/>
            </a:pPr>
            <a:fld id="{6D2FC3F6-FC3A-4CD0-8A3D-A8ADD214124E}" type="slidenum">
              <a:rPr lang="en-AU" altLang="en-US"/>
              <a:pPr>
                <a:defRPr/>
              </a:pPr>
              <a:t>‹#›</a:t>
            </a:fld>
            <a:endParaRPr lang="en-AU" altLang="en-US"/>
          </a:p>
        </p:txBody>
      </p:sp>
    </p:spTree>
    <p:extLst>
      <p:ext uri="{BB962C8B-B14F-4D97-AF65-F5344CB8AC3E}">
        <p14:creationId xmlns:p14="http://schemas.microsoft.com/office/powerpoint/2010/main" val="137011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756334-FF63-4819-80EE-259962208F15}"/>
              </a:ext>
            </a:extLst>
          </p:cNvPr>
          <p:cNvSpPr>
            <a:spLocks noGrp="1"/>
          </p:cNvSpPr>
          <p:nvPr>
            <p:ph type="dt" sz="half" idx="10"/>
          </p:nvPr>
        </p:nvSpPr>
        <p:spPr/>
        <p:txBody>
          <a:bodyPr/>
          <a:lstStyle>
            <a:lvl1pPr>
              <a:defRPr/>
            </a:lvl1pPr>
          </a:lstStyle>
          <a:p>
            <a:pPr>
              <a:defRPr/>
            </a:pPr>
            <a:fld id="{D48CE605-C971-4C99-AB13-42EA85949E6B}" type="datetimeFigureOut">
              <a:rPr lang="en-AU"/>
              <a:pPr>
                <a:defRPr/>
              </a:pPr>
              <a:t>25/09/2021</a:t>
            </a:fld>
            <a:endParaRPr lang="en-AU"/>
          </a:p>
        </p:txBody>
      </p:sp>
      <p:sp>
        <p:nvSpPr>
          <p:cNvPr id="5" name="Footer Placeholder 4">
            <a:extLst>
              <a:ext uri="{FF2B5EF4-FFF2-40B4-BE49-F238E27FC236}">
                <a16:creationId xmlns:a16="http://schemas.microsoft.com/office/drawing/2014/main" id="{53B672B6-E61A-4E33-8571-94EAA6F0C16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FB7D78C-9CAE-4516-B226-B6B82828721D}"/>
              </a:ext>
            </a:extLst>
          </p:cNvPr>
          <p:cNvSpPr>
            <a:spLocks noGrp="1"/>
          </p:cNvSpPr>
          <p:nvPr>
            <p:ph type="sldNum" sz="quarter" idx="12"/>
          </p:nvPr>
        </p:nvSpPr>
        <p:spPr/>
        <p:txBody>
          <a:bodyPr/>
          <a:lstStyle>
            <a:lvl1pPr>
              <a:defRPr/>
            </a:lvl1pPr>
          </a:lstStyle>
          <a:p>
            <a:pPr>
              <a:defRPr/>
            </a:pPr>
            <a:fld id="{F4FC4EFD-491F-4737-96E8-A2BFBE80C7CB}" type="slidenum">
              <a:rPr lang="en-AU" altLang="en-US"/>
              <a:pPr>
                <a:defRPr/>
              </a:pPr>
              <a:t>‹#›</a:t>
            </a:fld>
            <a:endParaRPr lang="en-AU" altLang="en-US"/>
          </a:p>
        </p:txBody>
      </p:sp>
    </p:spTree>
    <p:extLst>
      <p:ext uri="{BB962C8B-B14F-4D97-AF65-F5344CB8AC3E}">
        <p14:creationId xmlns:p14="http://schemas.microsoft.com/office/powerpoint/2010/main" val="154647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E325-90A4-4437-9B4E-9FEF6B7CD76B}"/>
              </a:ext>
            </a:extLst>
          </p:cNvPr>
          <p:cNvSpPr>
            <a:spLocks noGrp="1"/>
          </p:cNvSpPr>
          <p:nvPr>
            <p:ph type="title"/>
          </p:nvPr>
        </p:nvSpPr>
        <p:spPr>
          <a:xfrm>
            <a:off x="457200" y="274638"/>
            <a:ext cx="8229600" cy="6323012"/>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CDEFA83-5F4A-4F44-B24A-414A379EF8D9}"/>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646FDD-A3C2-462F-81EA-C705188A4AE9}"/>
              </a:ext>
            </a:extLst>
          </p:cNvPr>
          <p:cNvSpPr>
            <a:spLocks noGrp="1"/>
          </p:cNvSpPr>
          <p:nvPr>
            <p:ph type="dt" sz="half" idx="10"/>
          </p:nvPr>
        </p:nvSpPr>
        <p:spPr/>
        <p:txBody>
          <a:bodyPr/>
          <a:lstStyle>
            <a:lvl1pPr>
              <a:defRPr/>
            </a:lvl1pPr>
          </a:lstStyle>
          <a:p>
            <a:pPr>
              <a:defRPr/>
            </a:pPr>
            <a:fld id="{A01692A5-0597-42AD-ACC2-8DF1CA728A22}" type="datetimeFigureOut">
              <a:rPr lang="en-AU"/>
              <a:pPr>
                <a:defRPr/>
              </a:pPr>
              <a:t>25/09/2021</a:t>
            </a:fld>
            <a:endParaRPr lang="en-AU"/>
          </a:p>
        </p:txBody>
      </p:sp>
      <p:sp>
        <p:nvSpPr>
          <p:cNvPr id="5" name="Footer Placeholder 4">
            <a:extLst>
              <a:ext uri="{FF2B5EF4-FFF2-40B4-BE49-F238E27FC236}">
                <a16:creationId xmlns:a16="http://schemas.microsoft.com/office/drawing/2014/main" id="{65C1D081-6FA1-4D73-8751-70D89DA1F12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D9D955D-3B0B-47A7-BB98-14582E72DBDF}"/>
              </a:ext>
            </a:extLst>
          </p:cNvPr>
          <p:cNvSpPr>
            <a:spLocks noGrp="1"/>
          </p:cNvSpPr>
          <p:nvPr>
            <p:ph type="sldNum" sz="quarter" idx="12"/>
          </p:nvPr>
        </p:nvSpPr>
        <p:spPr/>
        <p:txBody>
          <a:bodyPr/>
          <a:lstStyle>
            <a:lvl1pPr>
              <a:defRPr/>
            </a:lvl1pPr>
          </a:lstStyle>
          <a:p>
            <a:pPr>
              <a:defRPr/>
            </a:pPr>
            <a:fld id="{C784BCD4-74F2-41AF-9A34-30DBB4B7EA87}" type="slidenum">
              <a:rPr lang="en-AU" altLang="en-US"/>
              <a:pPr>
                <a:defRPr/>
              </a:pPr>
              <a:t>‹#›</a:t>
            </a:fld>
            <a:endParaRPr lang="en-AU" altLang="en-US"/>
          </a:p>
        </p:txBody>
      </p:sp>
    </p:spTree>
    <p:extLst>
      <p:ext uri="{BB962C8B-B14F-4D97-AF65-F5344CB8AC3E}">
        <p14:creationId xmlns:p14="http://schemas.microsoft.com/office/powerpoint/2010/main" val="2509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61CF-97CD-44E7-BD89-460FC29E52A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3055328-D10B-4DD7-93DD-3B0AF1824B9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7C3DA55-5F47-401C-A244-EE2CE747604A}"/>
              </a:ext>
            </a:extLst>
          </p:cNvPr>
          <p:cNvSpPr>
            <a:spLocks noGrp="1"/>
          </p:cNvSpPr>
          <p:nvPr>
            <p:ph type="dt" sz="half" idx="10"/>
          </p:nvPr>
        </p:nvSpPr>
        <p:spPr/>
        <p:txBody>
          <a:bodyPr/>
          <a:lstStyle>
            <a:lvl1pPr>
              <a:defRPr/>
            </a:lvl1pPr>
          </a:lstStyle>
          <a:p>
            <a:pPr>
              <a:defRPr/>
            </a:pPr>
            <a:fld id="{667925E4-4CBA-4ED2-BDB1-9D8FCE739F01}" type="datetimeFigureOut">
              <a:rPr lang="en-AU"/>
              <a:pPr>
                <a:defRPr/>
              </a:pPr>
              <a:t>25/09/2021</a:t>
            </a:fld>
            <a:endParaRPr lang="en-AU"/>
          </a:p>
        </p:txBody>
      </p:sp>
      <p:sp>
        <p:nvSpPr>
          <p:cNvPr id="5" name="Footer Placeholder 4">
            <a:extLst>
              <a:ext uri="{FF2B5EF4-FFF2-40B4-BE49-F238E27FC236}">
                <a16:creationId xmlns:a16="http://schemas.microsoft.com/office/drawing/2014/main" id="{4DA8525B-68AC-45FE-B3E8-BFA4C676BF8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F6C9169-8378-4AF8-B50E-B695C3AD9E30}"/>
              </a:ext>
            </a:extLst>
          </p:cNvPr>
          <p:cNvSpPr>
            <a:spLocks noGrp="1"/>
          </p:cNvSpPr>
          <p:nvPr>
            <p:ph type="sldNum" sz="quarter" idx="12"/>
          </p:nvPr>
        </p:nvSpPr>
        <p:spPr/>
        <p:txBody>
          <a:bodyPr/>
          <a:lstStyle>
            <a:lvl1pPr>
              <a:defRPr/>
            </a:lvl1pPr>
          </a:lstStyle>
          <a:p>
            <a:pPr>
              <a:defRPr/>
            </a:pPr>
            <a:fld id="{8E630A57-5D19-4000-B850-E048023BEC6D}" type="slidenum">
              <a:rPr lang="en-AU" altLang="en-US"/>
              <a:pPr>
                <a:defRPr/>
              </a:pPr>
              <a:t>‹#›</a:t>
            </a:fld>
            <a:endParaRPr lang="en-AU" altLang="en-US"/>
          </a:p>
        </p:txBody>
      </p:sp>
    </p:spTree>
    <p:extLst>
      <p:ext uri="{BB962C8B-B14F-4D97-AF65-F5344CB8AC3E}">
        <p14:creationId xmlns:p14="http://schemas.microsoft.com/office/powerpoint/2010/main" val="171091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78698"/>
          </a:xfrm>
        </p:spPr>
        <p:txBody>
          <a:bodyPr/>
          <a:lstStyle>
            <a:lvl1pPr algn="l">
              <a:defRPr sz="24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7D26241-59A6-43F5-BB7B-E4C1FC4F2C57}"/>
              </a:ext>
            </a:extLst>
          </p:cNvPr>
          <p:cNvSpPr>
            <a:spLocks noGrp="1"/>
          </p:cNvSpPr>
          <p:nvPr>
            <p:ph type="dt" sz="half" idx="10"/>
          </p:nvPr>
        </p:nvSpPr>
        <p:spPr/>
        <p:txBody>
          <a:bodyPr/>
          <a:lstStyle>
            <a:lvl1pPr>
              <a:defRPr/>
            </a:lvl1pPr>
          </a:lstStyle>
          <a:p>
            <a:pPr>
              <a:defRPr/>
            </a:pPr>
            <a:fld id="{1667E891-D28B-4D6D-8699-28A251AE700A}" type="datetimeFigureOut">
              <a:rPr lang="en-AU"/>
              <a:pPr>
                <a:defRPr/>
              </a:pPr>
              <a:t>25/09/2021</a:t>
            </a:fld>
            <a:endParaRPr lang="en-AU"/>
          </a:p>
        </p:txBody>
      </p:sp>
      <p:sp>
        <p:nvSpPr>
          <p:cNvPr id="4" name="Footer Placeholder 4">
            <a:extLst>
              <a:ext uri="{FF2B5EF4-FFF2-40B4-BE49-F238E27FC236}">
                <a16:creationId xmlns:a16="http://schemas.microsoft.com/office/drawing/2014/main" id="{EAA6DB6C-EDC0-4FA0-A4D9-E564D8A85B57}"/>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D8B0C39F-3CB7-4285-BF6F-B4C4D9730640}"/>
              </a:ext>
            </a:extLst>
          </p:cNvPr>
          <p:cNvSpPr>
            <a:spLocks noGrp="1"/>
          </p:cNvSpPr>
          <p:nvPr>
            <p:ph type="sldNum" sz="quarter" idx="12"/>
          </p:nvPr>
        </p:nvSpPr>
        <p:spPr/>
        <p:txBody>
          <a:bodyPr/>
          <a:lstStyle>
            <a:lvl1pPr>
              <a:defRPr/>
            </a:lvl1pPr>
          </a:lstStyle>
          <a:p>
            <a:pPr>
              <a:defRPr/>
            </a:pPr>
            <a:fld id="{B63F5653-CBFE-451E-987B-BC4AD3A80CAE}" type="slidenum">
              <a:rPr lang="en-AU" altLang="en-US"/>
              <a:pPr>
                <a:defRPr/>
              </a:pPr>
              <a:t>‹#›</a:t>
            </a:fld>
            <a:endParaRPr lang="en-AU" altLang="en-US"/>
          </a:p>
        </p:txBody>
      </p:sp>
    </p:spTree>
    <p:extLst>
      <p:ext uri="{BB962C8B-B14F-4D97-AF65-F5344CB8AC3E}">
        <p14:creationId xmlns:p14="http://schemas.microsoft.com/office/powerpoint/2010/main" val="96322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5DFC13-C073-4E85-9008-6A09880639DA}"/>
              </a:ext>
            </a:extLst>
          </p:cNvPr>
          <p:cNvSpPr>
            <a:spLocks noGrp="1"/>
          </p:cNvSpPr>
          <p:nvPr>
            <p:ph type="dt" sz="half" idx="10"/>
          </p:nvPr>
        </p:nvSpPr>
        <p:spPr/>
        <p:txBody>
          <a:bodyPr/>
          <a:lstStyle>
            <a:lvl1pPr>
              <a:defRPr/>
            </a:lvl1pPr>
          </a:lstStyle>
          <a:p>
            <a:pPr>
              <a:defRPr/>
            </a:pPr>
            <a:fld id="{08589C8B-0177-43D8-91B4-D604D36925B2}" type="datetimeFigureOut">
              <a:rPr lang="en-AU"/>
              <a:pPr>
                <a:defRPr/>
              </a:pPr>
              <a:t>25/09/2021</a:t>
            </a:fld>
            <a:endParaRPr lang="en-AU"/>
          </a:p>
        </p:txBody>
      </p:sp>
      <p:sp>
        <p:nvSpPr>
          <p:cNvPr id="5" name="Footer Placeholder 4">
            <a:extLst>
              <a:ext uri="{FF2B5EF4-FFF2-40B4-BE49-F238E27FC236}">
                <a16:creationId xmlns:a16="http://schemas.microsoft.com/office/drawing/2014/main" id="{4121827C-BD76-437D-9CBF-9B4ECD65E9B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2256A0D-A617-45EB-BCB2-53277697F9E7}"/>
              </a:ext>
            </a:extLst>
          </p:cNvPr>
          <p:cNvSpPr>
            <a:spLocks noGrp="1"/>
          </p:cNvSpPr>
          <p:nvPr>
            <p:ph type="sldNum" sz="quarter" idx="12"/>
          </p:nvPr>
        </p:nvSpPr>
        <p:spPr/>
        <p:txBody>
          <a:bodyPr/>
          <a:lstStyle>
            <a:lvl1pPr>
              <a:defRPr/>
            </a:lvl1pPr>
          </a:lstStyle>
          <a:p>
            <a:pPr>
              <a:defRPr/>
            </a:pPr>
            <a:fld id="{8007568A-855B-46C1-835A-8819B5A5B989}" type="slidenum">
              <a:rPr lang="en-AU" altLang="en-US"/>
              <a:pPr>
                <a:defRPr/>
              </a:pPr>
              <a:t>‹#›</a:t>
            </a:fld>
            <a:endParaRPr lang="en-AU" altLang="en-US"/>
          </a:p>
        </p:txBody>
      </p:sp>
    </p:spTree>
    <p:extLst>
      <p:ext uri="{BB962C8B-B14F-4D97-AF65-F5344CB8AC3E}">
        <p14:creationId xmlns:p14="http://schemas.microsoft.com/office/powerpoint/2010/main" val="332139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D420B2E4-4F7F-496A-B183-CA170D8B0485}"/>
              </a:ext>
            </a:extLst>
          </p:cNvPr>
          <p:cNvSpPr>
            <a:spLocks noGrp="1"/>
          </p:cNvSpPr>
          <p:nvPr>
            <p:ph type="dt" sz="half" idx="10"/>
          </p:nvPr>
        </p:nvSpPr>
        <p:spPr/>
        <p:txBody>
          <a:bodyPr/>
          <a:lstStyle>
            <a:lvl1pPr>
              <a:defRPr/>
            </a:lvl1pPr>
          </a:lstStyle>
          <a:p>
            <a:pPr>
              <a:defRPr/>
            </a:pPr>
            <a:fld id="{B28718F0-51B3-46BC-B9F8-3E971E9F2993}" type="datetimeFigureOut">
              <a:rPr lang="en-AU"/>
              <a:pPr>
                <a:defRPr/>
              </a:pPr>
              <a:t>25/09/2021</a:t>
            </a:fld>
            <a:endParaRPr lang="en-AU"/>
          </a:p>
        </p:txBody>
      </p:sp>
      <p:sp>
        <p:nvSpPr>
          <p:cNvPr id="6" name="Footer Placeholder 4">
            <a:extLst>
              <a:ext uri="{FF2B5EF4-FFF2-40B4-BE49-F238E27FC236}">
                <a16:creationId xmlns:a16="http://schemas.microsoft.com/office/drawing/2014/main" id="{13709F87-1242-4EF0-A73A-3BA0FAEADB4D}"/>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79C28E8-C3B9-40BD-8C0A-29AD5EF89665}"/>
              </a:ext>
            </a:extLst>
          </p:cNvPr>
          <p:cNvSpPr>
            <a:spLocks noGrp="1"/>
          </p:cNvSpPr>
          <p:nvPr>
            <p:ph type="sldNum" sz="quarter" idx="12"/>
          </p:nvPr>
        </p:nvSpPr>
        <p:spPr/>
        <p:txBody>
          <a:bodyPr/>
          <a:lstStyle>
            <a:lvl1pPr>
              <a:defRPr/>
            </a:lvl1pPr>
          </a:lstStyle>
          <a:p>
            <a:pPr>
              <a:defRPr/>
            </a:pPr>
            <a:fld id="{B8B1CCDE-4F54-4A77-9E9C-4677EDDEFBBA}" type="slidenum">
              <a:rPr lang="en-AU" altLang="en-US"/>
              <a:pPr>
                <a:defRPr/>
              </a:pPr>
              <a:t>‹#›</a:t>
            </a:fld>
            <a:endParaRPr lang="en-AU" altLang="en-US"/>
          </a:p>
        </p:txBody>
      </p:sp>
    </p:spTree>
    <p:extLst>
      <p:ext uri="{BB962C8B-B14F-4D97-AF65-F5344CB8AC3E}">
        <p14:creationId xmlns:p14="http://schemas.microsoft.com/office/powerpoint/2010/main" val="274729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CD968E0C-1000-46A1-A3D7-5694411F3071}"/>
              </a:ext>
            </a:extLst>
          </p:cNvPr>
          <p:cNvSpPr>
            <a:spLocks noGrp="1"/>
          </p:cNvSpPr>
          <p:nvPr>
            <p:ph type="dt" sz="half" idx="10"/>
          </p:nvPr>
        </p:nvSpPr>
        <p:spPr/>
        <p:txBody>
          <a:bodyPr/>
          <a:lstStyle>
            <a:lvl1pPr>
              <a:defRPr/>
            </a:lvl1pPr>
          </a:lstStyle>
          <a:p>
            <a:pPr>
              <a:defRPr/>
            </a:pPr>
            <a:fld id="{02EE1DEB-68ED-4538-8555-A2BAF139FECC}" type="datetimeFigureOut">
              <a:rPr lang="en-AU"/>
              <a:pPr>
                <a:defRPr/>
              </a:pPr>
              <a:t>25/09/2021</a:t>
            </a:fld>
            <a:endParaRPr lang="en-AU"/>
          </a:p>
        </p:txBody>
      </p:sp>
      <p:sp>
        <p:nvSpPr>
          <p:cNvPr id="8" name="Footer Placeholder 4">
            <a:extLst>
              <a:ext uri="{FF2B5EF4-FFF2-40B4-BE49-F238E27FC236}">
                <a16:creationId xmlns:a16="http://schemas.microsoft.com/office/drawing/2014/main" id="{721B84F6-94AC-40BF-BE4D-58547EE2D3F8}"/>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9CDB1F05-6F7E-49FD-80C5-1A34E547823D}"/>
              </a:ext>
            </a:extLst>
          </p:cNvPr>
          <p:cNvSpPr>
            <a:spLocks noGrp="1"/>
          </p:cNvSpPr>
          <p:nvPr>
            <p:ph type="sldNum" sz="quarter" idx="12"/>
          </p:nvPr>
        </p:nvSpPr>
        <p:spPr/>
        <p:txBody>
          <a:bodyPr/>
          <a:lstStyle>
            <a:lvl1pPr>
              <a:defRPr/>
            </a:lvl1pPr>
          </a:lstStyle>
          <a:p>
            <a:pPr>
              <a:defRPr/>
            </a:pPr>
            <a:fld id="{D46C30D6-C843-4C3B-9FFD-6E3AE66E1C05}" type="slidenum">
              <a:rPr lang="en-AU" altLang="en-US"/>
              <a:pPr>
                <a:defRPr/>
              </a:pPr>
              <a:t>‹#›</a:t>
            </a:fld>
            <a:endParaRPr lang="en-AU" altLang="en-US"/>
          </a:p>
        </p:txBody>
      </p:sp>
    </p:spTree>
    <p:extLst>
      <p:ext uri="{BB962C8B-B14F-4D97-AF65-F5344CB8AC3E}">
        <p14:creationId xmlns:p14="http://schemas.microsoft.com/office/powerpoint/2010/main" val="118074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7296C24A-B40E-42AC-8329-38BB6872BC0F}"/>
              </a:ext>
            </a:extLst>
          </p:cNvPr>
          <p:cNvSpPr>
            <a:spLocks noGrp="1"/>
          </p:cNvSpPr>
          <p:nvPr>
            <p:ph type="dt" sz="half" idx="10"/>
          </p:nvPr>
        </p:nvSpPr>
        <p:spPr/>
        <p:txBody>
          <a:bodyPr/>
          <a:lstStyle>
            <a:lvl1pPr>
              <a:defRPr/>
            </a:lvl1pPr>
          </a:lstStyle>
          <a:p>
            <a:pPr>
              <a:defRPr/>
            </a:pPr>
            <a:fld id="{4365483E-F358-4739-9704-1A45F47F7026}" type="datetimeFigureOut">
              <a:rPr lang="en-AU"/>
              <a:pPr>
                <a:defRPr/>
              </a:pPr>
              <a:t>25/09/2021</a:t>
            </a:fld>
            <a:endParaRPr lang="en-AU"/>
          </a:p>
        </p:txBody>
      </p:sp>
      <p:sp>
        <p:nvSpPr>
          <p:cNvPr id="4" name="Footer Placeholder 4">
            <a:extLst>
              <a:ext uri="{FF2B5EF4-FFF2-40B4-BE49-F238E27FC236}">
                <a16:creationId xmlns:a16="http://schemas.microsoft.com/office/drawing/2014/main" id="{353A90BB-5ACF-4C4A-95F6-77D9EC68B6C5}"/>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8DF81EB0-B04D-4972-8B7E-F9C3B18B7C3E}"/>
              </a:ext>
            </a:extLst>
          </p:cNvPr>
          <p:cNvSpPr>
            <a:spLocks noGrp="1"/>
          </p:cNvSpPr>
          <p:nvPr>
            <p:ph type="sldNum" sz="quarter" idx="12"/>
          </p:nvPr>
        </p:nvSpPr>
        <p:spPr/>
        <p:txBody>
          <a:bodyPr/>
          <a:lstStyle>
            <a:lvl1pPr>
              <a:defRPr/>
            </a:lvl1pPr>
          </a:lstStyle>
          <a:p>
            <a:pPr>
              <a:defRPr/>
            </a:pPr>
            <a:fld id="{56FFA7E6-1AE8-44A6-A7EF-FDF131A6F597}" type="slidenum">
              <a:rPr lang="en-AU" altLang="en-US"/>
              <a:pPr>
                <a:defRPr/>
              </a:pPr>
              <a:t>‹#›</a:t>
            </a:fld>
            <a:endParaRPr lang="en-AU" altLang="en-US"/>
          </a:p>
        </p:txBody>
      </p:sp>
    </p:spTree>
    <p:extLst>
      <p:ext uri="{BB962C8B-B14F-4D97-AF65-F5344CB8AC3E}">
        <p14:creationId xmlns:p14="http://schemas.microsoft.com/office/powerpoint/2010/main" val="165855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C406A1-750D-40F4-B280-78B25137DC1D}"/>
              </a:ext>
            </a:extLst>
          </p:cNvPr>
          <p:cNvSpPr>
            <a:spLocks noGrp="1"/>
          </p:cNvSpPr>
          <p:nvPr>
            <p:ph type="dt" sz="half" idx="10"/>
          </p:nvPr>
        </p:nvSpPr>
        <p:spPr/>
        <p:txBody>
          <a:bodyPr/>
          <a:lstStyle>
            <a:lvl1pPr>
              <a:defRPr/>
            </a:lvl1pPr>
          </a:lstStyle>
          <a:p>
            <a:pPr>
              <a:defRPr/>
            </a:pPr>
            <a:fld id="{81E26F1B-C2B4-444F-940C-C04C2F3BE4E9}" type="datetimeFigureOut">
              <a:rPr lang="en-AU"/>
              <a:pPr>
                <a:defRPr/>
              </a:pPr>
              <a:t>25/09/2021</a:t>
            </a:fld>
            <a:endParaRPr lang="en-AU"/>
          </a:p>
        </p:txBody>
      </p:sp>
      <p:sp>
        <p:nvSpPr>
          <p:cNvPr id="3" name="Footer Placeholder 4">
            <a:extLst>
              <a:ext uri="{FF2B5EF4-FFF2-40B4-BE49-F238E27FC236}">
                <a16:creationId xmlns:a16="http://schemas.microsoft.com/office/drawing/2014/main" id="{4A249FD2-55F1-419E-B522-CCAD83948DDD}"/>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CADD0031-0286-4EC4-B46D-A2041C97D994}"/>
              </a:ext>
            </a:extLst>
          </p:cNvPr>
          <p:cNvSpPr>
            <a:spLocks noGrp="1"/>
          </p:cNvSpPr>
          <p:nvPr>
            <p:ph type="sldNum" sz="quarter" idx="12"/>
          </p:nvPr>
        </p:nvSpPr>
        <p:spPr/>
        <p:txBody>
          <a:bodyPr/>
          <a:lstStyle>
            <a:lvl1pPr>
              <a:defRPr/>
            </a:lvl1pPr>
          </a:lstStyle>
          <a:p>
            <a:pPr>
              <a:defRPr/>
            </a:pPr>
            <a:fld id="{C973A9E0-7D49-44D6-ABBC-4FD6A01CC5F8}" type="slidenum">
              <a:rPr lang="en-AU" altLang="en-US"/>
              <a:pPr>
                <a:defRPr/>
              </a:pPr>
              <a:t>‹#›</a:t>
            </a:fld>
            <a:endParaRPr lang="en-AU" altLang="en-US"/>
          </a:p>
        </p:txBody>
      </p:sp>
    </p:spTree>
    <p:extLst>
      <p:ext uri="{BB962C8B-B14F-4D97-AF65-F5344CB8AC3E}">
        <p14:creationId xmlns:p14="http://schemas.microsoft.com/office/powerpoint/2010/main" val="10872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00AEFAF-67F1-4256-A6B0-DFEFE3869D43}"/>
              </a:ext>
            </a:extLst>
          </p:cNvPr>
          <p:cNvSpPr>
            <a:spLocks noGrp="1"/>
          </p:cNvSpPr>
          <p:nvPr>
            <p:ph type="dt" sz="half" idx="10"/>
          </p:nvPr>
        </p:nvSpPr>
        <p:spPr/>
        <p:txBody>
          <a:bodyPr/>
          <a:lstStyle>
            <a:lvl1pPr>
              <a:defRPr/>
            </a:lvl1pPr>
          </a:lstStyle>
          <a:p>
            <a:pPr>
              <a:defRPr/>
            </a:pPr>
            <a:fld id="{0C3C5FAE-7213-4352-ADBF-1102E520FA42}" type="datetimeFigureOut">
              <a:rPr lang="en-AU"/>
              <a:pPr>
                <a:defRPr/>
              </a:pPr>
              <a:t>25/09/2021</a:t>
            </a:fld>
            <a:endParaRPr lang="en-AU"/>
          </a:p>
        </p:txBody>
      </p:sp>
      <p:sp>
        <p:nvSpPr>
          <p:cNvPr id="6" name="Footer Placeholder 4">
            <a:extLst>
              <a:ext uri="{FF2B5EF4-FFF2-40B4-BE49-F238E27FC236}">
                <a16:creationId xmlns:a16="http://schemas.microsoft.com/office/drawing/2014/main" id="{3E50F635-852A-4313-AD02-C3FF2CCF66D0}"/>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96C6BA21-6564-4C53-8459-311FA17051E0}"/>
              </a:ext>
            </a:extLst>
          </p:cNvPr>
          <p:cNvSpPr>
            <a:spLocks noGrp="1"/>
          </p:cNvSpPr>
          <p:nvPr>
            <p:ph type="sldNum" sz="quarter" idx="12"/>
          </p:nvPr>
        </p:nvSpPr>
        <p:spPr/>
        <p:txBody>
          <a:bodyPr/>
          <a:lstStyle>
            <a:lvl1pPr>
              <a:defRPr/>
            </a:lvl1pPr>
          </a:lstStyle>
          <a:p>
            <a:pPr>
              <a:defRPr/>
            </a:pPr>
            <a:fld id="{53200E62-5C2F-4D73-88CC-1640972AD4C7}" type="slidenum">
              <a:rPr lang="en-AU" altLang="en-US"/>
              <a:pPr>
                <a:defRPr/>
              </a:pPr>
              <a:t>‹#›</a:t>
            </a:fld>
            <a:endParaRPr lang="en-AU" altLang="en-US"/>
          </a:p>
        </p:txBody>
      </p:sp>
    </p:spTree>
    <p:extLst>
      <p:ext uri="{BB962C8B-B14F-4D97-AF65-F5344CB8AC3E}">
        <p14:creationId xmlns:p14="http://schemas.microsoft.com/office/powerpoint/2010/main" val="46799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4D33948-F1FB-40C7-9E35-3480BAD2A6C7}"/>
              </a:ext>
            </a:extLst>
          </p:cNvPr>
          <p:cNvSpPr>
            <a:spLocks noGrp="1"/>
          </p:cNvSpPr>
          <p:nvPr>
            <p:ph type="dt" sz="half" idx="10"/>
          </p:nvPr>
        </p:nvSpPr>
        <p:spPr/>
        <p:txBody>
          <a:bodyPr/>
          <a:lstStyle>
            <a:lvl1pPr>
              <a:defRPr/>
            </a:lvl1pPr>
          </a:lstStyle>
          <a:p>
            <a:pPr>
              <a:defRPr/>
            </a:pPr>
            <a:fld id="{2787955E-6471-476C-8AAE-9D41752E7BF7}" type="datetimeFigureOut">
              <a:rPr lang="en-AU"/>
              <a:pPr>
                <a:defRPr/>
              </a:pPr>
              <a:t>25/09/2021</a:t>
            </a:fld>
            <a:endParaRPr lang="en-AU"/>
          </a:p>
        </p:txBody>
      </p:sp>
      <p:sp>
        <p:nvSpPr>
          <p:cNvPr id="6" name="Footer Placeholder 4">
            <a:extLst>
              <a:ext uri="{FF2B5EF4-FFF2-40B4-BE49-F238E27FC236}">
                <a16:creationId xmlns:a16="http://schemas.microsoft.com/office/drawing/2014/main" id="{CE975105-59C9-4415-BD9C-9F63F3A6F719}"/>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393C170F-73BE-48E2-AE56-11DA6ECC8873}"/>
              </a:ext>
            </a:extLst>
          </p:cNvPr>
          <p:cNvSpPr>
            <a:spLocks noGrp="1"/>
          </p:cNvSpPr>
          <p:nvPr>
            <p:ph type="sldNum" sz="quarter" idx="12"/>
          </p:nvPr>
        </p:nvSpPr>
        <p:spPr/>
        <p:txBody>
          <a:bodyPr/>
          <a:lstStyle>
            <a:lvl1pPr>
              <a:defRPr/>
            </a:lvl1pPr>
          </a:lstStyle>
          <a:p>
            <a:pPr>
              <a:defRPr/>
            </a:pPr>
            <a:fld id="{33ACD171-42C3-48CB-B26E-DED1624954BE}" type="slidenum">
              <a:rPr lang="en-AU" altLang="en-US"/>
              <a:pPr>
                <a:defRPr/>
              </a:pPr>
              <a:t>‹#›</a:t>
            </a:fld>
            <a:endParaRPr lang="en-AU" altLang="en-US"/>
          </a:p>
        </p:txBody>
      </p:sp>
    </p:spTree>
    <p:extLst>
      <p:ext uri="{BB962C8B-B14F-4D97-AF65-F5344CB8AC3E}">
        <p14:creationId xmlns:p14="http://schemas.microsoft.com/office/powerpoint/2010/main" val="429264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71E40B-DD08-4A8C-8CE4-393E904B9848}"/>
              </a:ext>
            </a:extLst>
          </p:cNvPr>
          <p:cNvSpPr>
            <a:spLocks noGrp="1"/>
          </p:cNvSpPr>
          <p:nvPr>
            <p:ph type="title"/>
          </p:nvPr>
        </p:nvSpPr>
        <p:spPr bwMode="auto">
          <a:xfrm>
            <a:off x="457200" y="274638"/>
            <a:ext cx="8229600" cy="6323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dirty="0"/>
          </a:p>
        </p:txBody>
      </p:sp>
      <p:sp>
        <p:nvSpPr>
          <p:cNvPr id="4" name="Date Placeholder 3">
            <a:extLst>
              <a:ext uri="{FF2B5EF4-FFF2-40B4-BE49-F238E27FC236}">
                <a16:creationId xmlns:a16="http://schemas.microsoft.com/office/drawing/2014/main" id="{B440D2CD-B261-4448-9355-D892C6D36AD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598094-DFB1-4B3C-A09B-927D77E50FCE}" type="datetimeFigureOut">
              <a:rPr lang="en-AU"/>
              <a:pPr>
                <a:defRPr/>
              </a:pPr>
              <a:t>25/09/2021</a:t>
            </a:fld>
            <a:endParaRPr lang="en-AU"/>
          </a:p>
        </p:txBody>
      </p:sp>
      <p:sp>
        <p:nvSpPr>
          <p:cNvPr id="5" name="Footer Placeholder 4">
            <a:extLst>
              <a:ext uri="{FF2B5EF4-FFF2-40B4-BE49-F238E27FC236}">
                <a16:creationId xmlns:a16="http://schemas.microsoft.com/office/drawing/2014/main" id="{3C512ACC-D1D9-4BBA-8CF8-97551A75A61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AF8D28D6-CF33-4994-BD10-7C0EF214C7A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215F341-40C4-4B4E-BFDA-30A50F78313C}"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3200" b="1" kern="1200">
          <a:solidFill>
            <a:schemeClr val="tx1"/>
          </a:solidFill>
          <a:effectLst>
            <a:outerShdw blurRad="38100" dist="38100" dir="2700000" algn="tl">
              <a:srgbClr val="000000">
                <a:alpha val="43137"/>
              </a:srgbClr>
            </a:outerShdw>
          </a:effectLst>
          <a:latin typeface="Comic Sans MS" pitchFamily="66" charset="0"/>
          <a:ea typeface="+mj-ea"/>
          <a:cs typeface="+mj-cs"/>
        </a:defRPr>
      </a:lvl1pPr>
      <a:lvl2pPr algn="ctr" rtl="0" eaLnBrk="0" fontAlgn="base" hangingPunct="0">
        <a:spcBef>
          <a:spcPct val="0"/>
        </a:spcBef>
        <a:spcAft>
          <a:spcPct val="0"/>
        </a:spcAft>
        <a:defRPr sz="3200" b="1">
          <a:solidFill>
            <a:schemeClr val="tx1"/>
          </a:solidFill>
          <a:latin typeface="Comic Sans MS" pitchFamily="66" charset="0"/>
        </a:defRPr>
      </a:lvl2pPr>
      <a:lvl3pPr algn="ctr" rtl="0" eaLnBrk="0" fontAlgn="base" hangingPunct="0">
        <a:spcBef>
          <a:spcPct val="0"/>
        </a:spcBef>
        <a:spcAft>
          <a:spcPct val="0"/>
        </a:spcAft>
        <a:defRPr sz="3200" b="1">
          <a:solidFill>
            <a:schemeClr val="tx1"/>
          </a:solidFill>
          <a:latin typeface="Comic Sans MS" pitchFamily="66" charset="0"/>
        </a:defRPr>
      </a:lvl3pPr>
      <a:lvl4pPr algn="ctr" rtl="0" eaLnBrk="0" fontAlgn="base" hangingPunct="0">
        <a:spcBef>
          <a:spcPct val="0"/>
        </a:spcBef>
        <a:spcAft>
          <a:spcPct val="0"/>
        </a:spcAft>
        <a:defRPr sz="3200" b="1">
          <a:solidFill>
            <a:schemeClr val="tx1"/>
          </a:solidFill>
          <a:latin typeface="Comic Sans MS" pitchFamily="66" charset="0"/>
        </a:defRPr>
      </a:lvl4pPr>
      <a:lvl5pPr algn="ctr" rtl="0" eaLnBrk="0" fontAlgn="base" hangingPunct="0">
        <a:spcBef>
          <a:spcPct val="0"/>
        </a:spcBef>
        <a:spcAft>
          <a:spcPct val="0"/>
        </a:spcAft>
        <a:defRPr sz="3200" b="1">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https://assembly.uca.org.au/media/k2/items/cache/8d7d615a68d2ad1b0beadd8091ab5b84_XL.jpg">
            <a:extLst>
              <a:ext uri="{FF2B5EF4-FFF2-40B4-BE49-F238E27FC236}">
                <a16:creationId xmlns:a16="http://schemas.microsoft.com/office/drawing/2014/main" id="{6EE615E9-6DBF-497E-9E38-0C08DCAA4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B5425D-424F-4904-BB4E-B3370DDA284C}"/>
              </a:ext>
            </a:extLst>
          </p:cNvPr>
          <p:cNvSpPr txBox="1"/>
          <p:nvPr/>
        </p:nvSpPr>
        <p:spPr>
          <a:xfrm>
            <a:off x="755576" y="2204864"/>
            <a:ext cx="7272808" cy="646331"/>
          </a:xfrm>
          <a:prstGeom prst="rect">
            <a:avLst/>
          </a:prstGeom>
          <a:noFill/>
        </p:spPr>
        <p:txBody>
          <a:bodyPr wrap="square" rtlCol="0">
            <a:spAutoFit/>
          </a:bodyPr>
          <a:lstStyle/>
          <a:p>
            <a:pPr algn="ctr"/>
            <a:r>
              <a:rPr lang="en-GB" sz="3600" b="1" dirty="0"/>
              <a:t>Whenever God Shines His Light</a:t>
            </a:r>
            <a:endParaRPr lang="en-AU" sz="3600" b="1" dirty="0"/>
          </a:p>
        </p:txBody>
      </p:sp>
    </p:spTree>
    <p:extLst>
      <p:ext uri="{BB962C8B-B14F-4D97-AF65-F5344CB8AC3E}">
        <p14:creationId xmlns:p14="http://schemas.microsoft.com/office/powerpoint/2010/main" val="183460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94E73-8FA5-430B-A315-F51B1EF68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411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3527-D043-4345-B582-B90740BAE51D}"/>
              </a:ext>
            </a:extLst>
          </p:cNvPr>
          <p:cNvSpPr>
            <a:spLocks noGrp="1"/>
          </p:cNvSpPr>
          <p:nvPr>
            <p:ph type="title" idx="4294967295"/>
          </p:nvPr>
        </p:nvSpPr>
        <p:spPr/>
        <p:txBody>
          <a:bodyPr/>
          <a:lstStyle/>
          <a:p>
            <a:pPr algn="l"/>
            <a:r>
              <a:rPr lang="en-GB" sz="2400" b="1" kern="1200" dirty="0">
                <a:solidFill>
                  <a:srgbClr val="0070C0"/>
                </a:solidFill>
                <a:effectLst/>
                <a:latin typeface="Comic Sans MS" pitchFamily="66" charset="0"/>
                <a:ea typeface="+mj-ea"/>
                <a:cs typeface="+mj-cs"/>
              </a:rPr>
              <a:t>James 5:13-20    </a:t>
            </a:r>
            <a:endParaRPr lang="en-AU" sz="2400" b="1" kern="1200" dirty="0">
              <a:solidFill>
                <a:srgbClr val="0070C0"/>
              </a:solidFill>
              <a:effectLst/>
              <a:latin typeface="Comic Sans MS" pitchFamily="66" charset="0"/>
              <a:ea typeface="+mj-ea"/>
              <a:cs typeface="+mj-cs"/>
            </a:endParaRPr>
          </a:p>
          <a:p>
            <a:pPr algn="l"/>
            <a:r>
              <a:rPr lang="en-GB" sz="2400" b="1" kern="1200" dirty="0">
                <a:solidFill>
                  <a:schemeClr val="tx1"/>
                </a:solidFill>
                <a:effectLst/>
                <a:latin typeface="Comic Sans MS" pitchFamily="66" charset="0"/>
                <a:ea typeface="+mj-ea"/>
                <a:cs typeface="+mj-cs"/>
              </a:rPr>
              <a:t>Are any among you suffering? They should pray. Are any cheerful? They should sing songs of praise. Are any among you sick? They should call for the elders of the church and have them pray over them, anointing them with oil in the name of the Lord. The prayer of faith will save the sick, and the Lord will raise them up; and anyone who has committed sins will be forgiven. Therefore, confess your sins to one another, and pray for one another, so that you may be healed. The prayer of the righteous is powerful and effective. </a:t>
            </a:r>
            <a:endParaRPr lang="en-AU" sz="2400" dirty="0"/>
          </a:p>
        </p:txBody>
      </p:sp>
    </p:spTree>
    <p:extLst>
      <p:ext uri="{BB962C8B-B14F-4D97-AF65-F5344CB8AC3E}">
        <p14:creationId xmlns:p14="http://schemas.microsoft.com/office/powerpoint/2010/main" val="489792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3487-52F0-4F8E-B879-1CF7F613DDB4}"/>
              </a:ext>
            </a:extLst>
          </p:cNvPr>
          <p:cNvSpPr>
            <a:spLocks noGrp="1"/>
          </p:cNvSpPr>
          <p:nvPr>
            <p:ph type="title" idx="4294967295"/>
          </p:nvPr>
        </p:nvSpPr>
        <p:spPr/>
        <p:txBody>
          <a:bodyPr/>
          <a:lstStyle/>
          <a:p>
            <a:pPr algn="l"/>
            <a:r>
              <a:rPr lang="en-GB" sz="2400" b="1" kern="1200" dirty="0">
                <a:solidFill>
                  <a:schemeClr val="tx1"/>
                </a:solidFill>
                <a:effectLst/>
                <a:latin typeface="Comic Sans MS" pitchFamily="66" charset="0"/>
                <a:ea typeface="+mj-ea"/>
                <a:cs typeface="+mj-cs"/>
              </a:rPr>
              <a:t>Elijah was a human being like us, and he prayed fervently that it might not rain, and for three years and six months it did not rain on the earth. Then he prayed again, and the heaven gave rain and the earth yielded its harvest. My brothers and sisters, if anyone among you wanders from the truth and is brought back by another, you should know that whoever brings back a sinner from wandering will save the sinner’s soul from death and will cover a multitude of sins.</a:t>
            </a:r>
            <a:endParaRPr lang="en-AU" dirty="0"/>
          </a:p>
        </p:txBody>
      </p:sp>
    </p:spTree>
    <p:extLst>
      <p:ext uri="{BB962C8B-B14F-4D97-AF65-F5344CB8AC3E}">
        <p14:creationId xmlns:p14="http://schemas.microsoft.com/office/powerpoint/2010/main" val="3444397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1115616" y="1340768"/>
            <a:ext cx="6912768" cy="4248472"/>
          </a:xfrm>
          <a:prstGeom prst="rect">
            <a:avLst/>
          </a:prstGeom>
          <a:ln>
            <a:miter lim="800000"/>
            <a:headEnd/>
            <a:tailEnd/>
          </a:ln>
        </p:spPr>
        <p:txBody>
          <a:bodyPr/>
          <a:lstStyle/>
          <a:p>
            <a:pPr eaLnBrk="1" hangingPunct="1">
              <a:buNone/>
              <a:defRPr/>
            </a:pPr>
            <a:r>
              <a:rPr lang="en-AU" sz="2400" b="1" i="1" dirty="0"/>
              <a:t>John said to him, “Teacher, we saw someone casting out demons in your name, and we tried to stop him, because he was not following us.” But Jesus said, “Do not stop him; for no one who does a deed of power in my name will be able soon afterward to speak evil of me. Whoever is not against us is for us. </a:t>
            </a:r>
            <a:br>
              <a:rPr lang="en-AU" sz="2400" b="1" i="1" dirty="0"/>
            </a:br>
            <a:r>
              <a:rPr lang="en-AU" sz="2400" b="1" i="1" dirty="0"/>
              <a:t>For truly I tell you, whoever gives you a cup of water to drink because you bear the name of Christ will by no means lose the reward. </a:t>
            </a:r>
            <a:endParaRPr lang="en-AU" sz="2400" b="1" dirty="0"/>
          </a:p>
          <a:p>
            <a:pPr algn="ctr" eaLnBrk="1" hangingPunct="1">
              <a:buFont typeface="Arial" charset="0"/>
              <a:buNone/>
              <a:defRPr/>
            </a:pPr>
            <a:endParaRPr lang="en-US" b="1" dirty="0">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591937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1115616" y="1340768"/>
            <a:ext cx="6912768" cy="4248472"/>
          </a:xfrm>
          <a:prstGeom prst="rect">
            <a:avLst/>
          </a:prstGeom>
          <a:ln>
            <a:miter lim="800000"/>
            <a:headEnd/>
            <a:tailEnd/>
          </a:ln>
        </p:spPr>
        <p:txBody>
          <a:bodyPr/>
          <a:lstStyle/>
          <a:p>
            <a:pPr eaLnBrk="1" hangingPunct="1">
              <a:buNone/>
              <a:defRPr/>
            </a:pPr>
            <a:r>
              <a:rPr lang="en-AU" sz="3600" i="1" dirty="0"/>
              <a:t>“</a:t>
            </a:r>
            <a:r>
              <a:rPr lang="en-AU" sz="2800" b="1" i="1" dirty="0"/>
              <a:t>Any person who causes one of these little ones who trust me to stumble, it would be better for him if a great millstone were hung around his neck and he was thrown into the sea”</a:t>
            </a:r>
            <a:endParaRPr lang="en-US" sz="2800" b="1" i="1" dirty="0"/>
          </a:p>
        </p:txBody>
      </p:sp>
    </p:spTree>
    <p:extLst>
      <p:ext uri="{BB962C8B-B14F-4D97-AF65-F5344CB8AC3E}">
        <p14:creationId xmlns:p14="http://schemas.microsoft.com/office/powerpoint/2010/main" val="3138714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llstone">
            <a:extLst>
              <a:ext uri="{FF2B5EF4-FFF2-40B4-BE49-F238E27FC236}">
                <a16:creationId xmlns:a16="http://schemas.microsoft.com/office/drawing/2014/main" id="{1CF6986A-26B9-41E1-9526-2366D96A3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92696"/>
            <a:ext cx="4618682"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millstone | Millstone, Turkey, Bible">
            <a:extLst>
              <a:ext uri="{FF2B5EF4-FFF2-40B4-BE49-F238E27FC236}">
                <a16:creationId xmlns:a16="http://schemas.microsoft.com/office/drawing/2014/main" id="{74E0A24F-5DF3-47B9-9CE0-22C468C5C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1790" y="2996952"/>
            <a:ext cx="4536504" cy="339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1115616" y="1340768"/>
            <a:ext cx="6912768" cy="4248472"/>
          </a:xfrm>
          <a:prstGeom prst="rect">
            <a:avLst/>
          </a:prstGeom>
          <a:ln>
            <a:miter lim="800000"/>
            <a:headEnd/>
            <a:tailEnd/>
          </a:ln>
        </p:spPr>
        <p:txBody>
          <a:bodyPr/>
          <a:lstStyle/>
          <a:p>
            <a:pPr eaLnBrk="1" hangingPunct="1">
              <a:buNone/>
              <a:defRPr/>
            </a:pPr>
            <a:r>
              <a:rPr lang="en-GB" sz="2800" b="1" baseline="30000" dirty="0"/>
              <a:t>36</a:t>
            </a:r>
            <a:r>
              <a:rPr lang="en-GB" sz="2800" b="1" dirty="0"/>
              <a:t>He took a little child whom he placed among them. Taking the child in his arms, he said to them, </a:t>
            </a:r>
          </a:p>
          <a:p>
            <a:pPr eaLnBrk="1" hangingPunct="1">
              <a:buNone/>
              <a:defRPr/>
            </a:pPr>
            <a:r>
              <a:rPr lang="en-GB" sz="2800" b="1" baseline="30000" dirty="0"/>
              <a:t>37</a:t>
            </a:r>
            <a:r>
              <a:rPr lang="en-GB" sz="2800" b="1" dirty="0"/>
              <a:t>"Whoever welcomes one of these little children in my name welcomes me; and whoever welcomes me does not welcome me but the one who sent me."</a:t>
            </a:r>
            <a:endParaRPr lang="en-US" sz="2400" b="1" i="1" dirty="0"/>
          </a:p>
        </p:txBody>
      </p:sp>
    </p:spTree>
    <p:extLst>
      <p:ext uri="{BB962C8B-B14F-4D97-AF65-F5344CB8AC3E}">
        <p14:creationId xmlns:p14="http://schemas.microsoft.com/office/powerpoint/2010/main" val="658480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1115616" y="1340768"/>
            <a:ext cx="6912768" cy="4248472"/>
          </a:xfrm>
          <a:prstGeom prst="rect">
            <a:avLst/>
          </a:prstGeom>
          <a:ln>
            <a:miter lim="800000"/>
            <a:headEnd/>
            <a:tailEnd/>
          </a:ln>
        </p:spPr>
        <p:txBody>
          <a:bodyPr/>
          <a:lstStyle/>
          <a:p>
            <a:pPr eaLnBrk="1" hangingPunct="1">
              <a:buNone/>
              <a:defRPr/>
            </a:pPr>
            <a:r>
              <a:rPr lang="en-GB" sz="2800" b="1" dirty="0">
                <a:solidFill>
                  <a:srgbClr val="0070C0"/>
                </a:solidFill>
              </a:rPr>
              <a:t>James 5:20</a:t>
            </a:r>
          </a:p>
          <a:p>
            <a:pPr eaLnBrk="1" hangingPunct="1">
              <a:buNone/>
              <a:defRPr/>
            </a:pPr>
            <a:r>
              <a:rPr lang="en-GB" sz="2800" b="1" dirty="0"/>
              <a:t>My brothers and sisters, if anyone among you wanders from the truth and is brought back by another, you should know that whoever brings back a sinner from wandering will save the sinner’s soul from death and will cover a multitude of sins.</a:t>
            </a:r>
            <a:endParaRPr lang="en-US" sz="2000" b="1" i="1" dirty="0"/>
          </a:p>
        </p:txBody>
      </p:sp>
    </p:spTree>
    <p:extLst>
      <p:ext uri="{BB962C8B-B14F-4D97-AF65-F5344CB8AC3E}">
        <p14:creationId xmlns:p14="http://schemas.microsoft.com/office/powerpoint/2010/main" val="3119692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39E3EA-BAFD-4935-9364-D0CA832E0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204864"/>
            <a:ext cx="4514850" cy="3000375"/>
          </a:xfrm>
          <a:prstGeom prst="rect">
            <a:avLst/>
          </a:prstGeom>
        </p:spPr>
      </p:pic>
    </p:spTree>
    <p:extLst>
      <p:ext uri="{BB962C8B-B14F-4D97-AF65-F5344CB8AC3E}">
        <p14:creationId xmlns:p14="http://schemas.microsoft.com/office/powerpoint/2010/main" val="3491186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9CB7AFC1-2195-489A-A8CD-D2E834B05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25538"/>
            <a:ext cx="113506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86FC4E7C-1091-4914-8269-F3AEDEECCE23}"/>
              </a:ext>
            </a:extLst>
          </p:cNvPr>
          <p:cNvSpPr txBox="1">
            <a:spLocks noChangeArrowheads="1"/>
          </p:cNvSpPr>
          <p:nvPr/>
        </p:nvSpPr>
        <p:spPr bwMode="auto">
          <a:xfrm>
            <a:off x="1476375" y="620713"/>
            <a:ext cx="6372225" cy="132397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Welcome to worship</a:t>
            </a:r>
          </a:p>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at St Georges - Eden</a:t>
            </a:r>
          </a:p>
        </p:txBody>
      </p:sp>
      <p:sp>
        <p:nvSpPr>
          <p:cNvPr id="2" name="TextBox 1">
            <a:extLst>
              <a:ext uri="{FF2B5EF4-FFF2-40B4-BE49-F238E27FC236}">
                <a16:creationId xmlns:a16="http://schemas.microsoft.com/office/drawing/2014/main" id="{A8AA25F0-742C-4D93-BC54-C63AEADDC072}"/>
              </a:ext>
            </a:extLst>
          </p:cNvPr>
          <p:cNvSpPr txBox="1"/>
          <p:nvPr/>
        </p:nvSpPr>
        <p:spPr>
          <a:xfrm>
            <a:off x="791816" y="5775622"/>
            <a:ext cx="7056784" cy="461665"/>
          </a:xfrm>
          <a:prstGeom prst="rect">
            <a:avLst/>
          </a:prstGeom>
          <a:noFill/>
        </p:spPr>
        <p:txBody>
          <a:bodyPr wrap="square" rtlCol="0">
            <a:spAutoFit/>
          </a:bodyPr>
          <a:lstStyle/>
          <a:p>
            <a:pPr algn="ctr"/>
            <a:r>
              <a:rPr lang="en-US" sz="2400" b="1" dirty="0"/>
              <a:t>Live in Friendship and Peace With One Another</a:t>
            </a:r>
            <a:endParaRPr lang="en-AU" sz="8800" b="1" dirty="0"/>
          </a:p>
        </p:txBody>
      </p:sp>
      <p:pic>
        <p:nvPicPr>
          <p:cNvPr id="4" name="Picture 3">
            <a:extLst>
              <a:ext uri="{FF2B5EF4-FFF2-40B4-BE49-F238E27FC236}">
                <a16:creationId xmlns:a16="http://schemas.microsoft.com/office/drawing/2014/main" id="{E816E06F-E29A-4378-A722-717479EFE6B8}"/>
              </a:ext>
            </a:extLst>
          </p:cNvPr>
          <p:cNvPicPr>
            <a:picLocks noChangeAspect="1"/>
          </p:cNvPicPr>
          <p:nvPr/>
        </p:nvPicPr>
        <p:blipFill rotWithShape="1">
          <a:blip r:embed="rId3">
            <a:extLst>
              <a:ext uri="{28A0092B-C50C-407E-A947-70E740481C1C}">
                <a14:useLocalDpi xmlns:a14="http://schemas.microsoft.com/office/drawing/2010/main" val="0"/>
              </a:ext>
            </a:extLst>
          </a:blip>
          <a:srcRect r="47297"/>
          <a:stretch/>
        </p:blipFill>
        <p:spPr>
          <a:xfrm>
            <a:off x="5652120" y="2397452"/>
            <a:ext cx="2808312" cy="30622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0C563E-B162-4EE2-BB38-E99A8A2A28D6}"/>
              </a:ext>
            </a:extLst>
          </p:cNvPr>
          <p:cNvSpPr>
            <a:spLocks noGrp="1"/>
          </p:cNvSpPr>
          <p:nvPr>
            <p:ph type="sldNum" sz="quarter" idx="12"/>
          </p:nvPr>
        </p:nvSpPr>
        <p:spPr/>
        <p:txBody>
          <a:bodyPr/>
          <a:lstStyle/>
          <a:p>
            <a:fld id="{02B65D74-B104-44CC-8C42-CC670537A7D2}" type="slidenum">
              <a:rPr lang="en-AU" altLang="en-US" smtClean="0"/>
              <a:pPr/>
              <a:t>20</a:t>
            </a:fld>
            <a:endParaRPr lang="en-AU" altLang="en-US"/>
          </a:p>
        </p:txBody>
      </p:sp>
      <p:sp>
        <p:nvSpPr>
          <p:cNvPr id="2" name="TextBox 1">
            <a:extLst>
              <a:ext uri="{FF2B5EF4-FFF2-40B4-BE49-F238E27FC236}">
                <a16:creationId xmlns:a16="http://schemas.microsoft.com/office/drawing/2014/main" id="{8DD866B5-69BB-472E-9584-E0C6BBD881A8}"/>
              </a:ext>
            </a:extLst>
          </p:cNvPr>
          <p:cNvSpPr txBox="1"/>
          <p:nvPr/>
        </p:nvSpPr>
        <p:spPr>
          <a:xfrm>
            <a:off x="1331640" y="1988840"/>
            <a:ext cx="6408712" cy="1323439"/>
          </a:xfrm>
          <a:prstGeom prst="rect">
            <a:avLst/>
          </a:prstGeom>
          <a:noFill/>
        </p:spPr>
        <p:txBody>
          <a:bodyPr wrap="square" rtlCol="0">
            <a:spAutoFit/>
          </a:bodyPr>
          <a:lstStyle/>
          <a:p>
            <a:pPr algn="ctr"/>
            <a:r>
              <a:rPr lang="en-GB" sz="4000" b="1" dirty="0"/>
              <a:t>Have I told you lately that I love you?</a:t>
            </a:r>
            <a:endParaRPr lang="en-AU" sz="4000" b="1" dirty="0"/>
          </a:p>
        </p:txBody>
      </p:sp>
    </p:spTree>
    <p:extLst>
      <p:ext uri="{BB962C8B-B14F-4D97-AF65-F5344CB8AC3E}">
        <p14:creationId xmlns:p14="http://schemas.microsoft.com/office/powerpoint/2010/main" val="1103431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C71BD4C1-C819-40CC-A3FC-4F5D6E7132B1}"/>
              </a:ext>
            </a:extLst>
          </p:cNvPr>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839200" cy="655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28AD3674-0292-4853-AC53-1C2FB50FD5A3}"/>
              </a:ext>
            </a:extLst>
          </p:cNvPr>
          <p:cNvSpPr txBox="1">
            <a:spLocks noChangeArrowheads="1"/>
          </p:cNvSpPr>
          <p:nvPr/>
        </p:nvSpPr>
        <p:spPr bwMode="auto">
          <a:xfrm>
            <a:off x="1258888" y="188913"/>
            <a:ext cx="6985000" cy="1200329"/>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US" sz="3600" dirty="0">
                <a:effectLst>
                  <a:outerShdw blurRad="38100" dist="38100" dir="2700000" algn="tl">
                    <a:srgbClr val="000000"/>
                  </a:outerShdw>
                </a:effectLst>
                <a:latin typeface="+mn-lt"/>
                <a:cs typeface="+mn-cs"/>
              </a:rPr>
              <a:t>Please follow us over for a drink and a chat after the service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52A18-524D-47FF-8715-D3442F25ACCA}"/>
              </a:ext>
            </a:extLst>
          </p:cNvPr>
          <p:cNvSpPr>
            <a:spLocks noGrp="1"/>
          </p:cNvSpPr>
          <p:nvPr>
            <p:ph type="title" idx="4294967295"/>
          </p:nvPr>
        </p:nvSpPr>
        <p:spPr/>
        <p:txBody>
          <a:bodyPr/>
          <a:lstStyle/>
          <a:p>
            <a:pPr algn="l"/>
            <a:r>
              <a:rPr lang="en-AU" sz="2800" dirty="0">
                <a:effectLst/>
              </a:rPr>
              <a:t>  </a:t>
            </a:r>
            <a:r>
              <a:rPr lang="en-AU" sz="2800" dirty="0">
                <a:solidFill>
                  <a:schemeClr val="tx2">
                    <a:lumMod val="60000"/>
                    <a:lumOff val="40000"/>
                  </a:schemeClr>
                </a:solidFill>
                <a:effectLst/>
                <a:sym typeface="Wingdings" panose="05000000000000000000" pitchFamily="2" charset="2"/>
              </a:rPr>
              <a:t></a:t>
            </a:r>
            <a:br>
              <a:rPr lang="en-AU" sz="2800" dirty="0">
                <a:effectLst/>
              </a:rPr>
            </a:br>
            <a:br>
              <a:rPr lang="en-AU" altLang="en-US" sz="2400" dirty="0">
                <a:effectLst>
                  <a:outerShdw blurRad="38100" dist="38100" dir="2700000" algn="tl">
                    <a:srgbClr val="C0C0C0"/>
                  </a:outerShdw>
                </a:effectLst>
                <a:latin typeface="Arial" panose="020B0604020202020204" pitchFamily="34" charset="0"/>
                <a:cs typeface="Times New Roman" panose="02020603050405020304" pitchFamily="18" charset="0"/>
              </a:rPr>
            </a:br>
            <a:r>
              <a:rPr lang="en-GB" sz="2400" b="1" kern="1200" dirty="0">
                <a:solidFill>
                  <a:srgbClr val="0070C0"/>
                </a:solidFill>
                <a:effectLst/>
                <a:latin typeface="Comic Sans MS" pitchFamily="66" charset="0"/>
                <a:ea typeface="+mj-ea"/>
                <a:cs typeface="+mj-cs"/>
              </a:rPr>
              <a:t>Esther 7:1-6   </a:t>
            </a:r>
            <a:endParaRPr lang="en-AU" sz="2400" b="1" kern="1200" dirty="0">
              <a:solidFill>
                <a:srgbClr val="0070C0"/>
              </a:solidFill>
              <a:effectLst/>
              <a:latin typeface="Comic Sans MS" pitchFamily="66" charset="0"/>
              <a:ea typeface="+mj-ea"/>
              <a:cs typeface="+mj-cs"/>
            </a:endParaRPr>
          </a:p>
          <a:p>
            <a:pPr algn="l"/>
            <a:r>
              <a:rPr lang="en-GB" sz="2400" b="1" kern="1200" dirty="0">
                <a:solidFill>
                  <a:schemeClr val="tx1"/>
                </a:solidFill>
                <a:effectLst/>
                <a:latin typeface="Comic Sans MS" pitchFamily="66" charset="0"/>
                <a:ea typeface="+mj-ea"/>
                <a:cs typeface="+mj-cs"/>
              </a:rPr>
              <a:t>So the king and Haman went in to feast with Queen Esther. On the second day, as they were drinking wine, the king again said to Esther, “What is your petition, Queen Esther? It shall be granted you. And what is your request? Even to the half of my kingdom, it shall be fulfilled.” Then Queen Esther answered, “If I have won your favour, O king, and if it pleases the king, let my life be given me—that is my petition—and the lives of my people—that is my request. For we have been sold, I and my people, to be destroyed, to be killed, and to be annihilated. If we had been sold merely as slaves, men and women, I would have held my peace; but no enemy can compensate for this damage to the king.” </a:t>
            </a:r>
            <a:endParaRPr lang="en-AU" sz="2400" dirty="0"/>
          </a:p>
        </p:txBody>
      </p:sp>
    </p:spTree>
    <p:extLst>
      <p:ext uri="{BB962C8B-B14F-4D97-AF65-F5344CB8AC3E}">
        <p14:creationId xmlns:p14="http://schemas.microsoft.com/office/powerpoint/2010/main" val="1191278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F48F-8329-4B0C-9BFB-B059579FFC98}"/>
              </a:ext>
            </a:extLst>
          </p:cNvPr>
          <p:cNvSpPr>
            <a:spLocks noGrp="1"/>
          </p:cNvSpPr>
          <p:nvPr>
            <p:ph type="title" idx="4294967295"/>
          </p:nvPr>
        </p:nvSpPr>
        <p:spPr/>
        <p:txBody>
          <a:bodyPr/>
          <a:lstStyle/>
          <a:p>
            <a:pPr algn="l"/>
            <a:r>
              <a:rPr lang="en-GB" sz="2400" b="1" kern="1200" dirty="0">
                <a:solidFill>
                  <a:schemeClr val="tx1"/>
                </a:solidFill>
                <a:effectLst/>
                <a:latin typeface="Comic Sans MS" pitchFamily="66" charset="0"/>
                <a:ea typeface="+mj-ea"/>
                <a:cs typeface="+mj-cs"/>
              </a:rPr>
              <a:t>Then King Ahasuerus said to Queen Esther, “Who is he, and where is he, who has presumed to do this?” Esther said, “A foe and enemy, this wicked Haman!” Then Haman was terrified before the king and the queen.</a:t>
            </a:r>
            <a:endParaRPr lang="en-AU" dirty="0"/>
          </a:p>
        </p:txBody>
      </p:sp>
    </p:spTree>
    <p:extLst>
      <p:ext uri="{BB962C8B-B14F-4D97-AF65-F5344CB8AC3E}">
        <p14:creationId xmlns:p14="http://schemas.microsoft.com/office/powerpoint/2010/main" val="3705226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2022-10DC-45AF-8441-7E93977B3F5B}"/>
              </a:ext>
            </a:extLst>
          </p:cNvPr>
          <p:cNvSpPr>
            <a:spLocks noGrp="1"/>
          </p:cNvSpPr>
          <p:nvPr>
            <p:ph type="title" idx="4294967295"/>
          </p:nvPr>
        </p:nvSpPr>
        <p:spPr/>
        <p:txBody>
          <a:bodyPr/>
          <a:lstStyle/>
          <a:p>
            <a:pPr algn="l"/>
            <a:r>
              <a:rPr lang="en-GB" sz="2400" b="1" kern="1200" dirty="0">
                <a:solidFill>
                  <a:srgbClr val="0070C0"/>
                </a:solidFill>
                <a:effectLst/>
                <a:latin typeface="Comic Sans MS" pitchFamily="66" charset="0"/>
                <a:ea typeface="+mj-ea"/>
                <a:cs typeface="+mj-cs"/>
              </a:rPr>
              <a:t>Psalm 124    </a:t>
            </a:r>
            <a:endParaRPr lang="en-AU" sz="2400" b="1" kern="1200" dirty="0">
              <a:solidFill>
                <a:srgbClr val="0070C0"/>
              </a:solidFill>
              <a:effectLst/>
              <a:latin typeface="Comic Sans MS" pitchFamily="66" charset="0"/>
              <a:ea typeface="+mj-ea"/>
              <a:cs typeface="+mj-cs"/>
            </a:endParaRPr>
          </a:p>
          <a:p>
            <a:pPr algn="l"/>
            <a:r>
              <a:rPr lang="en-AU" sz="2400" b="1" kern="1200" dirty="0">
                <a:solidFill>
                  <a:schemeClr val="tx1"/>
                </a:solidFill>
                <a:effectLst/>
                <a:latin typeface="Comic Sans MS" pitchFamily="66" charset="0"/>
                <a:ea typeface="+mj-ea"/>
                <a:cs typeface="+mj-cs"/>
              </a:rPr>
              <a:t>If it had not been the Lord who was on our side—let Israel now say— </a:t>
            </a:r>
          </a:p>
          <a:p>
            <a:pPr algn="l"/>
            <a:r>
              <a:rPr lang="en-AU" sz="2400" b="1" kern="1200" dirty="0">
                <a:solidFill>
                  <a:schemeClr val="tx1"/>
                </a:solidFill>
                <a:effectLst/>
                <a:latin typeface="Comic Sans MS" pitchFamily="66" charset="0"/>
                <a:ea typeface="+mj-ea"/>
                <a:cs typeface="+mj-cs"/>
              </a:rPr>
              <a:t>if it had not been the Lord who was on our side, when our enemies attacked us, </a:t>
            </a:r>
          </a:p>
          <a:p>
            <a:pPr algn="l"/>
            <a:r>
              <a:rPr lang="en-AU" sz="2400" b="1" kern="1200" dirty="0">
                <a:solidFill>
                  <a:schemeClr val="tx1"/>
                </a:solidFill>
                <a:effectLst/>
                <a:latin typeface="Comic Sans MS" pitchFamily="66" charset="0"/>
                <a:ea typeface="+mj-ea"/>
                <a:cs typeface="+mj-cs"/>
              </a:rPr>
              <a:t>then they would have swallowed us up alive, when their anger was kindled against us; </a:t>
            </a:r>
          </a:p>
          <a:p>
            <a:pPr algn="l"/>
            <a:r>
              <a:rPr lang="en-AU" sz="2400" b="1" kern="1200" dirty="0">
                <a:solidFill>
                  <a:schemeClr val="tx1"/>
                </a:solidFill>
                <a:effectLst/>
                <a:latin typeface="Comic Sans MS" pitchFamily="66" charset="0"/>
                <a:ea typeface="+mj-ea"/>
                <a:cs typeface="+mj-cs"/>
              </a:rPr>
              <a:t>then the flood would have swept us away, the torrent would have gone over us; </a:t>
            </a:r>
          </a:p>
          <a:p>
            <a:pPr algn="l"/>
            <a:r>
              <a:rPr lang="en-AU" sz="2400" b="1" kern="1200" dirty="0">
                <a:solidFill>
                  <a:schemeClr val="tx1"/>
                </a:solidFill>
                <a:effectLst/>
                <a:latin typeface="Comic Sans MS" pitchFamily="66" charset="0"/>
                <a:ea typeface="+mj-ea"/>
                <a:cs typeface="+mj-cs"/>
              </a:rPr>
              <a:t>then over us would have gone the raging waters. </a:t>
            </a:r>
          </a:p>
          <a:p>
            <a:pPr algn="l"/>
            <a:r>
              <a:rPr lang="en-AU" sz="2400" b="1" kern="1200" dirty="0">
                <a:solidFill>
                  <a:schemeClr val="tx1"/>
                </a:solidFill>
                <a:effectLst/>
                <a:latin typeface="Comic Sans MS" pitchFamily="66" charset="0"/>
                <a:ea typeface="+mj-ea"/>
                <a:cs typeface="+mj-cs"/>
              </a:rPr>
              <a:t>Blessed be the Lord, who has not given us as prey to their teeth. </a:t>
            </a:r>
          </a:p>
          <a:p>
            <a:pPr algn="l"/>
            <a:r>
              <a:rPr lang="en-AU" sz="2400" b="1" kern="1200" dirty="0">
                <a:solidFill>
                  <a:schemeClr val="tx1"/>
                </a:solidFill>
                <a:effectLst/>
                <a:latin typeface="Comic Sans MS" pitchFamily="66" charset="0"/>
                <a:ea typeface="+mj-ea"/>
                <a:cs typeface="+mj-cs"/>
              </a:rPr>
              <a:t>We have escaped like a bird from the snare of the fowlers; the snare is broken, and we have escaped. </a:t>
            </a:r>
          </a:p>
          <a:p>
            <a:pPr algn="l"/>
            <a:r>
              <a:rPr lang="en-AU" sz="2400" b="1" kern="1200" dirty="0">
                <a:solidFill>
                  <a:schemeClr val="tx1"/>
                </a:solidFill>
                <a:effectLst/>
                <a:latin typeface="Comic Sans MS" pitchFamily="66" charset="0"/>
                <a:ea typeface="+mj-ea"/>
                <a:cs typeface="+mj-cs"/>
              </a:rPr>
              <a:t>Our help is in the name of the Lord, who made heaven and earth. </a:t>
            </a:r>
            <a:endParaRPr lang="en-AU" sz="2400" dirty="0"/>
          </a:p>
        </p:txBody>
      </p:sp>
    </p:spTree>
    <p:extLst>
      <p:ext uri="{BB962C8B-B14F-4D97-AF65-F5344CB8AC3E}">
        <p14:creationId xmlns:p14="http://schemas.microsoft.com/office/powerpoint/2010/main" val="335478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9E6D2-4305-4933-BF95-A460D4E8DC10}"/>
              </a:ext>
            </a:extLst>
          </p:cNvPr>
          <p:cNvSpPr txBox="1"/>
          <p:nvPr/>
        </p:nvSpPr>
        <p:spPr>
          <a:xfrm>
            <a:off x="179388" y="5373688"/>
            <a:ext cx="8785225" cy="1190625"/>
          </a:xfrm>
          <a:prstGeom prst="rect">
            <a:avLst/>
          </a:prstGeom>
          <a:solidFill>
            <a:schemeClr val="accent6">
              <a:lumMod val="20000"/>
              <a:lumOff val="80000"/>
              <a:alpha val="42000"/>
            </a:schemeClr>
          </a:solidFill>
        </p:spPr>
        <p:txBody>
          <a:bodyPr>
            <a:spAutoFit/>
          </a:bodyPr>
          <a:lstStyle/>
          <a:p>
            <a:pPr algn="ctr" eaLnBrk="1" hangingPunct="1">
              <a:defRPr/>
            </a:pPr>
            <a:r>
              <a:rPr lang="en-AU" b="1" dirty="0">
                <a:latin typeface="Arial" charset="0"/>
                <a:cs typeface="Arial" charset="0"/>
              </a:rPr>
              <a:t>We acknowledge the sovereign First Peoples of these lands and waters </a:t>
            </a:r>
          </a:p>
          <a:p>
            <a:pPr algn="ctr" eaLnBrk="1" hangingPunct="1">
              <a:defRPr/>
            </a:pPr>
            <a:r>
              <a:rPr lang="en-AU" b="1" dirty="0">
                <a:latin typeface="Arial" charset="0"/>
                <a:cs typeface="Arial" charset="0"/>
              </a:rPr>
              <a:t>where we meet, the </a:t>
            </a:r>
            <a:r>
              <a:rPr lang="en-AU" b="1" dirty="0" err="1">
                <a:latin typeface="Arial" charset="0"/>
                <a:cs typeface="Arial" charset="0"/>
              </a:rPr>
              <a:t>Yuin</a:t>
            </a:r>
            <a:r>
              <a:rPr lang="en-AU" b="1" dirty="0">
                <a:latin typeface="Arial" charset="0"/>
                <a:cs typeface="Arial" charset="0"/>
              </a:rPr>
              <a:t> Nation.</a:t>
            </a:r>
            <a:br>
              <a:rPr lang="en-AU" b="1" dirty="0">
                <a:latin typeface="Arial" charset="0"/>
                <a:cs typeface="Arial" charset="0"/>
              </a:rPr>
            </a:br>
            <a:r>
              <a:rPr lang="en-AU" b="1" dirty="0">
                <a:latin typeface="Arial" charset="0"/>
                <a:cs typeface="Arial" charset="0"/>
              </a:rPr>
              <a:t>We pay our respects to their elders past and present and to all Aboriginal people who have cared for this place since creation.</a:t>
            </a:r>
          </a:p>
        </p:txBody>
      </p:sp>
      <p:pic>
        <p:nvPicPr>
          <p:cNvPr id="4" name="Picture 3">
            <a:extLst>
              <a:ext uri="{FF2B5EF4-FFF2-40B4-BE49-F238E27FC236}">
                <a16:creationId xmlns:a16="http://schemas.microsoft.com/office/drawing/2014/main" id="{D846652A-8B63-46D1-A1FC-5088903FC9B0}"/>
              </a:ext>
            </a:extLst>
          </p:cNvPr>
          <p:cNvPicPr>
            <a:picLocks noChangeAspect="1"/>
          </p:cNvPicPr>
          <p:nvPr/>
        </p:nvPicPr>
        <p:blipFill rotWithShape="1">
          <a:blip r:embed="rId2">
            <a:extLst>
              <a:ext uri="{28A0092B-C50C-407E-A947-70E740481C1C}">
                <a14:useLocalDpi xmlns:a14="http://schemas.microsoft.com/office/drawing/2010/main" val="0"/>
              </a:ext>
            </a:extLst>
          </a:blip>
          <a:srcRect t="16400" b="17451"/>
          <a:stretch/>
        </p:blipFill>
        <p:spPr>
          <a:xfrm>
            <a:off x="1143000" y="332656"/>
            <a:ext cx="6858000" cy="45365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72933-1F65-4DC6-97E6-4EFA32E65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9963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33375"/>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1371600" y="3886200"/>
            <a:ext cx="6400800" cy="1752600"/>
          </a:xfrm>
          <a:prstGeom prst="rect">
            <a:avLst/>
          </a:prstGeom>
          <a:ln>
            <a:miter lim="800000"/>
            <a:headEnd/>
            <a:tailEnd/>
          </a:ln>
        </p:spPr>
        <p:txBody>
          <a:bodyPr/>
          <a:lstStyle/>
          <a:p>
            <a:pPr algn="ctr" eaLnBrk="1" hangingPunct="1">
              <a:buFont typeface="Arial" charset="0"/>
              <a:buNone/>
              <a:defRPr/>
            </a:pPr>
            <a:endParaRPr lang="en-US" b="1" dirty="0">
              <a:effectLst>
                <a:outerShdw blurRad="38100" dist="38100" dir="2700000" algn="tl">
                  <a:srgbClr val="000000">
                    <a:alpha val="43137"/>
                  </a:srgbClr>
                </a:outerShdw>
              </a:effectLst>
              <a:latin typeface="Comic Sans MS"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A97A-3554-41B0-8D3C-8B5EFC3CFABE}"/>
              </a:ext>
            </a:extLst>
          </p:cNvPr>
          <p:cNvSpPr>
            <a:spLocks noGrp="1"/>
          </p:cNvSpPr>
          <p:nvPr>
            <p:ph type="title" idx="4294967295"/>
          </p:nvPr>
        </p:nvSpPr>
        <p:spPr/>
        <p:txBody>
          <a:bodyPr/>
          <a:lstStyle/>
          <a:p>
            <a:pPr algn="l"/>
            <a:r>
              <a:rPr lang="en-GB" sz="2400" b="1" kern="1200" dirty="0">
                <a:solidFill>
                  <a:srgbClr val="0070C0"/>
                </a:solidFill>
                <a:effectLst/>
                <a:latin typeface="Comic Sans MS" pitchFamily="66" charset="0"/>
                <a:ea typeface="+mj-ea"/>
                <a:cs typeface="+mj-cs"/>
              </a:rPr>
              <a:t>Mark 9:38-50</a:t>
            </a:r>
            <a:endParaRPr lang="en-AU" sz="2400" b="1" kern="1200" dirty="0">
              <a:solidFill>
                <a:srgbClr val="0070C0"/>
              </a:solidFill>
              <a:effectLst/>
              <a:latin typeface="Comic Sans MS" pitchFamily="66" charset="0"/>
              <a:ea typeface="+mj-ea"/>
              <a:cs typeface="+mj-cs"/>
            </a:endParaRPr>
          </a:p>
          <a:p>
            <a:pPr algn="l"/>
            <a:r>
              <a:rPr lang="en-AU" sz="2400" b="1" kern="1200" dirty="0">
                <a:solidFill>
                  <a:schemeClr val="tx1"/>
                </a:solidFill>
                <a:effectLst/>
                <a:latin typeface="Comic Sans MS" pitchFamily="66" charset="0"/>
                <a:ea typeface="+mj-ea"/>
                <a:cs typeface="+mj-cs"/>
              </a:rPr>
              <a:t>John said to him, “Teacher, we saw someone casting out demons in your name, and we tried to stop him, because he was not following us.” But Jesus said, “Do not stop him; for no one who does a deed of power in my name will be able soon afterward to speak evil of me. Whoever is not against us is for us. For truly I tell you, whoever gives you a cup of water to drink because you bear the name of Christ will by no means lose the reward. </a:t>
            </a:r>
            <a:endParaRPr lang="en-AU" dirty="0"/>
          </a:p>
        </p:txBody>
      </p:sp>
    </p:spTree>
    <p:extLst>
      <p:ext uri="{BB962C8B-B14F-4D97-AF65-F5344CB8AC3E}">
        <p14:creationId xmlns:p14="http://schemas.microsoft.com/office/powerpoint/2010/main" val="233074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B216-6167-4804-9E49-E91A8F85D935}"/>
              </a:ext>
            </a:extLst>
          </p:cNvPr>
          <p:cNvSpPr>
            <a:spLocks noGrp="1"/>
          </p:cNvSpPr>
          <p:nvPr>
            <p:ph type="title" idx="4294967295"/>
          </p:nvPr>
        </p:nvSpPr>
        <p:spPr/>
        <p:txBody>
          <a:bodyPr/>
          <a:lstStyle/>
          <a:p>
            <a:pPr algn="l"/>
            <a:r>
              <a:rPr lang="en-AU" sz="2400" b="1" kern="1200" dirty="0">
                <a:solidFill>
                  <a:schemeClr val="tx1"/>
                </a:solidFill>
                <a:effectLst/>
                <a:latin typeface="Comic Sans MS" pitchFamily="66" charset="0"/>
                <a:ea typeface="+mj-ea"/>
                <a:cs typeface="+mj-cs"/>
              </a:rPr>
              <a:t>“If any of you put a stumbling block before one of these little ones who believe in me, it would be better for you if a great millstone were hung around your neck and you were thrown into the sea. If your hand causes you to stumble, cut it off; it is better for you to enter life maimed than to have two hands and to go to hell, to the unquenchable fire. And if your foot causes you to stumble, cut it off; it is better for you to enter life lame than to have two feet and to be thrown into hell. And if your eye causes you to stumble, tear it out; it is better for you to enter the kingdom of God with one eye than to have two eyes and to be thrown into hell, where their worm never dies, and the fire is never quenched. </a:t>
            </a:r>
            <a:endParaRPr lang="en-AU" dirty="0"/>
          </a:p>
        </p:txBody>
      </p:sp>
    </p:spTree>
    <p:extLst>
      <p:ext uri="{BB962C8B-B14F-4D97-AF65-F5344CB8AC3E}">
        <p14:creationId xmlns:p14="http://schemas.microsoft.com/office/powerpoint/2010/main" val="1873485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6F32-C46A-437F-97C0-C9E893235F7F}"/>
              </a:ext>
            </a:extLst>
          </p:cNvPr>
          <p:cNvSpPr>
            <a:spLocks noGrp="1"/>
          </p:cNvSpPr>
          <p:nvPr>
            <p:ph type="title" idx="4294967295"/>
          </p:nvPr>
        </p:nvSpPr>
        <p:spPr/>
        <p:txBody>
          <a:bodyPr/>
          <a:lstStyle/>
          <a:p>
            <a:pPr algn="l"/>
            <a:r>
              <a:rPr lang="en-AU" sz="2400" b="1" kern="1200" dirty="0">
                <a:solidFill>
                  <a:schemeClr val="tx1"/>
                </a:solidFill>
                <a:effectLst/>
                <a:latin typeface="Comic Sans MS" pitchFamily="66" charset="0"/>
                <a:ea typeface="+mj-ea"/>
                <a:cs typeface="+mj-cs"/>
              </a:rPr>
              <a:t>“For everyone will be salted with fire. Salt is good; but if salt has lost its saltiness, how can you season it? Have salt in yourselves, and be at peace with one another.” </a:t>
            </a:r>
          </a:p>
          <a:p>
            <a:endParaRPr lang="en-AU" dirty="0"/>
          </a:p>
        </p:txBody>
      </p:sp>
    </p:spTree>
    <p:extLst>
      <p:ext uri="{BB962C8B-B14F-4D97-AF65-F5344CB8AC3E}">
        <p14:creationId xmlns:p14="http://schemas.microsoft.com/office/powerpoint/2010/main" val="296856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39E3EA-BAFD-4935-9364-D0CA832E0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204864"/>
            <a:ext cx="4514850" cy="3000375"/>
          </a:xfrm>
          <a:prstGeom prst="rect">
            <a:avLst/>
          </a:prstGeom>
        </p:spPr>
      </p:pic>
    </p:spTree>
    <p:extLst>
      <p:ext uri="{BB962C8B-B14F-4D97-AF65-F5344CB8AC3E}">
        <p14:creationId xmlns:p14="http://schemas.microsoft.com/office/powerpoint/2010/main" val="2901753736"/>
      </p:ext>
    </p:extLst>
  </p:cSld>
  <p:clrMapOvr>
    <a:masterClrMapping/>
  </p:clrMapOvr>
</p:sld>
</file>

<file path=ppt/theme/theme1.xml><?xml version="1.0" encoding="utf-8"?>
<a:theme xmlns:a="http://schemas.openxmlformats.org/drawingml/2006/main" name="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Presentation_3</Template>
  <TotalTime>1213</TotalTime>
  <Words>1219</Words>
  <Application>Microsoft Office PowerPoint</Application>
  <PresentationFormat>On-screen Show (4:3)</PresentationFormat>
  <Paragraphs>35</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Comic Sans MS</vt:lpstr>
      <vt:lpstr>Times New Roman</vt:lpstr>
      <vt:lpstr>Wingdings</vt:lpstr>
      <vt:lpstr>Presentation_3</vt:lpstr>
      <vt:lpstr>PowerPoint Presentation</vt:lpstr>
      <vt:lpstr>PowerPoint Presentation</vt:lpstr>
      <vt:lpstr>PowerPoint Presentation</vt:lpstr>
      <vt:lpstr>PowerPoint Presentation</vt:lpstr>
      <vt:lpstr>PowerPoint Presentation</vt:lpstr>
      <vt:lpstr>Mark 9:38-50 John said to him, “Teacher, we saw someone casting out demons in your name, and we tried to stop him, because he was not following us.” But Jesus said, “Do not stop him; for no one who does a deed of power in my name will be able soon afterward to speak evil of me. Whoever is not against us is for us. For truly I tell you, whoever gives you a cup of water to drink because you bear the name of Christ will by no means lose the reward. </vt:lpstr>
      <vt:lpstr>“If any of you put a stumbling block before one of these little ones who believe in me, it would be better for you if a great millstone were hung around your neck and you were thrown into the sea. If your hand causes you to stumble, cut it off; it is better for you to enter life maimed than to have two hands and to go to hell, to the unquenchable fire. And if your foot causes you to stumble, cut it off; it is better for you to enter life lame than to have two feet and to be thrown into hell. And if your eye causes you to stumble, tear it out; it is better for you to enter the kingdom of God with one eye than to have two eyes and to be thrown into hell, where their worm never dies, and the fire is never quenched. </vt:lpstr>
      <vt:lpstr>“For everyone will be salted with fire. Salt is good; but if salt has lost its saltiness, how can you season it? Have salt in yourselves, and be at peace with one another.”  </vt:lpstr>
      <vt:lpstr>PowerPoint Presentation</vt:lpstr>
      <vt:lpstr>PowerPoint Presentation</vt:lpstr>
      <vt:lpstr>PowerPoint Presentation</vt:lpstr>
      <vt:lpstr>James 5:13-20     Are any among you suffering? They should pray. Are any cheerful? They should sing songs of praise. Are any among you sick? They should call for the elders of the church and have them pray over them, anointing them with oil in the name of the Lord. The prayer of faith will save the sick, and the Lord will raise them up; and anyone who has committed sins will be forgiven. Therefore, confess your sins to one another, and pray for one another, so that you may be healed. The prayer of the righteous is powerful and effective. </vt:lpstr>
      <vt:lpstr>Elijah was a human being like us, and he prayed fervently that it might not rain, and for three years and six months it did not rain on the earth. Then he prayed again, and the heaven gave rain and the earth yielded its harvest. My brothers and sisters, if anyone among you wanders from the truth and is brought back by another, you should know that whoever brings back a sinner from wandering will save the sinner’s soul from death and will cover a multitude of sins.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Esther 7:1-6    So the king and Haman went in to feast with Queen Esther. On the second day, as they were drinking wine, the king again said to Esther, “What is your petition, Queen Esther? It shall be granted you. And what is your request? Even to the half of my kingdom, it shall be fulfilled.” Then Queen Esther answered, “If I have won your favour, O king, and if it pleases the king, let my life be given me—that is my petition—and the lives of my people—that is my request. For we have been sold, I and my people, to be destroyed, to be killed, and to be annihilated. If we had been sold merely as slaves, men and women, I would have held my peace; but no enemy can compensate for this damage to the king.” </vt:lpstr>
      <vt:lpstr>Then King Ahasuerus said to Queen Esther, “Who is he, and where is he, who has presumed to do this?” Esther said, “A foe and enemy, this wicked Haman!” Then Haman was terrified before the king and the queen.</vt:lpstr>
      <vt:lpstr>Psalm 124     If it had not been the Lord who was on our side—let Israel now say—  if it had not been the Lord who was on our side, when our enemies attacked us,  then they would have swallowed us up alive, when their anger was kindled against us;  then the flood would have swept us away, the torrent would have gone over us;  then over us would have gone the raging waters.  Blessed be the Lord, who has not given us as prey to their teeth.  We have escaped like a bird from the snare of the fowlers; the snare is broken, and we have escaped.  Our help is in the name of the Lord, who made heaven and earth.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Peter and Pam</cp:lastModifiedBy>
  <cp:revision>38</cp:revision>
  <dcterms:created xsi:type="dcterms:W3CDTF">2021-04-10T06:59:02Z</dcterms:created>
  <dcterms:modified xsi:type="dcterms:W3CDTF">2021-09-25T13:22:41Z</dcterms:modified>
</cp:coreProperties>
</file>