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8" r:id="rId4"/>
  </p:sldMasterIdLst>
  <p:sldIdLst>
    <p:sldId id="261" r:id="rId5"/>
    <p:sldId id="336" r:id="rId6"/>
    <p:sldId id="262" r:id="rId7"/>
    <p:sldId id="279" r:id="rId8"/>
    <p:sldId id="280" r:id="rId9"/>
    <p:sldId id="281" r:id="rId10"/>
    <p:sldId id="282" r:id="rId11"/>
    <p:sldId id="283" r:id="rId12"/>
    <p:sldId id="328" r:id="rId13"/>
    <p:sldId id="257" r:id="rId14"/>
    <p:sldId id="284" r:id="rId15"/>
    <p:sldId id="337" r:id="rId16"/>
    <p:sldId id="338" r:id="rId17"/>
    <p:sldId id="258" r:id="rId18"/>
    <p:sldId id="305" r:id="rId19"/>
    <p:sldId id="335" r:id="rId20"/>
    <p:sldId id="306" r:id="rId21"/>
    <p:sldId id="307" r:id="rId22"/>
    <p:sldId id="308" r:id="rId23"/>
    <p:sldId id="277" r:id="rId24"/>
    <p:sldId id="278" r:id="rId25"/>
    <p:sldId id="259" r:id="rId26"/>
    <p:sldId id="263" r:id="rId27"/>
    <p:sldId id="329" r:id="rId28"/>
    <p:sldId id="330" r:id="rId29"/>
    <p:sldId id="331" r:id="rId30"/>
    <p:sldId id="332" r:id="rId31"/>
    <p:sldId id="333" r:id="rId32"/>
    <p:sldId id="334" r:id="rId33"/>
    <p:sldId id="265" r:id="rId34"/>
    <p:sldId id="264" r:id="rId35"/>
    <p:sldId id="266" r:id="rId3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003" autoAdjust="0"/>
    <p:restoredTop sz="86386" autoAdjust="0"/>
  </p:normalViewPr>
  <p:slideViewPr>
    <p:cSldViewPr>
      <p:cViewPr>
        <p:scale>
          <a:sx n="66" d="100"/>
          <a:sy n="66" d="100"/>
        </p:scale>
        <p:origin x="1685" y="254"/>
      </p:cViewPr>
      <p:guideLst>
        <p:guide orient="horz" pos="2160"/>
        <p:guide pos="2880"/>
      </p:guideLst>
    </p:cSldViewPr>
  </p:slideViewPr>
  <p:outlineViewPr>
    <p:cViewPr>
      <p:scale>
        <a:sx n="33" d="100"/>
        <a:sy n="33" d="100"/>
      </p:scale>
      <p:origin x="0" y="-168"/>
    </p:cViewPr>
  </p:outlineViewPr>
  <p:notesTextViewPr>
    <p:cViewPr>
      <p:scale>
        <a:sx n="100" d="100"/>
        <a:sy n="100" d="100"/>
      </p:scale>
      <p:origin x="0" y="0"/>
    </p:cViewPr>
  </p:notesTextViewPr>
  <p:sorterViewPr>
    <p:cViewPr>
      <p:scale>
        <a:sx n="100" d="100"/>
        <a:sy n="100" d="100"/>
      </p:scale>
      <p:origin x="0" y="-59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6264695"/>
          </a:xfrm>
        </p:spPr>
        <p:txBody>
          <a:bodyPr/>
          <a:lstStyle>
            <a:lvl1pPr algn="l">
              <a:defRPr/>
            </a:lvl1pPr>
          </a:lstStyle>
          <a:p>
            <a:r>
              <a:rPr lang="en-US" dirty="0"/>
              <a:t>Click to edit Master title style</a:t>
            </a:r>
            <a:endParaRPr lang="en-AU" dirty="0"/>
          </a:p>
        </p:txBody>
      </p:sp>
      <p:sp>
        <p:nvSpPr>
          <p:cNvPr id="3" name="Date Placeholder 3">
            <a:extLst>
              <a:ext uri="{FF2B5EF4-FFF2-40B4-BE49-F238E27FC236}">
                <a16:creationId xmlns:a16="http://schemas.microsoft.com/office/drawing/2014/main" id="{D8E768F2-AD97-4EBB-BFCA-8C607514D50E}"/>
              </a:ext>
            </a:extLst>
          </p:cNvPr>
          <p:cNvSpPr>
            <a:spLocks noGrp="1"/>
          </p:cNvSpPr>
          <p:nvPr>
            <p:ph type="dt" sz="half" idx="10"/>
          </p:nvPr>
        </p:nvSpPr>
        <p:spPr/>
        <p:txBody>
          <a:bodyPr/>
          <a:lstStyle>
            <a:lvl1pPr>
              <a:defRPr/>
            </a:lvl1pPr>
          </a:lstStyle>
          <a:p>
            <a:pPr>
              <a:defRPr/>
            </a:pPr>
            <a:fld id="{8D9597AD-1747-418F-9DF5-0C361E27F8D5}" type="datetimeFigureOut">
              <a:rPr lang="en-AU"/>
              <a:pPr>
                <a:defRPr/>
              </a:pPr>
              <a:t>29/05/2021</a:t>
            </a:fld>
            <a:endParaRPr lang="en-AU"/>
          </a:p>
        </p:txBody>
      </p:sp>
      <p:sp>
        <p:nvSpPr>
          <p:cNvPr id="4" name="Footer Placeholder 4">
            <a:extLst>
              <a:ext uri="{FF2B5EF4-FFF2-40B4-BE49-F238E27FC236}">
                <a16:creationId xmlns:a16="http://schemas.microsoft.com/office/drawing/2014/main" id="{E8241551-3E15-4719-A61D-B4CE14DBC6F7}"/>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C8348C16-EEA5-4970-A9A5-AB1A08FE547D}"/>
              </a:ext>
            </a:extLst>
          </p:cNvPr>
          <p:cNvSpPr>
            <a:spLocks noGrp="1"/>
          </p:cNvSpPr>
          <p:nvPr>
            <p:ph type="sldNum" sz="quarter" idx="12"/>
          </p:nvPr>
        </p:nvSpPr>
        <p:spPr/>
        <p:txBody>
          <a:bodyPr/>
          <a:lstStyle>
            <a:lvl1pPr>
              <a:defRPr/>
            </a:lvl1pPr>
          </a:lstStyle>
          <a:p>
            <a:fld id="{39564BCC-3AA2-4F5C-8A5A-833DAB430274}" type="slidenum">
              <a:rPr lang="en-AU" altLang="en-US"/>
              <a:pPr/>
              <a:t>‹#›</a:t>
            </a:fld>
            <a:endParaRPr lang="en-AU" altLang="en-US"/>
          </a:p>
        </p:txBody>
      </p:sp>
    </p:spTree>
    <p:extLst>
      <p:ext uri="{BB962C8B-B14F-4D97-AF65-F5344CB8AC3E}">
        <p14:creationId xmlns:p14="http://schemas.microsoft.com/office/powerpoint/2010/main" val="165215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F39B75-EB2A-4F3B-86B1-E970ED41CD12}"/>
              </a:ext>
            </a:extLst>
          </p:cNvPr>
          <p:cNvSpPr>
            <a:spLocks noGrp="1"/>
          </p:cNvSpPr>
          <p:nvPr>
            <p:ph type="dt" sz="half" idx="10"/>
          </p:nvPr>
        </p:nvSpPr>
        <p:spPr/>
        <p:txBody>
          <a:bodyPr/>
          <a:lstStyle>
            <a:lvl1pPr>
              <a:defRPr/>
            </a:lvl1pPr>
          </a:lstStyle>
          <a:p>
            <a:pPr>
              <a:defRPr/>
            </a:pPr>
            <a:fld id="{CD1DB6A9-D0AC-4947-B3EE-00DCC7FBB845}" type="datetimeFigureOut">
              <a:rPr lang="en-AU"/>
              <a:pPr>
                <a:defRPr/>
              </a:pPr>
              <a:t>29/05/2021</a:t>
            </a:fld>
            <a:endParaRPr lang="en-AU"/>
          </a:p>
        </p:txBody>
      </p:sp>
      <p:sp>
        <p:nvSpPr>
          <p:cNvPr id="5" name="Footer Placeholder 4">
            <a:extLst>
              <a:ext uri="{FF2B5EF4-FFF2-40B4-BE49-F238E27FC236}">
                <a16:creationId xmlns:a16="http://schemas.microsoft.com/office/drawing/2014/main" id="{1E5CCF50-E213-40F8-8067-541751C7AD82}"/>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6877CCA-7181-4BAF-BAE3-FD0B44B5B8CC}"/>
              </a:ext>
            </a:extLst>
          </p:cNvPr>
          <p:cNvSpPr>
            <a:spLocks noGrp="1"/>
          </p:cNvSpPr>
          <p:nvPr>
            <p:ph type="sldNum" sz="quarter" idx="12"/>
          </p:nvPr>
        </p:nvSpPr>
        <p:spPr/>
        <p:txBody>
          <a:bodyPr/>
          <a:lstStyle>
            <a:lvl1pPr>
              <a:defRPr/>
            </a:lvl1pPr>
          </a:lstStyle>
          <a:p>
            <a:fld id="{18100E69-16C8-4F22-A5A3-38DF7DFDF0A5}" type="slidenum">
              <a:rPr lang="en-AU" altLang="en-US"/>
              <a:pPr/>
              <a:t>‹#›</a:t>
            </a:fld>
            <a:endParaRPr lang="en-AU" altLang="en-US"/>
          </a:p>
        </p:txBody>
      </p:sp>
    </p:spTree>
    <p:extLst>
      <p:ext uri="{BB962C8B-B14F-4D97-AF65-F5344CB8AC3E}">
        <p14:creationId xmlns:p14="http://schemas.microsoft.com/office/powerpoint/2010/main" val="54450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9B376B-95A2-4CE3-87DF-302E4BD2B4F3}"/>
              </a:ext>
            </a:extLst>
          </p:cNvPr>
          <p:cNvSpPr>
            <a:spLocks noGrp="1"/>
          </p:cNvSpPr>
          <p:nvPr>
            <p:ph type="dt" sz="half" idx="10"/>
          </p:nvPr>
        </p:nvSpPr>
        <p:spPr/>
        <p:txBody>
          <a:bodyPr/>
          <a:lstStyle>
            <a:lvl1pPr>
              <a:defRPr/>
            </a:lvl1pPr>
          </a:lstStyle>
          <a:p>
            <a:pPr>
              <a:defRPr/>
            </a:pPr>
            <a:fld id="{2B0FFFC2-BCC7-43EA-B62D-B56BE215B444}" type="datetimeFigureOut">
              <a:rPr lang="en-AU"/>
              <a:pPr>
                <a:defRPr/>
              </a:pPr>
              <a:t>29/05/2021</a:t>
            </a:fld>
            <a:endParaRPr lang="en-AU"/>
          </a:p>
        </p:txBody>
      </p:sp>
      <p:sp>
        <p:nvSpPr>
          <p:cNvPr id="5" name="Footer Placeholder 4">
            <a:extLst>
              <a:ext uri="{FF2B5EF4-FFF2-40B4-BE49-F238E27FC236}">
                <a16:creationId xmlns:a16="http://schemas.microsoft.com/office/drawing/2014/main" id="{8541637E-2749-42F7-8CB9-88C7DE0C3EA0}"/>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0FF0FA5B-310B-481B-A8B7-355242A0817F}"/>
              </a:ext>
            </a:extLst>
          </p:cNvPr>
          <p:cNvSpPr>
            <a:spLocks noGrp="1"/>
          </p:cNvSpPr>
          <p:nvPr>
            <p:ph type="sldNum" sz="quarter" idx="12"/>
          </p:nvPr>
        </p:nvSpPr>
        <p:spPr/>
        <p:txBody>
          <a:bodyPr/>
          <a:lstStyle>
            <a:lvl1pPr>
              <a:defRPr/>
            </a:lvl1pPr>
          </a:lstStyle>
          <a:p>
            <a:fld id="{F59FAF47-B377-4401-ADCF-8B8C5778E857}" type="slidenum">
              <a:rPr lang="en-AU" altLang="en-US"/>
              <a:pPr/>
              <a:t>‹#›</a:t>
            </a:fld>
            <a:endParaRPr lang="en-AU" altLang="en-US"/>
          </a:p>
        </p:txBody>
      </p:sp>
    </p:spTree>
    <p:extLst>
      <p:ext uri="{BB962C8B-B14F-4D97-AF65-F5344CB8AC3E}">
        <p14:creationId xmlns:p14="http://schemas.microsoft.com/office/powerpoint/2010/main" val="209174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6B7E-14EF-47E0-8F05-9964B48F3D1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539B822-EF5F-4021-BE4F-E8B14AE6F4B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1FDAD2D-F125-457D-A8AC-193B5007EBEC}"/>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F2E7CEDE-6EE0-4B47-BF68-57E1063F92BC}"/>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FCF62B29-2629-4C11-877C-F224C964EFC4}"/>
              </a:ext>
            </a:extLst>
          </p:cNvPr>
          <p:cNvSpPr>
            <a:spLocks noGrp="1"/>
          </p:cNvSpPr>
          <p:nvPr>
            <p:ph type="sldNum" sz="quarter" idx="12"/>
          </p:nvPr>
        </p:nvSpPr>
        <p:spPr/>
        <p:txBody>
          <a:bodyPr/>
          <a:lstStyle>
            <a:lvl1pPr>
              <a:defRPr/>
            </a:lvl1pPr>
          </a:lstStyle>
          <a:p>
            <a:fld id="{3B4404E7-22FB-4B3E-A36A-CC5F904AE80D}" type="slidenum">
              <a:rPr lang="en-AU" altLang="en-US"/>
              <a:pPr/>
              <a:t>‹#›</a:t>
            </a:fld>
            <a:endParaRPr lang="en-AU" altLang="en-US"/>
          </a:p>
        </p:txBody>
      </p:sp>
    </p:spTree>
    <p:extLst>
      <p:ext uri="{BB962C8B-B14F-4D97-AF65-F5344CB8AC3E}">
        <p14:creationId xmlns:p14="http://schemas.microsoft.com/office/powerpoint/2010/main" val="4228372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1592-BE52-4130-9EE5-005EED6B6DE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D867AB3-567D-4F01-A48E-CB55AD4AC4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D52A015-4F3F-4480-A445-432FC03DB300}"/>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A0F16252-C893-4E70-A5D3-61270662EE6D}"/>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EF0037DC-AD29-46D9-AD45-6EAB0A33F8AC}"/>
              </a:ext>
            </a:extLst>
          </p:cNvPr>
          <p:cNvSpPr>
            <a:spLocks noGrp="1"/>
          </p:cNvSpPr>
          <p:nvPr>
            <p:ph type="sldNum" sz="quarter" idx="12"/>
          </p:nvPr>
        </p:nvSpPr>
        <p:spPr/>
        <p:txBody>
          <a:bodyPr/>
          <a:lstStyle>
            <a:lvl1pPr>
              <a:defRPr/>
            </a:lvl1pPr>
          </a:lstStyle>
          <a:p>
            <a:fld id="{4DD3D239-2970-40D6-91C8-8D16554C5290}" type="slidenum">
              <a:rPr lang="en-AU" altLang="en-US"/>
              <a:pPr/>
              <a:t>‹#›</a:t>
            </a:fld>
            <a:endParaRPr lang="en-AU" altLang="en-US"/>
          </a:p>
        </p:txBody>
      </p:sp>
    </p:spTree>
    <p:extLst>
      <p:ext uri="{BB962C8B-B14F-4D97-AF65-F5344CB8AC3E}">
        <p14:creationId xmlns:p14="http://schemas.microsoft.com/office/powerpoint/2010/main" val="42700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A192-676F-4779-ADE3-C2053B0A1F0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B4C21E4-9C3B-4EB2-BC45-C4E8C618ABA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5CC770F-ECC1-4643-B267-95FE7716765B}"/>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2B3C0884-0B92-42B0-9BDA-59A04B910D5C}"/>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71A8606E-E7C0-45A7-BC34-653733B01EF1}"/>
              </a:ext>
            </a:extLst>
          </p:cNvPr>
          <p:cNvSpPr>
            <a:spLocks noGrp="1"/>
          </p:cNvSpPr>
          <p:nvPr>
            <p:ph type="sldNum" sz="quarter" idx="12"/>
          </p:nvPr>
        </p:nvSpPr>
        <p:spPr/>
        <p:txBody>
          <a:bodyPr/>
          <a:lstStyle>
            <a:lvl1pPr>
              <a:defRPr/>
            </a:lvl1pPr>
          </a:lstStyle>
          <a:p>
            <a:fld id="{75212B54-0013-4A84-8E0C-9F9E799047DA}" type="slidenum">
              <a:rPr lang="en-AU" altLang="en-US"/>
              <a:pPr/>
              <a:t>‹#›</a:t>
            </a:fld>
            <a:endParaRPr lang="en-AU" altLang="en-US"/>
          </a:p>
        </p:txBody>
      </p:sp>
    </p:spTree>
    <p:extLst>
      <p:ext uri="{BB962C8B-B14F-4D97-AF65-F5344CB8AC3E}">
        <p14:creationId xmlns:p14="http://schemas.microsoft.com/office/powerpoint/2010/main" val="4245299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E436-F19F-471C-9770-BBB9180E0F4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7EE3677-7E74-443F-91E1-8578FD3B6168}"/>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E421A80-6518-43BE-87CA-BE68F390B4E5}"/>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D2255C9-EB2C-466A-AB66-F379EB1B31A9}"/>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286E36F0-17E3-4D3E-BD10-111C8867488F}"/>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DDEA169C-C941-493A-A713-9B328DAE1EBE}"/>
              </a:ext>
            </a:extLst>
          </p:cNvPr>
          <p:cNvSpPr>
            <a:spLocks noGrp="1"/>
          </p:cNvSpPr>
          <p:nvPr>
            <p:ph type="sldNum" sz="quarter" idx="12"/>
          </p:nvPr>
        </p:nvSpPr>
        <p:spPr/>
        <p:txBody>
          <a:bodyPr/>
          <a:lstStyle>
            <a:lvl1pPr>
              <a:defRPr/>
            </a:lvl1pPr>
          </a:lstStyle>
          <a:p>
            <a:fld id="{906637CA-79AD-445A-8403-9F9B20337622}" type="slidenum">
              <a:rPr lang="en-AU" altLang="en-US"/>
              <a:pPr/>
              <a:t>‹#›</a:t>
            </a:fld>
            <a:endParaRPr lang="en-AU" altLang="en-US"/>
          </a:p>
        </p:txBody>
      </p:sp>
    </p:spTree>
    <p:extLst>
      <p:ext uri="{BB962C8B-B14F-4D97-AF65-F5344CB8AC3E}">
        <p14:creationId xmlns:p14="http://schemas.microsoft.com/office/powerpoint/2010/main" val="4125911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C39C-840F-4C60-BCDB-C0E0DAF2C893}"/>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67EA8EF-E4D3-46D8-A484-C568E32D6F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DF5E30-B2AB-4B79-865C-070AA53A83F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81E7A4C-4C2C-424A-8F39-6C2CBD67B0E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9AF631-515E-430A-8BF6-F84712CB7C1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D67684C-ACD4-49C9-9373-57880E54C8AF}"/>
              </a:ext>
            </a:extLst>
          </p:cNvPr>
          <p:cNvSpPr>
            <a:spLocks noGrp="1"/>
          </p:cNvSpPr>
          <p:nvPr>
            <p:ph type="dt" sz="half" idx="10"/>
          </p:nvPr>
        </p:nvSpPr>
        <p:spPr/>
        <p:txBody>
          <a:bodyPr/>
          <a:lstStyle>
            <a:lvl1pPr>
              <a:defRPr/>
            </a:lvl1pPr>
          </a:lstStyle>
          <a:p>
            <a:endParaRPr lang="en-AU" altLang="en-US"/>
          </a:p>
        </p:txBody>
      </p:sp>
      <p:sp>
        <p:nvSpPr>
          <p:cNvPr id="8" name="Footer Placeholder 7">
            <a:extLst>
              <a:ext uri="{FF2B5EF4-FFF2-40B4-BE49-F238E27FC236}">
                <a16:creationId xmlns:a16="http://schemas.microsoft.com/office/drawing/2014/main" id="{04F57EA2-FA56-45E8-9AF0-A2CCBDA5DBBB}"/>
              </a:ext>
            </a:extLst>
          </p:cNvPr>
          <p:cNvSpPr>
            <a:spLocks noGrp="1"/>
          </p:cNvSpPr>
          <p:nvPr>
            <p:ph type="ftr" sz="quarter" idx="11"/>
          </p:nvPr>
        </p:nvSpPr>
        <p:spPr/>
        <p:txBody>
          <a:bodyPr/>
          <a:lstStyle>
            <a:lvl1pPr>
              <a:defRPr/>
            </a:lvl1pPr>
          </a:lstStyle>
          <a:p>
            <a:endParaRPr lang="en-AU" altLang="en-US"/>
          </a:p>
        </p:txBody>
      </p:sp>
      <p:sp>
        <p:nvSpPr>
          <p:cNvPr id="9" name="Slide Number Placeholder 8">
            <a:extLst>
              <a:ext uri="{FF2B5EF4-FFF2-40B4-BE49-F238E27FC236}">
                <a16:creationId xmlns:a16="http://schemas.microsoft.com/office/drawing/2014/main" id="{FDA02C77-D6AB-4838-8CFA-18D6BC6918A9}"/>
              </a:ext>
            </a:extLst>
          </p:cNvPr>
          <p:cNvSpPr>
            <a:spLocks noGrp="1"/>
          </p:cNvSpPr>
          <p:nvPr>
            <p:ph type="sldNum" sz="quarter" idx="12"/>
          </p:nvPr>
        </p:nvSpPr>
        <p:spPr/>
        <p:txBody>
          <a:bodyPr/>
          <a:lstStyle>
            <a:lvl1pPr>
              <a:defRPr/>
            </a:lvl1pPr>
          </a:lstStyle>
          <a:p>
            <a:fld id="{1DF85D3E-A46E-482F-936A-9A37B29DAFE0}" type="slidenum">
              <a:rPr lang="en-AU" altLang="en-US"/>
              <a:pPr/>
              <a:t>‹#›</a:t>
            </a:fld>
            <a:endParaRPr lang="en-AU" altLang="en-US"/>
          </a:p>
        </p:txBody>
      </p:sp>
    </p:spTree>
    <p:extLst>
      <p:ext uri="{BB962C8B-B14F-4D97-AF65-F5344CB8AC3E}">
        <p14:creationId xmlns:p14="http://schemas.microsoft.com/office/powerpoint/2010/main" val="730946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55F9-2B3B-4730-BA88-A60EDC64A0C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7B7707B-AB20-4B14-B2EA-2D34B86D19E8}"/>
              </a:ext>
            </a:extLst>
          </p:cNvPr>
          <p:cNvSpPr>
            <a:spLocks noGrp="1"/>
          </p:cNvSpPr>
          <p:nvPr>
            <p:ph type="dt" sz="half" idx="10"/>
          </p:nvPr>
        </p:nvSpPr>
        <p:spPr/>
        <p:txBody>
          <a:bodyPr/>
          <a:lstStyle>
            <a:lvl1pPr>
              <a:defRPr/>
            </a:lvl1pPr>
          </a:lstStyle>
          <a:p>
            <a:endParaRPr lang="en-AU" altLang="en-US"/>
          </a:p>
        </p:txBody>
      </p:sp>
      <p:sp>
        <p:nvSpPr>
          <p:cNvPr id="4" name="Footer Placeholder 3">
            <a:extLst>
              <a:ext uri="{FF2B5EF4-FFF2-40B4-BE49-F238E27FC236}">
                <a16:creationId xmlns:a16="http://schemas.microsoft.com/office/drawing/2014/main" id="{A73707D0-309B-4F89-8F8E-C6756FA8D4F6}"/>
              </a:ext>
            </a:extLst>
          </p:cNvPr>
          <p:cNvSpPr>
            <a:spLocks noGrp="1"/>
          </p:cNvSpPr>
          <p:nvPr>
            <p:ph type="ftr" sz="quarter" idx="11"/>
          </p:nvPr>
        </p:nvSpPr>
        <p:spPr/>
        <p:txBody>
          <a:bodyPr/>
          <a:lstStyle>
            <a:lvl1pPr>
              <a:defRPr/>
            </a:lvl1pPr>
          </a:lstStyle>
          <a:p>
            <a:endParaRPr lang="en-AU" altLang="en-US"/>
          </a:p>
        </p:txBody>
      </p:sp>
      <p:sp>
        <p:nvSpPr>
          <p:cNvPr id="5" name="Slide Number Placeholder 4">
            <a:extLst>
              <a:ext uri="{FF2B5EF4-FFF2-40B4-BE49-F238E27FC236}">
                <a16:creationId xmlns:a16="http://schemas.microsoft.com/office/drawing/2014/main" id="{0C00940A-202A-4D25-9178-37ABF2AC4E9C}"/>
              </a:ext>
            </a:extLst>
          </p:cNvPr>
          <p:cNvSpPr>
            <a:spLocks noGrp="1"/>
          </p:cNvSpPr>
          <p:nvPr>
            <p:ph type="sldNum" sz="quarter" idx="12"/>
          </p:nvPr>
        </p:nvSpPr>
        <p:spPr/>
        <p:txBody>
          <a:bodyPr/>
          <a:lstStyle>
            <a:lvl1pPr>
              <a:defRPr/>
            </a:lvl1pPr>
          </a:lstStyle>
          <a:p>
            <a:fld id="{50140F5F-C342-486D-B185-CAAF6BB89E45}" type="slidenum">
              <a:rPr lang="en-AU" altLang="en-US"/>
              <a:pPr/>
              <a:t>‹#›</a:t>
            </a:fld>
            <a:endParaRPr lang="en-AU" altLang="en-US"/>
          </a:p>
        </p:txBody>
      </p:sp>
    </p:spTree>
    <p:extLst>
      <p:ext uri="{BB962C8B-B14F-4D97-AF65-F5344CB8AC3E}">
        <p14:creationId xmlns:p14="http://schemas.microsoft.com/office/powerpoint/2010/main" val="56244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5ED9B-670E-42FD-AF27-77D26D5BBE2B}"/>
              </a:ext>
            </a:extLst>
          </p:cNvPr>
          <p:cNvSpPr>
            <a:spLocks noGrp="1"/>
          </p:cNvSpPr>
          <p:nvPr>
            <p:ph type="dt" sz="half" idx="10"/>
          </p:nvPr>
        </p:nvSpPr>
        <p:spPr/>
        <p:txBody>
          <a:bodyPr/>
          <a:lstStyle>
            <a:lvl1pPr>
              <a:defRPr/>
            </a:lvl1pPr>
          </a:lstStyle>
          <a:p>
            <a:endParaRPr lang="en-AU" altLang="en-US"/>
          </a:p>
        </p:txBody>
      </p:sp>
      <p:sp>
        <p:nvSpPr>
          <p:cNvPr id="3" name="Footer Placeholder 2">
            <a:extLst>
              <a:ext uri="{FF2B5EF4-FFF2-40B4-BE49-F238E27FC236}">
                <a16:creationId xmlns:a16="http://schemas.microsoft.com/office/drawing/2014/main" id="{4C0C29D2-83BD-4722-AC3C-A4BBCACC57EE}"/>
              </a:ext>
            </a:extLst>
          </p:cNvPr>
          <p:cNvSpPr>
            <a:spLocks noGrp="1"/>
          </p:cNvSpPr>
          <p:nvPr>
            <p:ph type="ftr" sz="quarter" idx="11"/>
          </p:nvPr>
        </p:nvSpPr>
        <p:spPr/>
        <p:txBody>
          <a:bodyPr/>
          <a:lstStyle>
            <a:lvl1pPr>
              <a:defRPr/>
            </a:lvl1pPr>
          </a:lstStyle>
          <a:p>
            <a:endParaRPr lang="en-AU" altLang="en-US"/>
          </a:p>
        </p:txBody>
      </p:sp>
      <p:sp>
        <p:nvSpPr>
          <p:cNvPr id="4" name="Slide Number Placeholder 3">
            <a:extLst>
              <a:ext uri="{FF2B5EF4-FFF2-40B4-BE49-F238E27FC236}">
                <a16:creationId xmlns:a16="http://schemas.microsoft.com/office/drawing/2014/main" id="{4C900A8F-147C-4810-9A90-D5C778EFA697}"/>
              </a:ext>
            </a:extLst>
          </p:cNvPr>
          <p:cNvSpPr>
            <a:spLocks noGrp="1"/>
          </p:cNvSpPr>
          <p:nvPr>
            <p:ph type="sldNum" sz="quarter" idx="12"/>
          </p:nvPr>
        </p:nvSpPr>
        <p:spPr/>
        <p:txBody>
          <a:bodyPr/>
          <a:lstStyle>
            <a:lvl1pPr>
              <a:defRPr/>
            </a:lvl1pPr>
          </a:lstStyle>
          <a:p>
            <a:fld id="{75BC2D22-0196-42AF-981B-E79836A8FD9F}" type="slidenum">
              <a:rPr lang="en-AU" altLang="en-US"/>
              <a:pPr/>
              <a:t>‹#›</a:t>
            </a:fld>
            <a:endParaRPr lang="en-AU" altLang="en-US"/>
          </a:p>
        </p:txBody>
      </p:sp>
    </p:spTree>
    <p:extLst>
      <p:ext uri="{BB962C8B-B14F-4D97-AF65-F5344CB8AC3E}">
        <p14:creationId xmlns:p14="http://schemas.microsoft.com/office/powerpoint/2010/main" val="152008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6B23-1C38-421F-8C7D-BE8DE11E6D3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B3E5F97-BA96-4524-83ED-759E5A12A78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78F38BE-2635-431C-B2B5-9A298B64CE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8AD8C7-024A-454E-94CC-397A6198C80E}"/>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4D020292-D608-46D1-9750-DFCA155FC27B}"/>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623E290A-76F7-40D4-BC4E-F55577C0E001}"/>
              </a:ext>
            </a:extLst>
          </p:cNvPr>
          <p:cNvSpPr>
            <a:spLocks noGrp="1"/>
          </p:cNvSpPr>
          <p:nvPr>
            <p:ph type="sldNum" sz="quarter" idx="12"/>
          </p:nvPr>
        </p:nvSpPr>
        <p:spPr/>
        <p:txBody>
          <a:bodyPr/>
          <a:lstStyle>
            <a:lvl1pPr>
              <a:defRPr/>
            </a:lvl1pPr>
          </a:lstStyle>
          <a:p>
            <a:fld id="{F4C2F744-1137-4506-AB8D-67A7601E0CBD}" type="slidenum">
              <a:rPr lang="en-AU" altLang="en-US"/>
              <a:pPr/>
              <a:t>‹#›</a:t>
            </a:fld>
            <a:endParaRPr lang="en-AU" altLang="en-US"/>
          </a:p>
        </p:txBody>
      </p:sp>
    </p:spTree>
    <p:extLst>
      <p:ext uri="{BB962C8B-B14F-4D97-AF65-F5344CB8AC3E}">
        <p14:creationId xmlns:p14="http://schemas.microsoft.com/office/powerpoint/2010/main" val="428667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lvl1pPr algn="l">
              <a:defRPr sz="2400" b="1">
                <a:effectLst>
                  <a:outerShdw blurRad="38100" dist="38100" dir="2700000" algn="tl">
                    <a:srgbClr val="000000">
                      <a:alpha val="43137"/>
                    </a:srgbClr>
                  </a:outerShdw>
                </a:effectLst>
              </a:defRPr>
            </a:lvl1pPr>
          </a:lstStyle>
          <a:p>
            <a:r>
              <a:rPr lang="en-US" dirty="0"/>
              <a:t>Click to edit Master title style</a:t>
            </a:r>
            <a:endParaRPr lang="en-AU" dirty="0"/>
          </a:p>
        </p:txBody>
      </p:sp>
      <p:sp>
        <p:nvSpPr>
          <p:cNvPr id="3" name="Date Placeholder 3">
            <a:extLst>
              <a:ext uri="{FF2B5EF4-FFF2-40B4-BE49-F238E27FC236}">
                <a16:creationId xmlns:a16="http://schemas.microsoft.com/office/drawing/2014/main" id="{3F67F768-540F-4134-8670-566273D92A85}"/>
              </a:ext>
            </a:extLst>
          </p:cNvPr>
          <p:cNvSpPr>
            <a:spLocks noGrp="1"/>
          </p:cNvSpPr>
          <p:nvPr>
            <p:ph type="dt" sz="half" idx="10"/>
          </p:nvPr>
        </p:nvSpPr>
        <p:spPr/>
        <p:txBody>
          <a:bodyPr/>
          <a:lstStyle>
            <a:lvl1pPr>
              <a:defRPr/>
            </a:lvl1pPr>
          </a:lstStyle>
          <a:p>
            <a:pPr>
              <a:defRPr/>
            </a:pPr>
            <a:fld id="{899C7737-6B42-4604-A759-8E5D727A8528}" type="datetimeFigureOut">
              <a:rPr lang="en-AU"/>
              <a:pPr>
                <a:defRPr/>
              </a:pPr>
              <a:t>29/05/2021</a:t>
            </a:fld>
            <a:endParaRPr lang="en-AU"/>
          </a:p>
        </p:txBody>
      </p:sp>
      <p:sp>
        <p:nvSpPr>
          <p:cNvPr id="4" name="Footer Placeholder 4">
            <a:extLst>
              <a:ext uri="{FF2B5EF4-FFF2-40B4-BE49-F238E27FC236}">
                <a16:creationId xmlns:a16="http://schemas.microsoft.com/office/drawing/2014/main" id="{FA3B5785-D8EF-41A8-9D28-E131DAB26C16}"/>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24EAAA53-2B8C-479F-9632-7DECB720526D}"/>
              </a:ext>
            </a:extLst>
          </p:cNvPr>
          <p:cNvSpPr>
            <a:spLocks noGrp="1"/>
          </p:cNvSpPr>
          <p:nvPr>
            <p:ph type="sldNum" sz="quarter" idx="12"/>
          </p:nvPr>
        </p:nvSpPr>
        <p:spPr/>
        <p:txBody>
          <a:bodyPr/>
          <a:lstStyle>
            <a:lvl1pPr>
              <a:defRPr/>
            </a:lvl1pPr>
          </a:lstStyle>
          <a:p>
            <a:fld id="{851998F6-47D4-434B-A8CA-0E83AED0A567}" type="slidenum">
              <a:rPr lang="en-AU" altLang="en-US"/>
              <a:pPr/>
              <a:t>‹#›</a:t>
            </a:fld>
            <a:endParaRPr lang="en-AU" altLang="en-US"/>
          </a:p>
        </p:txBody>
      </p:sp>
    </p:spTree>
    <p:extLst>
      <p:ext uri="{BB962C8B-B14F-4D97-AF65-F5344CB8AC3E}">
        <p14:creationId xmlns:p14="http://schemas.microsoft.com/office/powerpoint/2010/main" val="3238924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E654-F7DB-40BD-AC60-98472E7D8E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82E0CD1-F1C7-442B-A5A8-5500BCB6B12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8735AE-8312-49FE-9CBD-4652BEAD449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C697E9-DE3C-4C60-B9D3-839A5007FC27}"/>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3E091BAB-B7A3-45B2-A27E-80EAD870CB7F}"/>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5BF6E9CA-2563-4FCD-BF13-356BA78126CE}"/>
              </a:ext>
            </a:extLst>
          </p:cNvPr>
          <p:cNvSpPr>
            <a:spLocks noGrp="1"/>
          </p:cNvSpPr>
          <p:nvPr>
            <p:ph type="sldNum" sz="quarter" idx="12"/>
          </p:nvPr>
        </p:nvSpPr>
        <p:spPr/>
        <p:txBody>
          <a:bodyPr/>
          <a:lstStyle>
            <a:lvl1pPr>
              <a:defRPr/>
            </a:lvl1pPr>
          </a:lstStyle>
          <a:p>
            <a:fld id="{DC312761-CE5E-40BB-B630-3DDEBDABCBBC}" type="slidenum">
              <a:rPr lang="en-AU" altLang="en-US"/>
              <a:pPr/>
              <a:t>‹#›</a:t>
            </a:fld>
            <a:endParaRPr lang="en-AU" altLang="en-US"/>
          </a:p>
        </p:txBody>
      </p:sp>
    </p:spTree>
    <p:extLst>
      <p:ext uri="{BB962C8B-B14F-4D97-AF65-F5344CB8AC3E}">
        <p14:creationId xmlns:p14="http://schemas.microsoft.com/office/powerpoint/2010/main" val="4151058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7F58-2A3B-4ED6-868D-95299FFAC34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904CD2E-42AC-4976-82F3-FC5FF035EC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3356610-07D4-479E-B7BD-45A26A377C99}"/>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0159269F-41EE-4982-AE85-9ADEC276D822}"/>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7B76C1E9-4255-4645-99F4-02ADA8FABADA}"/>
              </a:ext>
            </a:extLst>
          </p:cNvPr>
          <p:cNvSpPr>
            <a:spLocks noGrp="1"/>
          </p:cNvSpPr>
          <p:nvPr>
            <p:ph type="sldNum" sz="quarter" idx="12"/>
          </p:nvPr>
        </p:nvSpPr>
        <p:spPr/>
        <p:txBody>
          <a:bodyPr/>
          <a:lstStyle>
            <a:lvl1pPr>
              <a:defRPr/>
            </a:lvl1pPr>
          </a:lstStyle>
          <a:p>
            <a:fld id="{7A560D41-D825-433B-81B8-9FBB50A17FA1}" type="slidenum">
              <a:rPr lang="en-AU" altLang="en-US"/>
              <a:pPr/>
              <a:t>‹#›</a:t>
            </a:fld>
            <a:endParaRPr lang="en-AU" altLang="en-US"/>
          </a:p>
        </p:txBody>
      </p:sp>
    </p:spTree>
    <p:extLst>
      <p:ext uri="{BB962C8B-B14F-4D97-AF65-F5344CB8AC3E}">
        <p14:creationId xmlns:p14="http://schemas.microsoft.com/office/powerpoint/2010/main" val="3951387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A5E67-B982-4A02-8AA9-EA4D6FFAD900}"/>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DA0A3E3-C462-450B-BF03-3E6371689CF3}"/>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B22A72-6E6F-4552-A60A-9EF07AC4231D}"/>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1A1D5EC3-7668-45E2-BAD6-6ABD2F4B1CE5}"/>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E0443C6A-A416-47EB-9FD1-B0AEF6026930}"/>
              </a:ext>
            </a:extLst>
          </p:cNvPr>
          <p:cNvSpPr>
            <a:spLocks noGrp="1"/>
          </p:cNvSpPr>
          <p:nvPr>
            <p:ph type="sldNum" sz="quarter" idx="12"/>
          </p:nvPr>
        </p:nvSpPr>
        <p:spPr/>
        <p:txBody>
          <a:bodyPr/>
          <a:lstStyle>
            <a:lvl1pPr>
              <a:defRPr/>
            </a:lvl1pPr>
          </a:lstStyle>
          <a:p>
            <a:fld id="{08ED13CD-9760-4AD4-9FCE-DE27FF2C4721}" type="slidenum">
              <a:rPr lang="en-AU" altLang="en-US"/>
              <a:pPr/>
              <a:t>‹#›</a:t>
            </a:fld>
            <a:endParaRPr lang="en-AU" altLang="en-US"/>
          </a:p>
        </p:txBody>
      </p:sp>
    </p:spTree>
    <p:extLst>
      <p:ext uri="{BB962C8B-B14F-4D97-AF65-F5344CB8AC3E}">
        <p14:creationId xmlns:p14="http://schemas.microsoft.com/office/powerpoint/2010/main" val="3858678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6264695"/>
          </a:xfrm>
        </p:spPr>
        <p:txBody>
          <a:bodyPr/>
          <a:lstStyle>
            <a:lvl1pPr algn="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BD9516F3-7AFF-453B-A188-43A2DE5FB3E0}"/>
              </a:ext>
            </a:extLst>
          </p:cNvPr>
          <p:cNvSpPr>
            <a:spLocks noGrp="1"/>
          </p:cNvSpPr>
          <p:nvPr>
            <p:ph type="dt" sz="half" idx="10"/>
          </p:nvPr>
        </p:nvSpPr>
        <p:spPr/>
        <p:txBody>
          <a:bodyPr/>
          <a:lstStyle>
            <a:lvl1pPr>
              <a:defRPr/>
            </a:lvl1pPr>
          </a:lstStyle>
          <a:p>
            <a:pPr>
              <a:defRPr/>
            </a:pPr>
            <a:fld id="{9FA03516-3164-432E-9B88-E79A19941F77}" type="datetimeFigureOut">
              <a:rPr lang="en-AU"/>
              <a:pPr>
                <a:defRPr/>
              </a:pPr>
              <a:t>29/05/2021</a:t>
            </a:fld>
            <a:endParaRPr lang="en-AU"/>
          </a:p>
        </p:txBody>
      </p:sp>
      <p:sp>
        <p:nvSpPr>
          <p:cNvPr id="4" name="Footer Placeholder 4">
            <a:extLst>
              <a:ext uri="{FF2B5EF4-FFF2-40B4-BE49-F238E27FC236}">
                <a16:creationId xmlns:a16="http://schemas.microsoft.com/office/drawing/2014/main" id="{3BCFAF7F-066F-431B-B3CD-E3FBF014AE51}"/>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AB40ABC9-4C6C-4D50-AA2F-E690F3D006AA}"/>
              </a:ext>
            </a:extLst>
          </p:cNvPr>
          <p:cNvSpPr>
            <a:spLocks noGrp="1"/>
          </p:cNvSpPr>
          <p:nvPr>
            <p:ph type="sldNum" sz="quarter" idx="12"/>
          </p:nvPr>
        </p:nvSpPr>
        <p:spPr/>
        <p:txBody>
          <a:bodyPr/>
          <a:lstStyle>
            <a:lvl1pPr>
              <a:defRPr/>
            </a:lvl1pPr>
          </a:lstStyle>
          <a:p>
            <a:fld id="{159BD415-0BB2-4C62-B906-B256C2BAE3BD}" type="slidenum">
              <a:rPr lang="en-AU" altLang="en-US"/>
              <a:pPr/>
              <a:t>‹#›</a:t>
            </a:fld>
            <a:endParaRPr lang="en-AU" altLang="en-US"/>
          </a:p>
        </p:txBody>
      </p:sp>
    </p:spTree>
    <p:extLst>
      <p:ext uri="{BB962C8B-B14F-4D97-AF65-F5344CB8AC3E}">
        <p14:creationId xmlns:p14="http://schemas.microsoft.com/office/powerpoint/2010/main" val="316340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lvl1pPr algn="l">
              <a:defRPr sz="2400" b="1">
                <a:effectLst>
                  <a:outerShdw blurRad="38100" dist="38100" dir="2700000" algn="tl">
                    <a:srgbClr val="000000">
                      <a:alpha val="43137"/>
                    </a:srgbClr>
                  </a:outerShdw>
                </a:effectLst>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236E6F2-F324-45FD-9A57-17D440123DBF}"/>
              </a:ext>
            </a:extLst>
          </p:cNvPr>
          <p:cNvSpPr>
            <a:spLocks noGrp="1"/>
          </p:cNvSpPr>
          <p:nvPr>
            <p:ph type="dt" sz="half" idx="10"/>
          </p:nvPr>
        </p:nvSpPr>
        <p:spPr/>
        <p:txBody>
          <a:bodyPr/>
          <a:lstStyle>
            <a:lvl1pPr>
              <a:defRPr/>
            </a:lvl1pPr>
          </a:lstStyle>
          <a:p>
            <a:pPr>
              <a:defRPr/>
            </a:pPr>
            <a:fld id="{8B5F8125-270E-4303-A636-87D3DD127F47}" type="datetimeFigureOut">
              <a:rPr lang="en-AU"/>
              <a:pPr>
                <a:defRPr/>
              </a:pPr>
              <a:t>29/05/2021</a:t>
            </a:fld>
            <a:endParaRPr lang="en-AU"/>
          </a:p>
        </p:txBody>
      </p:sp>
      <p:sp>
        <p:nvSpPr>
          <p:cNvPr id="4" name="Footer Placeholder 4">
            <a:extLst>
              <a:ext uri="{FF2B5EF4-FFF2-40B4-BE49-F238E27FC236}">
                <a16:creationId xmlns:a16="http://schemas.microsoft.com/office/drawing/2014/main" id="{AF51E15D-3D42-4505-A1EC-EA292A7CBEBF}"/>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DB5B5D23-8F06-4888-B18B-D14E0D4EA4FB}"/>
              </a:ext>
            </a:extLst>
          </p:cNvPr>
          <p:cNvSpPr>
            <a:spLocks noGrp="1"/>
          </p:cNvSpPr>
          <p:nvPr>
            <p:ph type="sldNum" sz="quarter" idx="12"/>
          </p:nvPr>
        </p:nvSpPr>
        <p:spPr/>
        <p:txBody>
          <a:bodyPr/>
          <a:lstStyle>
            <a:lvl1pPr>
              <a:defRPr/>
            </a:lvl1pPr>
          </a:lstStyle>
          <a:p>
            <a:fld id="{42E4AC09-0B56-4DEA-8146-5F4BBC8AA8B9}" type="slidenum">
              <a:rPr lang="en-AU" altLang="en-US"/>
              <a:pPr/>
              <a:t>‹#›</a:t>
            </a:fld>
            <a:endParaRPr lang="en-AU" altLang="en-US"/>
          </a:p>
        </p:txBody>
      </p:sp>
    </p:spTree>
    <p:extLst>
      <p:ext uri="{BB962C8B-B14F-4D97-AF65-F5344CB8AC3E}">
        <p14:creationId xmlns:p14="http://schemas.microsoft.com/office/powerpoint/2010/main" val="4014537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02D591-DDD2-47A9-888F-97CC90C3BBBE}"/>
              </a:ext>
            </a:extLst>
          </p:cNvPr>
          <p:cNvSpPr>
            <a:spLocks noGrp="1"/>
          </p:cNvSpPr>
          <p:nvPr>
            <p:ph type="dt" sz="half" idx="10"/>
          </p:nvPr>
        </p:nvSpPr>
        <p:spPr/>
        <p:txBody>
          <a:bodyPr/>
          <a:lstStyle>
            <a:lvl1pPr>
              <a:defRPr/>
            </a:lvl1pPr>
          </a:lstStyle>
          <a:p>
            <a:pPr>
              <a:defRPr/>
            </a:pPr>
            <a:fld id="{F4F51529-C61C-49AE-A69E-4FAF0935717A}" type="datetimeFigureOut">
              <a:rPr lang="en-AU"/>
              <a:pPr>
                <a:defRPr/>
              </a:pPr>
              <a:t>29/05/2021</a:t>
            </a:fld>
            <a:endParaRPr lang="en-AU"/>
          </a:p>
        </p:txBody>
      </p:sp>
      <p:sp>
        <p:nvSpPr>
          <p:cNvPr id="5" name="Footer Placeholder 4">
            <a:extLst>
              <a:ext uri="{FF2B5EF4-FFF2-40B4-BE49-F238E27FC236}">
                <a16:creationId xmlns:a16="http://schemas.microsoft.com/office/drawing/2014/main" id="{8A0A1A8E-F653-4F9A-97F1-D8E168DA420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6BAF9C93-09B9-466D-8125-8A4DE7329767}"/>
              </a:ext>
            </a:extLst>
          </p:cNvPr>
          <p:cNvSpPr>
            <a:spLocks noGrp="1"/>
          </p:cNvSpPr>
          <p:nvPr>
            <p:ph type="sldNum" sz="quarter" idx="12"/>
          </p:nvPr>
        </p:nvSpPr>
        <p:spPr/>
        <p:txBody>
          <a:bodyPr/>
          <a:lstStyle>
            <a:lvl1pPr>
              <a:defRPr/>
            </a:lvl1pPr>
          </a:lstStyle>
          <a:p>
            <a:fld id="{17BBEE10-42BF-43C1-A9F0-8DC5D718465C}" type="slidenum">
              <a:rPr lang="en-AU" altLang="en-US"/>
              <a:pPr/>
              <a:t>‹#›</a:t>
            </a:fld>
            <a:endParaRPr lang="en-AU" altLang="en-US"/>
          </a:p>
        </p:txBody>
      </p:sp>
    </p:spTree>
    <p:extLst>
      <p:ext uri="{BB962C8B-B14F-4D97-AF65-F5344CB8AC3E}">
        <p14:creationId xmlns:p14="http://schemas.microsoft.com/office/powerpoint/2010/main" val="610909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5E526D54-C23F-46A9-AE27-DDF810200EA6}"/>
              </a:ext>
            </a:extLst>
          </p:cNvPr>
          <p:cNvSpPr>
            <a:spLocks noGrp="1"/>
          </p:cNvSpPr>
          <p:nvPr>
            <p:ph type="dt" sz="half" idx="10"/>
          </p:nvPr>
        </p:nvSpPr>
        <p:spPr/>
        <p:txBody>
          <a:bodyPr/>
          <a:lstStyle>
            <a:lvl1pPr>
              <a:defRPr/>
            </a:lvl1pPr>
          </a:lstStyle>
          <a:p>
            <a:pPr>
              <a:defRPr/>
            </a:pPr>
            <a:fld id="{52CAF0BB-6F1D-4D3E-953B-D88B9AF9A1CD}" type="datetimeFigureOut">
              <a:rPr lang="en-AU"/>
              <a:pPr>
                <a:defRPr/>
              </a:pPr>
              <a:t>29/05/2021</a:t>
            </a:fld>
            <a:endParaRPr lang="en-AU"/>
          </a:p>
        </p:txBody>
      </p:sp>
      <p:sp>
        <p:nvSpPr>
          <p:cNvPr id="6" name="Footer Placeholder 4">
            <a:extLst>
              <a:ext uri="{FF2B5EF4-FFF2-40B4-BE49-F238E27FC236}">
                <a16:creationId xmlns:a16="http://schemas.microsoft.com/office/drawing/2014/main" id="{5F67E795-87FB-45E6-91D1-8CD57E6E9655}"/>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604EDAA2-BC59-460C-A508-5D02A0E16FE4}"/>
              </a:ext>
            </a:extLst>
          </p:cNvPr>
          <p:cNvSpPr>
            <a:spLocks noGrp="1"/>
          </p:cNvSpPr>
          <p:nvPr>
            <p:ph type="sldNum" sz="quarter" idx="12"/>
          </p:nvPr>
        </p:nvSpPr>
        <p:spPr/>
        <p:txBody>
          <a:bodyPr/>
          <a:lstStyle>
            <a:lvl1pPr>
              <a:defRPr/>
            </a:lvl1pPr>
          </a:lstStyle>
          <a:p>
            <a:fld id="{FF2EF3B2-7FA3-4EE6-9E1F-7672CE022FF7}" type="slidenum">
              <a:rPr lang="en-AU" altLang="en-US"/>
              <a:pPr/>
              <a:t>‹#›</a:t>
            </a:fld>
            <a:endParaRPr lang="en-AU" altLang="en-US"/>
          </a:p>
        </p:txBody>
      </p:sp>
    </p:spTree>
    <p:extLst>
      <p:ext uri="{BB962C8B-B14F-4D97-AF65-F5344CB8AC3E}">
        <p14:creationId xmlns:p14="http://schemas.microsoft.com/office/powerpoint/2010/main" val="2344231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BEE1C518-10C8-43F5-8E41-DC8C959DFCDE}"/>
              </a:ext>
            </a:extLst>
          </p:cNvPr>
          <p:cNvSpPr>
            <a:spLocks noGrp="1"/>
          </p:cNvSpPr>
          <p:nvPr>
            <p:ph type="dt" sz="half" idx="10"/>
          </p:nvPr>
        </p:nvSpPr>
        <p:spPr/>
        <p:txBody>
          <a:bodyPr/>
          <a:lstStyle>
            <a:lvl1pPr>
              <a:defRPr/>
            </a:lvl1pPr>
          </a:lstStyle>
          <a:p>
            <a:pPr>
              <a:defRPr/>
            </a:pPr>
            <a:fld id="{8CAB6D25-7013-4C2D-BC4C-1548EB3540D6}" type="datetimeFigureOut">
              <a:rPr lang="en-AU"/>
              <a:pPr>
                <a:defRPr/>
              </a:pPr>
              <a:t>29/05/2021</a:t>
            </a:fld>
            <a:endParaRPr lang="en-AU"/>
          </a:p>
        </p:txBody>
      </p:sp>
      <p:sp>
        <p:nvSpPr>
          <p:cNvPr id="8" name="Footer Placeholder 4">
            <a:extLst>
              <a:ext uri="{FF2B5EF4-FFF2-40B4-BE49-F238E27FC236}">
                <a16:creationId xmlns:a16="http://schemas.microsoft.com/office/drawing/2014/main" id="{4533D151-AF38-4B8E-8E48-8D9984803B04}"/>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7A6C4109-60DB-44EE-8736-030711A1D205}"/>
              </a:ext>
            </a:extLst>
          </p:cNvPr>
          <p:cNvSpPr>
            <a:spLocks noGrp="1"/>
          </p:cNvSpPr>
          <p:nvPr>
            <p:ph type="sldNum" sz="quarter" idx="12"/>
          </p:nvPr>
        </p:nvSpPr>
        <p:spPr/>
        <p:txBody>
          <a:bodyPr/>
          <a:lstStyle>
            <a:lvl1pPr>
              <a:defRPr/>
            </a:lvl1pPr>
          </a:lstStyle>
          <a:p>
            <a:fld id="{D5D964C5-6DA9-4C9B-911D-7C908DC5FF1F}" type="slidenum">
              <a:rPr lang="en-AU" altLang="en-US"/>
              <a:pPr/>
              <a:t>‹#›</a:t>
            </a:fld>
            <a:endParaRPr lang="en-AU" altLang="en-US"/>
          </a:p>
        </p:txBody>
      </p:sp>
    </p:spTree>
    <p:extLst>
      <p:ext uri="{BB962C8B-B14F-4D97-AF65-F5344CB8AC3E}">
        <p14:creationId xmlns:p14="http://schemas.microsoft.com/office/powerpoint/2010/main" val="3496088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CBA835F0-6BFE-4A58-97AC-995E64DD6A5F}"/>
              </a:ext>
            </a:extLst>
          </p:cNvPr>
          <p:cNvSpPr>
            <a:spLocks noGrp="1"/>
          </p:cNvSpPr>
          <p:nvPr>
            <p:ph type="dt" sz="half" idx="10"/>
          </p:nvPr>
        </p:nvSpPr>
        <p:spPr/>
        <p:txBody>
          <a:bodyPr/>
          <a:lstStyle>
            <a:lvl1pPr>
              <a:defRPr/>
            </a:lvl1pPr>
          </a:lstStyle>
          <a:p>
            <a:pPr>
              <a:defRPr/>
            </a:pPr>
            <a:fld id="{B2E40722-27E0-4F09-B4CC-FF9A426EC080}" type="datetimeFigureOut">
              <a:rPr lang="en-AU"/>
              <a:pPr>
                <a:defRPr/>
              </a:pPr>
              <a:t>29/05/2021</a:t>
            </a:fld>
            <a:endParaRPr lang="en-AU"/>
          </a:p>
        </p:txBody>
      </p:sp>
      <p:sp>
        <p:nvSpPr>
          <p:cNvPr id="4" name="Footer Placeholder 4">
            <a:extLst>
              <a:ext uri="{FF2B5EF4-FFF2-40B4-BE49-F238E27FC236}">
                <a16:creationId xmlns:a16="http://schemas.microsoft.com/office/drawing/2014/main" id="{84880A15-4908-41DF-B876-E083E5A89A4C}"/>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40BC644B-F1A5-46A3-8056-6753E43134D6}"/>
              </a:ext>
            </a:extLst>
          </p:cNvPr>
          <p:cNvSpPr>
            <a:spLocks noGrp="1"/>
          </p:cNvSpPr>
          <p:nvPr>
            <p:ph type="sldNum" sz="quarter" idx="12"/>
          </p:nvPr>
        </p:nvSpPr>
        <p:spPr/>
        <p:txBody>
          <a:bodyPr/>
          <a:lstStyle>
            <a:lvl1pPr>
              <a:defRPr/>
            </a:lvl1pPr>
          </a:lstStyle>
          <a:p>
            <a:fld id="{636B337E-EB07-47A7-BFFF-5532046774FA}" type="slidenum">
              <a:rPr lang="en-AU" altLang="en-US"/>
              <a:pPr/>
              <a:t>‹#›</a:t>
            </a:fld>
            <a:endParaRPr lang="en-AU" altLang="en-US"/>
          </a:p>
        </p:txBody>
      </p:sp>
    </p:spTree>
    <p:extLst>
      <p:ext uri="{BB962C8B-B14F-4D97-AF65-F5344CB8AC3E}">
        <p14:creationId xmlns:p14="http://schemas.microsoft.com/office/powerpoint/2010/main" val="49336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5DD199-9648-4AAF-BBC7-BC5C3A7BC9FB}"/>
              </a:ext>
            </a:extLst>
          </p:cNvPr>
          <p:cNvSpPr>
            <a:spLocks noGrp="1"/>
          </p:cNvSpPr>
          <p:nvPr>
            <p:ph type="dt" sz="half" idx="10"/>
          </p:nvPr>
        </p:nvSpPr>
        <p:spPr/>
        <p:txBody>
          <a:bodyPr/>
          <a:lstStyle>
            <a:lvl1pPr>
              <a:defRPr/>
            </a:lvl1pPr>
          </a:lstStyle>
          <a:p>
            <a:pPr>
              <a:defRPr/>
            </a:pPr>
            <a:fld id="{10F1C628-7DAC-40A2-A276-555505E4D83F}" type="datetimeFigureOut">
              <a:rPr lang="en-AU"/>
              <a:pPr>
                <a:defRPr/>
              </a:pPr>
              <a:t>29/05/2021</a:t>
            </a:fld>
            <a:endParaRPr lang="en-AU"/>
          </a:p>
        </p:txBody>
      </p:sp>
      <p:sp>
        <p:nvSpPr>
          <p:cNvPr id="3" name="Footer Placeholder 4">
            <a:extLst>
              <a:ext uri="{FF2B5EF4-FFF2-40B4-BE49-F238E27FC236}">
                <a16:creationId xmlns:a16="http://schemas.microsoft.com/office/drawing/2014/main" id="{A3929242-B566-4EE0-970B-415CC660A77C}"/>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E81E5C1A-2003-4F0A-A0B7-8DBBB7037CF7}"/>
              </a:ext>
            </a:extLst>
          </p:cNvPr>
          <p:cNvSpPr>
            <a:spLocks noGrp="1"/>
          </p:cNvSpPr>
          <p:nvPr>
            <p:ph type="sldNum" sz="quarter" idx="12"/>
          </p:nvPr>
        </p:nvSpPr>
        <p:spPr/>
        <p:txBody>
          <a:bodyPr/>
          <a:lstStyle>
            <a:lvl1pPr>
              <a:defRPr/>
            </a:lvl1pPr>
          </a:lstStyle>
          <a:p>
            <a:fld id="{03F05FE5-B2F1-4047-8073-32D63C1EE258}" type="slidenum">
              <a:rPr lang="en-AU" altLang="en-US"/>
              <a:pPr/>
              <a:t>‹#›</a:t>
            </a:fld>
            <a:endParaRPr lang="en-AU" altLang="en-US"/>
          </a:p>
        </p:txBody>
      </p:sp>
    </p:spTree>
    <p:extLst>
      <p:ext uri="{BB962C8B-B14F-4D97-AF65-F5344CB8AC3E}">
        <p14:creationId xmlns:p14="http://schemas.microsoft.com/office/powerpoint/2010/main" val="259298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D102FE-8A62-419B-930D-68E459EC8D6E}"/>
              </a:ext>
            </a:extLst>
          </p:cNvPr>
          <p:cNvSpPr>
            <a:spLocks noGrp="1"/>
          </p:cNvSpPr>
          <p:nvPr>
            <p:ph type="dt" sz="half" idx="10"/>
          </p:nvPr>
        </p:nvSpPr>
        <p:spPr/>
        <p:txBody>
          <a:bodyPr/>
          <a:lstStyle>
            <a:lvl1pPr>
              <a:defRPr/>
            </a:lvl1pPr>
          </a:lstStyle>
          <a:p>
            <a:pPr>
              <a:defRPr/>
            </a:pPr>
            <a:fld id="{5464BF5B-D6B5-4C5A-81E8-B13B1C1766B3}" type="datetimeFigureOut">
              <a:rPr lang="en-AU"/>
              <a:pPr>
                <a:defRPr/>
              </a:pPr>
              <a:t>29/05/2021</a:t>
            </a:fld>
            <a:endParaRPr lang="en-AU"/>
          </a:p>
        </p:txBody>
      </p:sp>
      <p:sp>
        <p:nvSpPr>
          <p:cNvPr id="5" name="Footer Placeholder 4">
            <a:extLst>
              <a:ext uri="{FF2B5EF4-FFF2-40B4-BE49-F238E27FC236}">
                <a16:creationId xmlns:a16="http://schemas.microsoft.com/office/drawing/2014/main" id="{488C2A06-E198-46DE-B685-832709273530}"/>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09662027-244A-4267-AFF9-DCD083DBBFC6}"/>
              </a:ext>
            </a:extLst>
          </p:cNvPr>
          <p:cNvSpPr>
            <a:spLocks noGrp="1"/>
          </p:cNvSpPr>
          <p:nvPr>
            <p:ph type="sldNum" sz="quarter" idx="12"/>
          </p:nvPr>
        </p:nvSpPr>
        <p:spPr/>
        <p:txBody>
          <a:bodyPr/>
          <a:lstStyle>
            <a:lvl1pPr>
              <a:defRPr/>
            </a:lvl1pPr>
          </a:lstStyle>
          <a:p>
            <a:fld id="{EA28CD30-C130-4F34-B651-5922E9D2ACF2}" type="slidenum">
              <a:rPr lang="en-AU" altLang="en-US"/>
              <a:pPr/>
              <a:t>‹#›</a:t>
            </a:fld>
            <a:endParaRPr lang="en-AU" altLang="en-US"/>
          </a:p>
        </p:txBody>
      </p:sp>
    </p:spTree>
    <p:extLst>
      <p:ext uri="{BB962C8B-B14F-4D97-AF65-F5344CB8AC3E}">
        <p14:creationId xmlns:p14="http://schemas.microsoft.com/office/powerpoint/2010/main" val="1883935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6F53512-5FD2-459A-87DE-9533DE00B5D1}"/>
              </a:ext>
            </a:extLst>
          </p:cNvPr>
          <p:cNvSpPr>
            <a:spLocks noGrp="1"/>
          </p:cNvSpPr>
          <p:nvPr>
            <p:ph type="dt" sz="half" idx="10"/>
          </p:nvPr>
        </p:nvSpPr>
        <p:spPr/>
        <p:txBody>
          <a:bodyPr/>
          <a:lstStyle>
            <a:lvl1pPr>
              <a:defRPr/>
            </a:lvl1pPr>
          </a:lstStyle>
          <a:p>
            <a:pPr>
              <a:defRPr/>
            </a:pPr>
            <a:fld id="{F7900714-C17D-4D3D-A012-021360697A0E}" type="datetimeFigureOut">
              <a:rPr lang="en-AU"/>
              <a:pPr>
                <a:defRPr/>
              </a:pPr>
              <a:t>29/05/2021</a:t>
            </a:fld>
            <a:endParaRPr lang="en-AU"/>
          </a:p>
        </p:txBody>
      </p:sp>
      <p:sp>
        <p:nvSpPr>
          <p:cNvPr id="6" name="Footer Placeholder 4">
            <a:extLst>
              <a:ext uri="{FF2B5EF4-FFF2-40B4-BE49-F238E27FC236}">
                <a16:creationId xmlns:a16="http://schemas.microsoft.com/office/drawing/2014/main" id="{CF6CE785-57FB-4CEF-965E-E0B425D2A7FA}"/>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4904F0F7-BC6E-4230-9B35-0EFBFA3CCAC6}"/>
              </a:ext>
            </a:extLst>
          </p:cNvPr>
          <p:cNvSpPr>
            <a:spLocks noGrp="1"/>
          </p:cNvSpPr>
          <p:nvPr>
            <p:ph type="sldNum" sz="quarter" idx="12"/>
          </p:nvPr>
        </p:nvSpPr>
        <p:spPr/>
        <p:txBody>
          <a:bodyPr/>
          <a:lstStyle>
            <a:lvl1pPr>
              <a:defRPr/>
            </a:lvl1pPr>
          </a:lstStyle>
          <a:p>
            <a:fld id="{F006AAEA-0FB3-439F-BC06-AD452437838F}" type="slidenum">
              <a:rPr lang="en-AU" altLang="en-US"/>
              <a:pPr/>
              <a:t>‹#›</a:t>
            </a:fld>
            <a:endParaRPr lang="en-AU" altLang="en-US"/>
          </a:p>
        </p:txBody>
      </p:sp>
    </p:spTree>
    <p:extLst>
      <p:ext uri="{BB962C8B-B14F-4D97-AF65-F5344CB8AC3E}">
        <p14:creationId xmlns:p14="http://schemas.microsoft.com/office/powerpoint/2010/main" val="907512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2FD79-9997-4D70-92E4-FAAA5371BE5F}"/>
              </a:ext>
            </a:extLst>
          </p:cNvPr>
          <p:cNvSpPr>
            <a:spLocks noGrp="1"/>
          </p:cNvSpPr>
          <p:nvPr>
            <p:ph type="dt" sz="half" idx="10"/>
          </p:nvPr>
        </p:nvSpPr>
        <p:spPr/>
        <p:txBody>
          <a:bodyPr/>
          <a:lstStyle>
            <a:lvl1pPr>
              <a:defRPr/>
            </a:lvl1pPr>
          </a:lstStyle>
          <a:p>
            <a:pPr>
              <a:defRPr/>
            </a:pPr>
            <a:fld id="{3F73C385-0CE4-424D-89DB-78739E329EED}" type="datetimeFigureOut">
              <a:rPr lang="en-AU"/>
              <a:pPr>
                <a:defRPr/>
              </a:pPr>
              <a:t>29/05/2021</a:t>
            </a:fld>
            <a:endParaRPr lang="en-AU"/>
          </a:p>
        </p:txBody>
      </p:sp>
      <p:sp>
        <p:nvSpPr>
          <p:cNvPr id="6" name="Footer Placeholder 4">
            <a:extLst>
              <a:ext uri="{FF2B5EF4-FFF2-40B4-BE49-F238E27FC236}">
                <a16:creationId xmlns:a16="http://schemas.microsoft.com/office/drawing/2014/main" id="{6DEFE91E-6179-448A-BE90-5C91262ABE18}"/>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98DF45D0-60EE-4737-8806-75F74E13D4F7}"/>
              </a:ext>
            </a:extLst>
          </p:cNvPr>
          <p:cNvSpPr>
            <a:spLocks noGrp="1"/>
          </p:cNvSpPr>
          <p:nvPr>
            <p:ph type="sldNum" sz="quarter" idx="12"/>
          </p:nvPr>
        </p:nvSpPr>
        <p:spPr/>
        <p:txBody>
          <a:bodyPr/>
          <a:lstStyle>
            <a:lvl1pPr>
              <a:defRPr/>
            </a:lvl1pPr>
          </a:lstStyle>
          <a:p>
            <a:fld id="{3CFF71BE-20D9-4D58-923B-5CF5E953B4B1}" type="slidenum">
              <a:rPr lang="en-AU" altLang="en-US"/>
              <a:pPr/>
              <a:t>‹#›</a:t>
            </a:fld>
            <a:endParaRPr lang="en-AU" altLang="en-US"/>
          </a:p>
        </p:txBody>
      </p:sp>
    </p:spTree>
    <p:extLst>
      <p:ext uri="{BB962C8B-B14F-4D97-AF65-F5344CB8AC3E}">
        <p14:creationId xmlns:p14="http://schemas.microsoft.com/office/powerpoint/2010/main" val="2242708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398746-2455-4A7C-AE2A-7C4C6B8A6683}"/>
              </a:ext>
            </a:extLst>
          </p:cNvPr>
          <p:cNvSpPr>
            <a:spLocks noGrp="1"/>
          </p:cNvSpPr>
          <p:nvPr>
            <p:ph type="dt" sz="half" idx="10"/>
          </p:nvPr>
        </p:nvSpPr>
        <p:spPr/>
        <p:txBody>
          <a:bodyPr/>
          <a:lstStyle>
            <a:lvl1pPr>
              <a:defRPr/>
            </a:lvl1pPr>
          </a:lstStyle>
          <a:p>
            <a:pPr>
              <a:defRPr/>
            </a:pPr>
            <a:fld id="{ACEBC4B2-C96B-4EAA-9680-E294197DCE87}" type="datetimeFigureOut">
              <a:rPr lang="en-AU"/>
              <a:pPr>
                <a:defRPr/>
              </a:pPr>
              <a:t>29/05/2021</a:t>
            </a:fld>
            <a:endParaRPr lang="en-AU"/>
          </a:p>
        </p:txBody>
      </p:sp>
      <p:sp>
        <p:nvSpPr>
          <p:cNvPr id="5" name="Footer Placeholder 4">
            <a:extLst>
              <a:ext uri="{FF2B5EF4-FFF2-40B4-BE49-F238E27FC236}">
                <a16:creationId xmlns:a16="http://schemas.microsoft.com/office/drawing/2014/main" id="{960256C1-9F5E-42C0-8D7F-1D0C4383B7DA}"/>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588BE461-310A-4A29-BB52-C9E3C4E93ECF}"/>
              </a:ext>
            </a:extLst>
          </p:cNvPr>
          <p:cNvSpPr>
            <a:spLocks noGrp="1"/>
          </p:cNvSpPr>
          <p:nvPr>
            <p:ph type="sldNum" sz="quarter" idx="12"/>
          </p:nvPr>
        </p:nvSpPr>
        <p:spPr/>
        <p:txBody>
          <a:bodyPr/>
          <a:lstStyle>
            <a:lvl1pPr>
              <a:defRPr/>
            </a:lvl1pPr>
          </a:lstStyle>
          <a:p>
            <a:fld id="{62969F66-AF0B-40F3-8CA3-913328CCE464}" type="slidenum">
              <a:rPr lang="en-AU" altLang="en-US"/>
              <a:pPr/>
              <a:t>‹#›</a:t>
            </a:fld>
            <a:endParaRPr lang="en-AU" altLang="en-US"/>
          </a:p>
        </p:txBody>
      </p:sp>
    </p:spTree>
    <p:extLst>
      <p:ext uri="{BB962C8B-B14F-4D97-AF65-F5344CB8AC3E}">
        <p14:creationId xmlns:p14="http://schemas.microsoft.com/office/powerpoint/2010/main" val="2905677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99E6C91-4BFD-4712-BE24-CC1FC4201D82}"/>
              </a:ext>
            </a:extLst>
          </p:cNvPr>
          <p:cNvSpPr>
            <a:spLocks noGrp="1"/>
          </p:cNvSpPr>
          <p:nvPr>
            <p:ph type="dt" sz="half" idx="10"/>
          </p:nvPr>
        </p:nvSpPr>
        <p:spPr/>
        <p:txBody>
          <a:bodyPr/>
          <a:lstStyle>
            <a:lvl1pPr>
              <a:defRPr/>
            </a:lvl1pPr>
          </a:lstStyle>
          <a:p>
            <a:pPr>
              <a:defRPr/>
            </a:pPr>
            <a:fld id="{12BB2C91-4944-4AF4-B49E-F40BE634C864}" type="datetimeFigureOut">
              <a:rPr lang="en-AU"/>
              <a:pPr>
                <a:defRPr/>
              </a:pPr>
              <a:t>29/05/2021</a:t>
            </a:fld>
            <a:endParaRPr lang="en-AU"/>
          </a:p>
        </p:txBody>
      </p:sp>
      <p:sp>
        <p:nvSpPr>
          <p:cNvPr id="5" name="Footer Placeholder 4">
            <a:extLst>
              <a:ext uri="{FF2B5EF4-FFF2-40B4-BE49-F238E27FC236}">
                <a16:creationId xmlns:a16="http://schemas.microsoft.com/office/drawing/2014/main" id="{CE626477-6C63-4CDD-9272-BBE8345E7B50}"/>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229F265-E93B-45F2-9E23-23FE9246B2AD}"/>
              </a:ext>
            </a:extLst>
          </p:cNvPr>
          <p:cNvSpPr>
            <a:spLocks noGrp="1"/>
          </p:cNvSpPr>
          <p:nvPr>
            <p:ph type="sldNum" sz="quarter" idx="12"/>
          </p:nvPr>
        </p:nvSpPr>
        <p:spPr/>
        <p:txBody>
          <a:bodyPr/>
          <a:lstStyle>
            <a:lvl1pPr>
              <a:defRPr/>
            </a:lvl1pPr>
          </a:lstStyle>
          <a:p>
            <a:fld id="{A985D664-1773-486D-A8B1-A23A1E2FB2F3}" type="slidenum">
              <a:rPr lang="en-AU" altLang="en-US"/>
              <a:pPr/>
              <a:t>‹#›</a:t>
            </a:fld>
            <a:endParaRPr lang="en-AU" altLang="en-US"/>
          </a:p>
        </p:txBody>
      </p:sp>
    </p:spTree>
    <p:extLst>
      <p:ext uri="{BB962C8B-B14F-4D97-AF65-F5344CB8AC3E}">
        <p14:creationId xmlns:p14="http://schemas.microsoft.com/office/powerpoint/2010/main" val="791317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E325-90A4-4437-9B4E-9FEF6B7CD76B}"/>
              </a:ext>
            </a:extLst>
          </p:cNvPr>
          <p:cNvSpPr>
            <a:spLocks noGrp="1"/>
          </p:cNvSpPr>
          <p:nvPr>
            <p:ph type="title"/>
          </p:nvPr>
        </p:nvSpPr>
        <p:spPr>
          <a:xfrm>
            <a:off x="457200" y="274638"/>
            <a:ext cx="8229600" cy="6323012"/>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CDEFA83-5F4A-4F44-B24A-414A379EF8D9}"/>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913A843-1D6A-4C31-B464-0C711E612CA5}"/>
              </a:ext>
            </a:extLst>
          </p:cNvPr>
          <p:cNvSpPr>
            <a:spLocks noGrp="1"/>
          </p:cNvSpPr>
          <p:nvPr>
            <p:ph type="dt" sz="half" idx="10"/>
          </p:nvPr>
        </p:nvSpPr>
        <p:spPr>
          <a:xfrm>
            <a:off x="457200" y="6356350"/>
            <a:ext cx="2133600" cy="365125"/>
          </a:xfrm>
        </p:spPr>
        <p:txBody>
          <a:bodyPr/>
          <a:lstStyle>
            <a:lvl1pPr>
              <a:defRPr smtClean="0"/>
            </a:lvl1pPr>
          </a:lstStyle>
          <a:p>
            <a:pPr>
              <a:defRPr/>
            </a:pPr>
            <a:fld id="{CE058F71-064C-4853-B76F-5204D4B9DBFB}" type="datetimeFigureOut">
              <a:rPr lang="en-AU"/>
              <a:pPr>
                <a:defRPr/>
              </a:pPr>
              <a:t>29/05/2021</a:t>
            </a:fld>
            <a:endParaRPr lang="en-AU"/>
          </a:p>
        </p:txBody>
      </p:sp>
      <p:sp>
        <p:nvSpPr>
          <p:cNvPr id="5" name="Footer Placeholder 4">
            <a:extLst>
              <a:ext uri="{FF2B5EF4-FFF2-40B4-BE49-F238E27FC236}">
                <a16:creationId xmlns:a16="http://schemas.microsoft.com/office/drawing/2014/main" id="{AB13EB71-2CA3-4CC0-ABAB-EE9DDA29532E}"/>
              </a:ext>
            </a:extLst>
          </p:cNvPr>
          <p:cNvSpPr>
            <a:spLocks noGrp="1"/>
          </p:cNvSpPr>
          <p:nvPr>
            <p:ph type="ftr" sz="quarter" idx="11"/>
          </p:nvPr>
        </p:nvSpPr>
        <p:spPr>
          <a:xfrm>
            <a:off x="3124200" y="6356350"/>
            <a:ext cx="2895600" cy="365125"/>
          </a:xfrm>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4DF7A1FD-E240-4BF4-AA7A-859CFAE55270}"/>
              </a:ext>
            </a:extLst>
          </p:cNvPr>
          <p:cNvSpPr>
            <a:spLocks noGrp="1"/>
          </p:cNvSpPr>
          <p:nvPr>
            <p:ph type="sldNum" sz="quarter" idx="12"/>
          </p:nvPr>
        </p:nvSpPr>
        <p:spPr>
          <a:xfrm>
            <a:off x="6553200" y="6356350"/>
            <a:ext cx="2133600" cy="365125"/>
          </a:xfrm>
        </p:spPr>
        <p:txBody>
          <a:bodyPr/>
          <a:lstStyle>
            <a:lvl1pPr>
              <a:defRPr/>
            </a:lvl1pPr>
          </a:lstStyle>
          <a:p>
            <a:fld id="{D22BCF30-50F9-4B2D-B539-45D939636A8A}" type="slidenum">
              <a:rPr lang="en-AU" altLang="en-US"/>
              <a:pPr/>
              <a:t>‹#›</a:t>
            </a:fld>
            <a:endParaRPr lang="en-AU" altLang="en-US"/>
          </a:p>
        </p:txBody>
      </p:sp>
    </p:spTree>
    <p:extLst>
      <p:ext uri="{BB962C8B-B14F-4D97-AF65-F5344CB8AC3E}">
        <p14:creationId xmlns:p14="http://schemas.microsoft.com/office/powerpoint/2010/main" val="2089852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61CF-97CD-44E7-BD89-460FC29E52A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055328-D10B-4DD7-93DD-3B0AF1824B94}"/>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D51B9AF-FCD4-43D4-A064-540566F747EB}"/>
              </a:ext>
            </a:extLst>
          </p:cNvPr>
          <p:cNvSpPr>
            <a:spLocks noGrp="1"/>
          </p:cNvSpPr>
          <p:nvPr>
            <p:ph type="dt" sz="half" idx="10"/>
          </p:nvPr>
        </p:nvSpPr>
        <p:spPr>
          <a:xfrm>
            <a:off x="457200" y="6356350"/>
            <a:ext cx="2133600" cy="365125"/>
          </a:xfrm>
        </p:spPr>
        <p:txBody>
          <a:bodyPr/>
          <a:lstStyle>
            <a:lvl1pPr>
              <a:defRPr smtClean="0"/>
            </a:lvl1pPr>
          </a:lstStyle>
          <a:p>
            <a:pPr>
              <a:defRPr/>
            </a:pPr>
            <a:fld id="{5059189D-10B8-4DD5-A41D-DEEE5B5458DF}" type="datetimeFigureOut">
              <a:rPr lang="en-AU"/>
              <a:pPr>
                <a:defRPr/>
              </a:pPr>
              <a:t>29/05/2021</a:t>
            </a:fld>
            <a:endParaRPr lang="en-AU"/>
          </a:p>
        </p:txBody>
      </p:sp>
      <p:sp>
        <p:nvSpPr>
          <p:cNvPr id="5" name="Footer Placeholder 4">
            <a:extLst>
              <a:ext uri="{FF2B5EF4-FFF2-40B4-BE49-F238E27FC236}">
                <a16:creationId xmlns:a16="http://schemas.microsoft.com/office/drawing/2014/main" id="{75C51037-6D69-4491-B55D-11B8C942792F}"/>
              </a:ext>
            </a:extLst>
          </p:cNvPr>
          <p:cNvSpPr>
            <a:spLocks noGrp="1"/>
          </p:cNvSpPr>
          <p:nvPr>
            <p:ph type="ftr" sz="quarter" idx="11"/>
          </p:nvPr>
        </p:nvSpPr>
        <p:spPr>
          <a:xfrm>
            <a:off x="3124200" y="6356350"/>
            <a:ext cx="2895600" cy="365125"/>
          </a:xfrm>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FDD9D0C8-8EA9-48E1-9933-95C5DF589535}"/>
              </a:ext>
            </a:extLst>
          </p:cNvPr>
          <p:cNvSpPr>
            <a:spLocks noGrp="1"/>
          </p:cNvSpPr>
          <p:nvPr>
            <p:ph type="sldNum" sz="quarter" idx="12"/>
          </p:nvPr>
        </p:nvSpPr>
        <p:spPr>
          <a:xfrm>
            <a:off x="6553200" y="6356350"/>
            <a:ext cx="2133600" cy="365125"/>
          </a:xfrm>
        </p:spPr>
        <p:txBody>
          <a:bodyPr/>
          <a:lstStyle>
            <a:lvl1pPr>
              <a:defRPr/>
            </a:lvl1pPr>
          </a:lstStyle>
          <a:p>
            <a:fld id="{D4C6E8E1-A31E-4909-A160-7D75C54728D4}" type="slidenum">
              <a:rPr lang="en-AU" altLang="en-US"/>
              <a:pPr/>
              <a:t>‹#›</a:t>
            </a:fld>
            <a:endParaRPr lang="en-AU" altLang="en-US"/>
          </a:p>
        </p:txBody>
      </p:sp>
    </p:spTree>
    <p:extLst>
      <p:ext uri="{BB962C8B-B14F-4D97-AF65-F5344CB8AC3E}">
        <p14:creationId xmlns:p14="http://schemas.microsoft.com/office/powerpoint/2010/main" val="142995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6322714"/>
          </a:xfrm>
          <a:prstGeom prst="rect">
            <a:avLst/>
          </a:prstGeom>
        </p:spPr>
        <p:txBody>
          <a:bodyPr>
            <a:normAutofit/>
          </a:bodyPr>
          <a:lstStyle>
            <a:lvl1pPr algn="l">
              <a:defRPr sz="3200" b="1">
                <a:effectLst>
                  <a:outerShdw blurRad="38100" dist="38100" dir="2700000" algn="tl">
                    <a:srgbClr val="000000">
                      <a:alpha val="43137"/>
                    </a:srgbClr>
                  </a:outerShdw>
                </a:effectLst>
                <a:latin typeface="Comic Sans MS" pitchFamily="66" charset="0"/>
              </a:defRPr>
            </a:lvl1pPr>
          </a:lstStyle>
          <a:p>
            <a:r>
              <a:rPr lang="en-US"/>
              <a:t>Click to edit Master title style</a:t>
            </a:r>
            <a:endParaRPr lang="en-AU" dirty="0"/>
          </a:p>
        </p:txBody>
      </p:sp>
    </p:spTree>
    <p:extLst>
      <p:ext uri="{BB962C8B-B14F-4D97-AF65-F5344CB8AC3E}">
        <p14:creationId xmlns:p14="http://schemas.microsoft.com/office/powerpoint/2010/main" val="740406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61A8FAA-1603-4DD8-9F5F-3847CF1D98D3}"/>
              </a:ext>
            </a:extLst>
          </p:cNvPr>
          <p:cNvSpPr>
            <a:spLocks noGrp="1"/>
          </p:cNvSpPr>
          <p:nvPr>
            <p:ph type="dt" sz="half" idx="10"/>
          </p:nvPr>
        </p:nvSpPr>
        <p:spPr>
          <a:xfrm>
            <a:off x="457200" y="6245225"/>
            <a:ext cx="2133600" cy="476250"/>
          </a:xfrm>
          <a:prstGeom prst="rect">
            <a:avLst/>
          </a:prstGeom>
        </p:spPr>
        <p:txBody>
          <a:bodyPr/>
          <a:lstStyle>
            <a:lvl1pPr>
              <a:defRPr>
                <a:solidFill>
                  <a:srgbClr val="000000"/>
                </a:solidFill>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07019702-4C7C-4E35-92B0-3FEB13CACB77}"/>
              </a:ext>
            </a:extLst>
          </p:cNvPr>
          <p:cNvSpPr>
            <a:spLocks noGrp="1"/>
          </p:cNvSpPr>
          <p:nvPr>
            <p:ph type="ftr" sz="quarter" idx="11"/>
          </p:nvPr>
        </p:nvSpPr>
        <p:spPr>
          <a:xfrm>
            <a:off x="3124200" y="6245225"/>
            <a:ext cx="2895600" cy="476250"/>
          </a:xfrm>
          <a:prstGeom prst="rect">
            <a:avLst/>
          </a:prstGeom>
        </p:spPr>
        <p:txBody>
          <a:bodyPr/>
          <a:lstStyle>
            <a:lvl1pPr>
              <a:defRPr>
                <a:solidFill>
                  <a:srgbClr val="000000"/>
                </a:solidFill>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51BB4B6-30CE-4DC5-A3A0-6D87205A1E77}"/>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72067FE-CEE2-4BF9-BF6F-51AA6CA1CCE4}" type="slidenum">
              <a:rPr lang="en-US" altLang="en-US"/>
              <a:pPr/>
              <a:t>‹#›</a:t>
            </a:fld>
            <a:endParaRPr lang="en-US" altLang="en-US"/>
          </a:p>
        </p:txBody>
      </p:sp>
    </p:spTree>
    <p:extLst>
      <p:ext uri="{BB962C8B-B14F-4D97-AF65-F5344CB8AC3E}">
        <p14:creationId xmlns:p14="http://schemas.microsoft.com/office/powerpoint/2010/main" val="670663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C68D182-E3FF-470C-ADDD-2270D49E4B36}"/>
              </a:ext>
            </a:extLst>
          </p:cNvPr>
          <p:cNvSpPr>
            <a:spLocks noGrp="1"/>
          </p:cNvSpPr>
          <p:nvPr>
            <p:ph type="dt" sz="half" idx="10"/>
          </p:nvPr>
        </p:nvSpPr>
        <p:spPr>
          <a:xfrm>
            <a:off x="457200" y="6245225"/>
            <a:ext cx="2133600" cy="476250"/>
          </a:xfrm>
          <a:prstGeom prst="rect">
            <a:avLst/>
          </a:prstGeom>
        </p:spPr>
        <p:txBody>
          <a:bodyPr/>
          <a:lstStyle>
            <a:lvl1pPr>
              <a:defRPr>
                <a:solidFill>
                  <a:srgbClr val="000000"/>
                </a:solidFill>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7BF2D17A-FA9C-489E-AD44-00B2832D56EA}"/>
              </a:ext>
            </a:extLst>
          </p:cNvPr>
          <p:cNvSpPr>
            <a:spLocks noGrp="1"/>
          </p:cNvSpPr>
          <p:nvPr>
            <p:ph type="ftr" sz="quarter" idx="11"/>
          </p:nvPr>
        </p:nvSpPr>
        <p:spPr>
          <a:xfrm>
            <a:off x="3124200" y="6245225"/>
            <a:ext cx="2895600" cy="476250"/>
          </a:xfrm>
          <a:prstGeom prst="rect">
            <a:avLst/>
          </a:prstGeom>
        </p:spPr>
        <p:txBody>
          <a:bodyPr/>
          <a:lstStyle>
            <a:lvl1pPr>
              <a:defRPr>
                <a:solidFill>
                  <a:srgbClr val="000000"/>
                </a:solidFill>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C3CB52E-3AC7-4595-92D0-F38ECEA58C1B}"/>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6EFD428-6045-4FD3-93AD-E541A3804C62}" type="slidenum">
              <a:rPr lang="en-US" altLang="en-US"/>
              <a:pPr/>
              <a:t>‹#›</a:t>
            </a:fld>
            <a:endParaRPr lang="en-US" altLang="en-US"/>
          </a:p>
        </p:txBody>
      </p:sp>
    </p:spTree>
    <p:extLst>
      <p:ext uri="{BB962C8B-B14F-4D97-AF65-F5344CB8AC3E}">
        <p14:creationId xmlns:p14="http://schemas.microsoft.com/office/powerpoint/2010/main" val="278055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06887610-5237-4F5F-80C1-533081012C33}"/>
              </a:ext>
            </a:extLst>
          </p:cNvPr>
          <p:cNvSpPr>
            <a:spLocks noGrp="1"/>
          </p:cNvSpPr>
          <p:nvPr>
            <p:ph type="dt" sz="half" idx="10"/>
          </p:nvPr>
        </p:nvSpPr>
        <p:spPr/>
        <p:txBody>
          <a:bodyPr/>
          <a:lstStyle>
            <a:lvl1pPr>
              <a:defRPr/>
            </a:lvl1pPr>
          </a:lstStyle>
          <a:p>
            <a:pPr>
              <a:defRPr/>
            </a:pPr>
            <a:fld id="{F6F92743-3BBE-4267-9A07-74352C1A1229}" type="datetimeFigureOut">
              <a:rPr lang="en-AU"/>
              <a:pPr>
                <a:defRPr/>
              </a:pPr>
              <a:t>29/05/2021</a:t>
            </a:fld>
            <a:endParaRPr lang="en-AU"/>
          </a:p>
        </p:txBody>
      </p:sp>
      <p:sp>
        <p:nvSpPr>
          <p:cNvPr id="6" name="Footer Placeholder 4">
            <a:extLst>
              <a:ext uri="{FF2B5EF4-FFF2-40B4-BE49-F238E27FC236}">
                <a16:creationId xmlns:a16="http://schemas.microsoft.com/office/drawing/2014/main" id="{45D3073F-EA25-44A0-802F-26274E581EAA}"/>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A4145671-BD08-4DB0-BE0E-C274DBF1FC31}"/>
              </a:ext>
            </a:extLst>
          </p:cNvPr>
          <p:cNvSpPr>
            <a:spLocks noGrp="1"/>
          </p:cNvSpPr>
          <p:nvPr>
            <p:ph type="sldNum" sz="quarter" idx="12"/>
          </p:nvPr>
        </p:nvSpPr>
        <p:spPr/>
        <p:txBody>
          <a:bodyPr/>
          <a:lstStyle>
            <a:lvl1pPr>
              <a:defRPr/>
            </a:lvl1pPr>
          </a:lstStyle>
          <a:p>
            <a:fld id="{B8175F37-700B-480B-AD89-41B887A88AB9}" type="slidenum">
              <a:rPr lang="en-AU" altLang="en-US"/>
              <a:pPr/>
              <a:t>‹#›</a:t>
            </a:fld>
            <a:endParaRPr lang="en-AU" altLang="en-US"/>
          </a:p>
        </p:txBody>
      </p:sp>
    </p:spTree>
    <p:extLst>
      <p:ext uri="{BB962C8B-B14F-4D97-AF65-F5344CB8AC3E}">
        <p14:creationId xmlns:p14="http://schemas.microsoft.com/office/powerpoint/2010/main" val="241732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2A5ECB54-4040-4E77-B4B8-2C0872A87383}"/>
              </a:ext>
            </a:extLst>
          </p:cNvPr>
          <p:cNvSpPr>
            <a:spLocks noGrp="1"/>
          </p:cNvSpPr>
          <p:nvPr>
            <p:ph type="dt" sz="half" idx="10"/>
          </p:nvPr>
        </p:nvSpPr>
        <p:spPr/>
        <p:txBody>
          <a:bodyPr/>
          <a:lstStyle>
            <a:lvl1pPr>
              <a:defRPr/>
            </a:lvl1pPr>
          </a:lstStyle>
          <a:p>
            <a:pPr>
              <a:defRPr/>
            </a:pPr>
            <a:fld id="{E6D24BBF-7C71-4875-9182-12FA1B605D25}" type="datetimeFigureOut">
              <a:rPr lang="en-AU"/>
              <a:pPr>
                <a:defRPr/>
              </a:pPr>
              <a:t>29/05/2021</a:t>
            </a:fld>
            <a:endParaRPr lang="en-AU"/>
          </a:p>
        </p:txBody>
      </p:sp>
      <p:sp>
        <p:nvSpPr>
          <p:cNvPr id="8" name="Footer Placeholder 4">
            <a:extLst>
              <a:ext uri="{FF2B5EF4-FFF2-40B4-BE49-F238E27FC236}">
                <a16:creationId xmlns:a16="http://schemas.microsoft.com/office/drawing/2014/main" id="{60A13176-514D-47E3-8805-CD4EEA840828}"/>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2E051FCA-5E7A-4DDC-A30F-F34C58E138EA}"/>
              </a:ext>
            </a:extLst>
          </p:cNvPr>
          <p:cNvSpPr>
            <a:spLocks noGrp="1"/>
          </p:cNvSpPr>
          <p:nvPr>
            <p:ph type="sldNum" sz="quarter" idx="12"/>
          </p:nvPr>
        </p:nvSpPr>
        <p:spPr/>
        <p:txBody>
          <a:bodyPr/>
          <a:lstStyle>
            <a:lvl1pPr>
              <a:defRPr/>
            </a:lvl1pPr>
          </a:lstStyle>
          <a:p>
            <a:fld id="{A004A13F-0978-43F1-A718-59C9EACD558E}" type="slidenum">
              <a:rPr lang="en-AU" altLang="en-US"/>
              <a:pPr/>
              <a:t>‹#›</a:t>
            </a:fld>
            <a:endParaRPr lang="en-AU" altLang="en-US"/>
          </a:p>
        </p:txBody>
      </p:sp>
    </p:spTree>
    <p:extLst>
      <p:ext uri="{BB962C8B-B14F-4D97-AF65-F5344CB8AC3E}">
        <p14:creationId xmlns:p14="http://schemas.microsoft.com/office/powerpoint/2010/main" val="194012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1A2E1EBB-A688-41FA-B8AF-530722CB1F80}"/>
              </a:ext>
            </a:extLst>
          </p:cNvPr>
          <p:cNvSpPr>
            <a:spLocks noGrp="1"/>
          </p:cNvSpPr>
          <p:nvPr>
            <p:ph type="dt" sz="half" idx="10"/>
          </p:nvPr>
        </p:nvSpPr>
        <p:spPr/>
        <p:txBody>
          <a:bodyPr/>
          <a:lstStyle>
            <a:lvl1pPr>
              <a:defRPr/>
            </a:lvl1pPr>
          </a:lstStyle>
          <a:p>
            <a:pPr>
              <a:defRPr/>
            </a:pPr>
            <a:fld id="{B17DA411-88CF-4F2F-96A5-07AA7D27F544}" type="datetimeFigureOut">
              <a:rPr lang="en-AU"/>
              <a:pPr>
                <a:defRPr/>
              </a:pPr>
              <a:t>29/05/2021</a:t>
            </a:fld>
            <a:endParaRPr lang="en-AU"/>
          </a:p>
        </p:txBody>
      </p:sp>
      <p:sp>
        <p:nvSpPr>
          <p:cNvPr id="4" name="Footer Placeholder 4">
            <a:extLst>
              <a:ext uri="{FF2B5EF4-FFF2-40B4-BE49-F238E27FC236}">
                <a16:creationId xmlns:a16="http://schemas.microsoft.com/office/drawing/2014/main" id="{98CABBC4-538E-45F0-99FB-9BC149DA9F7F}"/>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45653060-5046-4CBC-AFC3-F418EC4F2473}"/>
              </a:ext>
            </a:extLst>
          </p:cNvPr>
          <p:cNvSpPr>
            <a:spLocks noGrp="1"/>
          </p:cNvSpPr>
          <p:nvPr>
            <p:ph type="sldNum" sz="quarter" idx="12"/>
          </p:nvPr>
        </p:nvSpPr>
        <p:spPr/>
        <p:txBody>
          <a:bodyPr/>
          <a:lstStyle>
            <a:lvl1pPr>
              <a:defRPr/>
            </a:lvl1pPr>
          </a:lstStyle>
          <a:p>
            <a:fld id="{F743B540-A044-4E0A-948F-002293D9750B}" type="slidenum">
              <a:rPr lang="en-AU" altLang="en-US"/>
              <a:pPr/>
              <a:t>‹#›</a:t>
            </a:fld>
            <a:endParaRPr lang="en-AU" altLang="en-US"/>
          </a:p>
        </p:txBody>
      </p:sp>
    </p:spTree>
    <p:extLst>
      <p:ext uri="{BB962C8B-B14F-4D97-AF65-F5344CB8AC3E}">
        <p14:creationId xmlns:p14="http://schemas.microsoft.com/office/powerpoint/2010/main" val="283897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2AE362-132B-4425-B261-92E0D1B5A412}"/>
              </a:ext>
            </a:extLst>
          </p:cNvPr>
          <p:cNvSpPr>
            <a:spLocks noGrp="1"/>
          </p:cNvSpPr>
          <p:nvPr>
            <p:ph type="dt" sz="half" idx="10"/>
          </p:nvPr>
        </p:nvSpPr>
        <p:spPr/>
        <p:txBody>
          <a:bodyPr/>
          <a:lstStyle>
            <a:lvl1pPr>
              <a:defRPr/>
            </a:lvl1pPr>
          </a:lstStyle>
          <a:p>
            <a:pPr>
              <a:defRPr/>
            </a:pPr>
            <a:fld id="{2233C8D8-903E-4B1F-8D6C-C4329109EFF8}" type="datetimeFigureOut">
              <a:rPr lang="en-AU"/>
              <a:pPr>
                <a:defRPr/>
              </a:pPr>
              <a:t>29/05/2021</a:t>
            </a:fld>
            <a:endParaRPr lang="en-AU"/>
          </a:p>
        </p:txBody>
      </p:sp>
      <p:sp>
        <p:nvSpPr>
          <p:cNvPr id="3" name="Footer Placeholder 4">
            <a:extLst>
              <a:ext uri="{FF2B5EF4-FFF2-40B4-BE49-F238E27FC236}">
                <a16:creationId xmlns:a16="http://schemas.microsoft.com/office/drawing/2014/main" id="{61BFA07A-77E3-4E74-BB11-FE6CAA03EE95}"/>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F63BD896-6C35-4BDC-BDE2-AD2A7BAEE62C}"/>
              </a:ext>
            </a:extLst>
          </p:cNvPr>
          <p:cNvSpPr>
            <a:spLocks noGrp="1"/>
          </p:cNvSpPr>
          <p:nvPr>
            <p:ph type="sldNum" sz="quarter" idx="12"/>
          </p:nvPr>
        </p:nvSpPr>
        <p:spPr/>
        <p:txBody>
          <a:bodyPr/>
          <a:lstStyle>
            <a:lvl1pPr>
              <a:defRPr/>
            </a:lvl1pPr>
          </a:lstStyle>
          <a:p>
            <a:fld id="{59D25316-5C4F-4616-82FC-D0B6CB6EE146}" type="slidenum">
              <a:rPr lang="en-AU" altLang="en-US"/>
              <a:pPr/>
              <a:t>‹#›</a:t>
            </a:fld>
            <a:endParaRPr lang="en-AU" altLang="en-US"/>
          </a:p>
        </p:txBody>
      </p:sp>
    </p:spTree>
    <p:extLst>
      <p:ext uri="{BB962C8B-B14F-4D97-AF65-F5344CB8AC3E}">
        <p14:creationId xmlns:p14="http://schemas.microsoft.com/office/powerpoint/2010/main" val="82813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088295E-3909-43FC-817F-813275B77297}"/>
              </a:ext>
            </a:extLst>
          </p:cNvPr>
          <p:cNvSpPr>
            <a:spLocks noGrp="1"/>
          </p:cNvSpPr>
          <p:nvPr>
            <p:ph type="dt" sz="half" idx="10"/>
          </p:nvPr>
        </p:nvSpPr>
        <p:spPr/>
        <p:txBody>
          <a:bodyPr/>
          <a:lstStyle>
            <a:lvl1pPr>
              <a:defRPr/>
            </a:lvl1pPr>
          </a:lstStyle>
          <a:p>
            <a:pPr>
              <a:defRPr/>
            </a:pPr>
            <a:fld id="{F6F6BA1A-646D-4B2C-B389-226322F9ECE0}" type="datetimeFigureOut">
              <a:rPr lang="en-AU"/>
              <a:pPr>
                <a:defRPr/>
              </a:pPr>
              <a:t>29/05/2021</a:t>
            </a:fld>
            <a:endParaRPr lang="en-AU"/>
          </a:p>
        </p:txBody>
      </p:sp>
      <p:sp>
        <p:nvSpPr>
          <p:cNvPr id="6" name="Footer Placeholder 4">
            <a:extLst>
              <a:ext uri="{FF2B5EF4-FFF2-40B4-BE49-F238E27FC236}">
                <a16:creationId xmlns:a16="http://schemas.microsoft.com/office/drawing/2014/main" id="{92210911-7644-4F33-8255-9F6FDD941BDE}"/>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C2599C0C-5045-4983-B4C8-9CE85EFC564C}"/>
              </a:ext>
            </a:extLst>
          </p:cNvPr>
          <p:cNvSpPr>
            <a:spLocks noGrp="1"/>
          </p:cNvSpPr>
          <p:nvPr>
            <p:ph type="sldNum" sz="quarter" idx="12"/>
          </p:nvPr>
        </p:nvSpPr>
        <p:spPr/>
        <p:txBody>
          <a:bodyPr/>
          <a:lstStyle>
            <a:lvl1pPr>
              <a:defRPr/>
            </a:lvl1pPr>
          </a:lstStyle>
          <a:p>
            <a:fld id="{1AF265C4-1606-4902-86F9-1B2F5B014D6D}" type="slidenum">
              <a:rPr lang="en-AU" altLang="en-US"/>
              <a:pPr/>
              <a:t>‹#›</a:t>
            </a:fld>
            <a:endParaRPr lang="en-AU" altLang="en-US"/>
          </a:p>
        </p:txBody>
      </p:sp>
    </p:spTree>
    <p:extLst>
      <p:ext uri="{BB962C8B-B14F-4D97-AF65-F5344CB8AC3E}">
        <p14:creationId xmlns:p14="http://schemas.microsoft.com/office/powerpoint/2010/main" val="377956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381DC6-B655-4C8F-8E55-4A2A02FA041A}"/>
              </a:ext>
            </a:extLst>
          </p:cNvPr>
          <p:cNvSpPr>
            <a:spLocks noGrp="1"/>
          </p:cNvSpPr>
          <p:nvPr>
            <p:ph type="dt" sz="half" idx="10"/>
          </p:nvPr>
        </p:nvSpPr>
        <p:spPr/>
        <p:txBody>
          <a:bodyPr/>
          <a:lstStyle>
            <a:lvl1pPr>
              <a:defRPr/>
            </a:lvl1pPr>
          </a:lstStyle>
          <a:p>
            <a:pPr>
              <a:defRPr/>
            </a:pPr>
            <a:fld id="{58433C2E-01F8-4149-9C68-5D294BAE252B}" type="datetimeFigureOut">
              <a:rPr lang="en-AU"/>
              <a:pPr>
                <a:defRPr/>
              </a:pPr>
              <a:t>29/05/2021</a:t>
            </a:fld>
            <a:endParaRPr lang="en-AU"/>
          </a:p>
        </p:txBody>
      </p:sp>
      <p:sp>
        <p:nvSpPr>
          <p:cNvPr id="6" name="Footer Placeholder 4">
            <a:extLst>
              <a:ext uri="{FF2B5EF4-FFF2-40B4-BE49-F238E27FC236}">
                <a16:creationId xmlns:a16="http://schemas.microsoft.com/office/drawing/2014/main" id="{6A0F3D28-F4D5-4A07-8D13-EF30FCE97053}"/>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8D791FF6-3CAD-4C03-934C-2A8F176B3174}"/>
              </a:ext>
            </a:extLst>
          </p:cNvPr>
          <p:cNvSpPr>
            <a:spLocks noGrp="1"/>
          </p:cNvSpPr>
          <p:nvPr>
            <p:ph type="sldNum" sz="quarter" idx="12"/>
          </p:nvPr>
        </p:nvSpPr>
        <p:spPr/>
        <p:txBody>
          <a:bodyPr/>
          <a:lstStyle>
            <a:lvl1pPr>
              <a:defRPr/>
            </a:lvl1pPr>
          </a:lstStyle>
          <a:p>
            <a:fld id="{DCE2EEC4-4739-4CBC-8A1F-2E815963DA83}" type="slidenum">
              <a:rPr lang="en-AU" altLang="en-US"/>
              <a:pPr/>
              <a:t>‹#›</a:t>
            </a:fld>
            <a:endParaRPr lang="en-AU" altLang="en-US"/>
          </a:p>
        </p:txBody>
      </p:sp>
    </p:spTree>
    <p:extLst>
      <p:ext uri="{BB962C8B-B14F-4D97-AF65-F5344CB8AC3E}">
        <p14:creationId xmlns:p14="http://schemas.microsoft.com/office/powerpoint/2010/main" val="330564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95D65E-771A-44FD-B4E5-B6B58EDEA25D}"/>
              </a:ext>
            </a:extLst>
          </p:cNvPr>
          <p:cNvSpPr>
            <a:spLocks noGrp="1"/>
          </p:cNvSpPr>
          <p:nvPr>
            <p:ph type="title"/>
          </p:nvPr>
        </p:nvSpPr>
        <p:spPr bwMode="auto">
          <a:xfrm>
            <a:off x="457200" y="274638"/>
            <a:ext cx="8229600" cy="6323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4" name="Date Placeholder 3">
            <a:extLst>
              <a:ext uri="{FF2B5EF4-FFF2-40B4-BE49-F238E27FC236}">
                <a16:creationId xmlns:a16="http://schemas.microsoft.com/office/drawing/2014/main" id="{B4376200-6570-4F73-B5C3-5C98DB0AB07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958DD33-E7D3-4926-9892-4D97A243D755}" type="datetimeFigureOut">
              <a:rPr lang="en-AU"/>
              <a:pPr>
                <a:defRPr/>
              </a:pPr>
              <a:t>29/05/2021</a:t>
            </a:fld>
            <a:endParaRPr lang="en-AU"/>
          </a:p>
        </p:txBody>
      </p:sp>
      <p:sp>
        <p:nvSpPr>
          <p:cNvPr id="5" name="Footer Placeholder 4">
            <a:extLst>
              <a:ext uri="{FF2B5EF4-FFF2-40B4-BE49-F238E27FC236}">
                <a16:creationId xmlns:a16="http://schemas.microsoft.com/office/drawing/2014/main" id="{E0E3033C-10C1-448A-9298-7B7BA8A68BF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40D7796F-52E6-4495-AD15-5F5C2679D17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CC0DF89-E4DD-46E1-AAFC-AA776D1E8890}"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0" fontAlgn="base" hangingPunct="0">
        <a:spcBef>
          <a:spcPct val="0"/>
        </a:spcBef>
        <a:spcAft>
          <a:spcPct val="0"/>
        </a:spcAft>
        <a:defRPr sz="3200" b="1">
          <a:solidFill>
            <a:schemeClr val="tx1"/>
          </a:solidFill>
          <a:latin typeface="Comic Sans MS" pitchFamily="66" charset="0"/>
        </a:defRPr>
      </a:lvl2pPr>
      <a:lvl3pPr algn="ctr" rtl="0" eaLnBrk="0" fontAlgn="base" hangingPunct="0">
        <a:spcBef>
          <a:spcPct val="0"/>
        </a:spcBef>
        <a:spcAft>
          <a:spcPct val="0"/>
        </a:spcAft>
        <a:defRPr sz="3200" b="1">
          <a:solidFill>
            <a:schemeClr val="tx1"/>
          </a:solidFill>
          <a:latin typeface="Comic Sans MS" pitchFamily="66" charset="0"/>
        </a:defRPr>
      </a:lvl3pPr>
      <a:lvl4pPr algn="ctr" rtl="0" eaLnBrk="0" fontAlgn="base" hangingPunct="0">
        <a:spcBef>
          <a:spcPct val="0"/>
        </a:spcBef>
        <a:spcAft>
          <a:spcPct val="0"/>
        </a:spcAft>
        <a:defRPr sz="3200" b="1">
          <a:solidFill>
            <a:schemeClr val="tx1"/>
          </a:solidFill>
          <a:latin typeface="Comic Sans MS" pitchFamily="66" charset="0"/>
        </a:defRPr>
      </a:lvl4pPr>
      <a:lvl5pPr algn="ctr" rtl="0" eaLnBrk="0" fontAlgn="base" hangingPunct="0">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8B7935-749A-464A-8FB9-44FBA4A911D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2314DCAF-F425-4D5B-8765-F5548879352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3D96A998-A785-4F10-A17F-FEF7184AAE6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defTabSz="762000">
              <a:defRPr sz="1400"/>
            </a:lvl1pPr>
          </a:lstStyle>
          <a:p>
            <a:endParaRPr lang="en-AU" altLang="en-US"/>
          </a:p>
        </p:txBody>
      </p:sp>
      <p:sp>
        <p:nvSpPr>
          <p:cNvPr id="1029" name="Rectangle 5">
            <a:extLst>
              <a:ext uri="{FF2B5EF4-FFF2-40B4-BE49-F238E27FC236}">
                <a16:creationId xmlns:a16="http://schemas.microsoft.com/office/drawing/2014/main" id="{34CA84A7-85E1-46C9-B1CF-1243E867EB4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defTabSz="762000">
              <a:defRPr sz="1400"/>
            </a:lvl1pPr>
          </a:lstStyle>
          <a:p>
            <a:endParaRPr lang="en-AU" altLang="en-US"/>
          </a:p>
        </p:txBody>
      </p:sp>
      <p:sp>
        <p:nvSpPr>
          <p:cNvPr id="1030" name="Rectangle 6">
            <a:extLst>
              <a:ext uri="{FF2B5EF4-FFF2-40B4-BE49-F238E27FC236}">
                <a16:creationId xmlns:a16="http://schemas.microsoft.com/office/drawing/2014/main" id="{4769F621-3C81-4354-9DEA-F811A246ED5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1400"/>
            </a:lvl1pPr>
          </a:lstStyle>
          <a:p>
            <a:fld id="{BBC5EB98-805F-4026-842B-BF3818B45A1C}" type="slidenum">
              <a:rPr lang="en-AU" altLang="en-US"/>
              <a:pPr/>
              <a:t>‹#›</a:t>
            </a:fld>
            <a:endParaRPr lang="en-AU" altLang="en-US"/>
          </a:p>
        </p:txBody>
      </p:sp>
    </p:spTree>
    <p:extLst>
      <p:ext uri="{BB962C8B-B14F-4D97-AF65-F5344CB8AC3E}">
        <p14:creationId xmlns:p14="http://schemas.microsoft.com/office/powerpoint/2010/main" val="2945116294"/>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762000" rtl="0" eaLnBrk="0" fontAlgn="base" hangingPunct="0">
        <a:spcBef>
          <a:spcPct val="0"/>
        </a:spcBef>
        <a:spcAft>
          <a:spcPct val="0"/>
        </a:spcAft>
        <a:defRPr sz="4400" kern="12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anose="02020603050405020304" pitchFamily="18" charset="0"/>
        </a:defRPr>
      </a:lvl2pPr>
      <a:lvl3pPr algn="ctr" defTabSz="762000" rtl="0" eaLnBrk="0" fontAlgn="base" hangingPunct="0">
        <a:spcBef>
          <a:spcPct val="0"/>
        </a:spcBef>
        <a:spcAft>
          <a:spcPct val="0"/>
        </a:spcAft>
        <a:defRPr sz="4400">
          <a:solidFill>
            <a:schemeClr val="tx2"/>
          </a:solidFill>
          <a:latin typeface="Times New Roman" panose="02020603050405020304" pitchFamily="18" charset="0"/>
        </a:defRPr>
      </a:lvl3pPr>
      <a:lvl4pPr algn="ctr" defTabSz="762000" rtl="0" eaLnBrk="0" fontAlgn="base" hangingPunct="0">
        <a:spcBef>
          <a:spcPct val="0"/>
        </a:spcBef>
        <a:spcAft>
          <a:spcPct val="0"/>
        </a:spcAft>
        <a:defRPr sz="4400">
          <a:solidFill>
            <a:schemeClr val="tx2"/>
          </a:solidFill>
          <a:latin typeface="Times New Roman" panose="02020603050405020304" pitchFamily="18" charset="0"/>
        </a:defRPr>
      </a:lvl4pPr>
      <a:lvl5pPr algn="ctr" defTabSz="762000"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defTabSz="762000"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defTabSz="762000"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defTabSz="762000"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defTabSz="762000"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defTabSz="762000"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defTabSz="762000"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defTabSz="762000"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defTabSz="762000"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71E40B-DD08-4A8C-8CE4-393E904B9848}"/>
              </a:ext>
            </a:extLst>
          </p:cNvPr>
          <p:cNvSpPr>
            <a:spLocks noGrp="1"/>
          </p:cNvSpPr>
          <p:nvPr>
            <p:ph type="title"/>
          </p:nvPr>
        </p:nvSpPr>
        <p:spPr bwMode="auto">
          <a:xfrm>
            <a:off x="457200" y="274638"/>
            <a:ext cx="8229600" cy="6323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4" name="Date Placeholder 3">
            <a:extLst>
              <a:ext uri="{FF2B5EF4-FFF2-40B4-BE49-F238E27FC236}">
                <a16:creationId xmlns:a16="http://schemas.microsoft.com/office/drawing/2014/main" id="{B440D2CD-B261-4448-9355-D892C6D36AD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DE697E-0EE8-4B36-A03F-A58E016AF9B5}" type="datetimeFigureOut">
              <a:rPr lang="en-AU"/>
              <a:pPr>
                <a:defRPr/>
              </a:pPr>
              <a:t>29/05/2021</a:t>
            </a:fld>
            <a:endParaRPr lang="en-AU"/>
          </a:p>
        </p:txBody>
      </p:sp>
      <p:sp>
        <p:nvSpPr>
          <p:cNvPr id="5" name="Footer Placeholder 4">
            <a:extLst>
              <a:ext uri="{FF2B5EF4-FFF2-40B4-BE49-F238E27FC236}">
                <a16:creationId xmlns:a16="http://schemas.microsoft.com/office/drawing/2014/main" id="{3C512ACC-D1D9-4BBA-8CF8-97551A75A61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AF8D28D6-CF33-4994-BD10-7C0EF214C7A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3E7CAE9-3788-4372-8307-769BC713AC88}" type="slidenum">
              <a:rPr lang="en-AU" altLang="en-US"/>
              <a:pPr/>
              <a:t>‹#›</a:t>
            </a:fld>
            <a:endParaRPr lang="en-AU" altLang="en-US"/>
          </a:p>
        </p:txBody>
      </p:sp>
    </p:spTree>
    <p:extLst>
      <p:ext uri="{BB962C8B-B14F-4D97-AF65-F5344CB8AC3E}">
        <p14:creationId xmlns:p14="http://schemas.microsoft.com/office/powerpoint/2010/main" val="1852229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fontAlgn="base">
        <a:spcBef>
          <a:spcPct val="0"/>
        </a:spcBef>
        <a:spcAft>
          <a:spcPct val="0"/>
        </a:spcAft>
        <a:defRPr sz="3200" b="1">
          <a:solidFill>
            <a:schemeClr val="tx1"/>
          </a:solidFill>
          <a:latin typeface="Comic Sans MS" pitchFamily="66" charset="0"/>
        </a:defRPr>
      </a:lvl2pPr>
      <a:lvl3pPr algn="ctr" rtl="0" fontAlgn="base">
        <a:spcBef>
          <a:spcPct val="0"/>
        </a:spcBef>
        <a:spcAft>
          <a:spcPct val="0"/>
        </a:spcAft>
        <a:defRPr sz="3200" b="1">
          <a:solidFill>
            <a:schemeClr val="tx1"/>
          </a:solidFill>
          <a:latin typeface="Comic Sans MS" pitchFamily="66" charset="0"/>
        </a:defRPr>
      </a:lvl3pPr>
      <a:lvl4pPr algn="ctr" rtl="0" fontAlgn="base">
        <a:spcBef>
          <a:spcPct val="0"/>
        </a:spcBef>
        <a:spcAft>
          <a:spcPct val="0"/>
        </a:spcAft>
        <a:defRPr sz="3200" b="1">
          <a:solidFill>
            <a:schemeClr val="tx1"/>
          </a:solidFill>
          <a:latin typeface="Comic Sans MS" pitchFamily="66" charset="0"/>
        </a:defRPr>
      </a:lvl4pPr>
      <a:lvl5pPr algn="ctr" rtl="0" fontAlgn="base">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5E816D2B-9017-4F59-B92C-7405DB52DE55}"/>
              </a:ext>
            </a:extLst>
          </p:cNvPr>
          <p:cNvSpPr>
            <a:spLocks noGrp="1"/>
          </p:cNvSpPr>
          <p:nvPr>
            <p:ph type="body" idx="1"/>
          </p:nvPr>
        </p:nvSpPr>
        <p:spPr bwMode="auto">
          <a:xfrm>
            <a:off x="395288" y="260350"/>
            <a:ext cx="8229600" cy="648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7870607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3200" b="1" kern="1200">
          <a:solidFill>
            <a:schemeClr val="tx1"/>
          </a:solidFill>
          <a:effectLst>
            <a:outerShdw blurRad="38100" dist="38100" dir="2700000" algn="tl">
              <a:srgbClr val="000000">
                <a:alpha val="43137"/>
              </a:srgbClr>
            </a:outerShdw>
          </a:effectLst>
          <a:latin typeface="Comic Sans MS"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defRPr sz="3200" b="1" kern="1200">
          <a:solidFill>
            <a:schemeClr val="tx1"/>
          </a:solidFill>
          <a:effectLst>
            <a:outerShdw blurRad="38100" dist="38100" dir="2700000" algn="tl">
              <a:srgbClr val="000000">
                <a:alpha val="43137"/>
              </a:srgbClr>
            </a:outerShdw>
          </a:effectLst>
          <a:latin typeface="Comic Sans MS"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file:///G:\Sunday\Sunday%2030th%20May%202021\God%20So%20Loved%20(Acoustic)%20-%20Hillsong%20Worship.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meliak\Desktop\AKB\CHURCH\UCA\Synod\MM &amp; CC\XC Photos &amp; Images\Welcome all.jpg">
            <a:extLst>
              <a:ext uri="{FF2B5EF4-FFF2-40B4-BE49-F238E27FC236}">
                <a16:creationId xmlns:a16="http://schemas.microsoft.com/office/drawing/2014/main" id="{30D3A2FC-136B-4DCA-A968-E47B53784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3434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Documents and Settings\ameliak\Desktop\AKB\CHURCH\UCA\Synod\MM &amp; CC\XC Photos &amp; Images\Welcome 1.jpg">
            <a:extLst>
              <a:ext uri="{FF2B5EF4-FFF2-40B4-BE49-F238E27FC236}">
                <a16:creationId xmlns:a16="http://schemas.microsoft.com/office/drawing/2014/main" id="{C7A28A8A-D7EA-4EE4-95A7-1A15F2823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Documents and Settings\ameliak\Desktop\AKB\CHURCH\UCA\Synod\MM &amp; CC\XC Photos &amp; Images\Welcome4.jpg">
            <a:extLst>
              <a:ext uri="{FF2B5EF4-FFF2-40B4-BE49-F238E27FC236}">
                <a16:creationId xmlns:a16="http://schemas.microsoft.com/office/drawing/2014/main" id="{6D495C48-8100-41C7-9846-043A6D0B5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57563"/>
            <a:ext cx="44196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Documents and Settings\ameliak\Desktop\AKB\CHURCH\UCA\Synod\MM &amp; CC\XC Photos &amp; Images\Welcome2.jpg">
            <a:extLst>
              <a:ext uri="{FF2B5EF4-FFF2-40B4-BE49-F238E27FC236}">
                <a16:creationId xmlns:a16="http://schemas.microsoft.com/office/drawing/2014/main" id="{43F926BD-1C45-4604-B993-F53168844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41688"/>
            <a:ext cx="44196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9A9BD1F-3E24-4285-8D33-D1ABDB7BB8AB}"/>
              </a:ext>
            </a:extLst>
          </p:cNvPr>
          <p:cNvSpPr>
            <a:spLocks noGrp="1" noChangeArrowheads="1"/>
          </p:cNvSpPr>
          <p:nvPr>
            <p:ph type="title"/>
          </p:nvPr>
        </p:nvSpPr>
        <p:spPr>
          <a:xfrm>
            <a:off x="457200" y="274638"/>
            <a:ext cx="8229600" cy="6178550"/>
          </a:xfrm>
        </p:spPr>
        <p:txBody>
          <a:bodyPr/>
          <a:lstStyle/>
          <a:p>
            <a:pPr eaLnBrk="1" hangingPunct="1">
              <a:defRPr/>
            </a:pPr>
            <a:endParaRPr lang="en-US" dirty="0"/>
          </a:p>
        </p:txBody>
      </p:sp>
      <p:pic>
        <p:nvPicPr>
          <p:cNvPr id="4099" name="Picture 3" descr="Grigorij_Grigorjewitsch_Mjassojedow_001-large">
            <a:extLst>
              <a:ext uri="{FF2B5EF4-FFF2-40B4-BE49-F238E27FC236}">
                <a16:creationId xmlns:a16="http://schemas.microsoft.com/office/drawing/2014/main" id="{F3E2797B-EEE8-49CA-B96E-F5871FED2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80010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333F-2464-480C-9F51-9B230555A9FB}"/>
              </a:ext>
            </a:extLst>
          </p:cNvPr>
          <p:cNvSpPr>
            <a:spLocks noGrp="1"/>
          </p:cNvSpPr>
          <p:nvPr>
            <p:ph type="title"/>
          </p:nvPr>
        </p:nvSpPr>
        <p:spPr>
          <a:xfrm>
            <a:off x="457200" y="274638"/>
            <a:ext cx="8229600" cy="6178550"/>
          </a:xfrm>
        </p:spPr>
        <p:txBody>
          <a:bodyPr/>
          <a:lstStyle/>
          <a:p>
            <a:pPr>
              <a:defRPr/>
            </a:pPr>
            <a:r>
              <a:rPr lang="en-AU" dirty="0"/>
              <a:t>INTERACTIVE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2E9E-E8A8-4293-BB64-B7B0E2193A2E}"/>
              </a:ext>
            </a:extLst>
          </p:cNvPr>
          <p:cNvSpPr>
            <a:spLocks noGrp="1"/>
          </p:cNvSpPr>
          <p:nvPr>
            <p:ph type="title"/>
          </p:nvPr>
        </p:nvSpPr>
        <p:spPr>
          <a:xfrm>
            <a:off x="457200" y="274638"/>
            <a:ext cx="8229600" cy="2290266"/>
          </a:xfrm>
        </p:spPr>
        <p:txBody>
          <a:bodyPr/>
          <a:lstStyle/>
          <a:p>
            <a:pPr algn="ctr"/>
            <a:r>
              <a:rPr lang="en-GB" sz="3200" dirty="0"/>
              <a:t>For God So Loved the World</a:t>
            </a:r>
            <a:br>
              <a:rPr lang="en-GB" sz="3200" dirty="0"/>
            </a:br>
            <a:r>
              <a:rPr lang="en-GB" sz="3200" dirty="0"/>
              <a:t>-Hillsong</a:t>
            </a:r>
            <a:endParaRPr lang="en-AU" sz="3200" dirty="0"/>
          </a:p>
        </p:txBody>
      </p:sp>
      <p:pic>
        <p:nvPicPr>
          <p:cNvPr id="3" name="Picture 2">
            <a:hlinkClick r:id="rId2" action="ppaction://hlinkfile"/>
            <a:extLst>
              <a:ext uri="{FF2B5EF4-FFF2-40B4-BE49-F238E27FC236}">
                <a16:creationId xmlns:a16="http://schemas.microsoft.com/office/drawing/2014/main" id="{FC0F070B-F24D-48FB-AC22-482799895058}"/>
              </a:ext>
            </a:extLst>
          </p:cNvPr>
          <p:cNvPicPr>
            <a:picLocks noChangeAspect="1"/>
          </p:cNvPicPr>
          <p:nvPr/>
        </p:nvPicPr>
        <p:blipFill>
          <a:blip r:embed="rId3"/>
          <a:stretch>
            <a:fillRect/>
          </a:stretch>
        </p:blipFill>
        <p:spPr>
          <a:xfrm>
            <a:off x="1187624" y="2662036"/>
            <a:ext cx="6588224" cy="3436324"/>
          </a:xfrm>
          <a:prstGeom prst="rect">
            <a:avLst/>
          </a:prstGeom>
        </p:spPr>
      </p:pic>
    </p:spTree>
    <p:extLst>
      <p:ext uri="{BB962C8B-B14F-4D97-AF65-F5344CB8AC3E}">
        <p14:creationId xmlns:p14="http://schemas.microsoft.com/office/powerpoint/2010/main" val="220640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333F-2464-480C-9F51-9B230555A9FB}"/>
              </a:ext>
            </a:extLst>
          </p:cNvPr>
          <p:cNvSpPr>
            <a:spLocks noGrp="1"/>
          </p:cNvSpPr>
          <p:nvPr>
            <p:ph type="title"/>
          </p:nvPr>
        </p:nvSpPr>
        <p:spPr>
          <a:xfrm>
            <a:off x="457200" y="274638"/>
            <a:ext cx="8229600" cy="3010346"/>
          </a:xfrm>
        </p:spPr>
        <p:txBody>
          <a:bodyPr/>
          <a:lstStyle/>
          <a:p>
            <a:pPr marL="342900" indent="-342900">
              <a:buFont typeface="Arial" panose="020B0604020202020204" pitchFamily="34" charset="0"/>
              <a:buChar char="•"/>
              <a:defRPr/>
            </a:pPr>
            <a:r>
              <a:rPr lang="en-GB" dirty="0"/>
              <a:t>Offertory</a:t>
            </a:r>
            <a:br>
              <a:rPr lang="en-GB" dirty="0"/>
            </a:br>
            <a:br>
              <a:rPr lang="en-GB" dirty="0"/>
            </a:br>
            <a:r>
              <a:rPr lang="en-GB" dirty="0">
                <a:solidFill>
                  <a:srgbClr val="0070C0"/>
                </a:solidFill>
              </a:rPr>
              <a:t>online – see our website     eden.uca.org.au </a:t>
            </a:r>
            <a:br>
              <a:rPr lang="en-GB" dirty="0">
                <a:solidFill>
                  <a:srgbClr val="0070C0"/>
                </a:solidFill>
              </a:rPr>
            </a:br>
            <a:br>
              <a:rPr lang="en-GB" dirty="0">
                <a:solidFill>
                  <a:srgbClr val="0070C0"/>
                </a:solidFill>
              </a:rPr>
            </a:br>
            <a:r>
              <a:rPr lang="en-GB" dirty="0">
                <a:solidFill>
                  <a:srgbClr val="0070C0"/>
                </a:solidFill>
              </a:rPr>
              <a:t>in the </a:t>
            </a:r>
            <a:r>
              <a:rPr lang="en-GB" dirty="0" err="1">
                <a:solidFill>
                  <a:srgbClr val="0070C0"/>
                </a:solidFill>
              </a:rPr>
              <a:t>allsorts</a:t>
            </a:r>
            <a:r>
              <a:rPr lang="en-GB" dirty="0">
                <a:solidFill>
                  <a:srgbClr val="0070C0"/>
                </a:solidFill>
              </a:rPr>
              <a:t> tin in the foyer of the church</a:t>
            </a:r>
            <a:br>
              <a:rPr lang="en-GB" dirty="0"/>
            </a:br>
            <a:endParaRPr lang="en-AU" dirty="0"/>
          </a:p>
        </p:txBody>
      </p:sp>
      <p:pic>
        <p:nvPicPr>
          <p:cNvPr id="4" name="Picture 3">
            <a:extLst>
              <a:ext uri="{FF2B5EF4-FFF2-40B4-BE49-F238E27FC236}">
                <a16:creationId xmlns:a16="http://schemas.microsoft.com/office/drawing/2014/main" id="{73AC51D2-5368-4BCE-83E6-4A100143A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3429000"/>
            <a:ext cx="2476500" cy="2857500"/>
          </a:xfrm>
          <a:prstGeom prst="rect">
            <a:avLst/>
          </a:prstGeom>
        </p:spPr>
      </p:pic>
    </p:spTree>
    <p:extLst>
      <p:ext uri="{BB962C8B-B14F-4D97-AF65-F5344CB8AC3E}">
        <p14:creationId xmlns:p14="http://schemas.microsoft.com/office/powerpoint/2010/main" val="351703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51DEE23-5954-4E61-884D-676D8CF45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63"/>
            <a:ext cx="72009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E2CE5FBF-C2D8-4FCC-ADF9-FB5532B4CF5A}"/>
              </a:ext>
            </a:extLst>
          </p:cNvPr>
          <p:cNvSpPr>
            <a:spLocks noChangeArrowheads="1"/>
          </p:cNvSpPr>
          <p:nvPr/>
        </p:nvSpPr>
        <p:spPr bwMode="auto">
          <a:xfrm rot="21086979">
            <a:off x="3529877" y="4203234"/>
            <a:ext cx="280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2800" b="1" dirty="0">
                <a:latin typeface="Calibri" panose="020F0502020204030204" pitchFamily="34"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42EF-2F84-49BF-BD31-A3BBEA4BD832}"/>
              </a:ext>
            </a:extLst>
          </p:cNvPr>
          <p:cNvSpPr>
            <a:spLocks noGrp="1"/>
          </p:cNvSpPr>
          <p:nvPr>
            <p:ph type="title" idx="4294967295"/>
          </p:nvPr>
        </p:nvSpPr>
        <p:spPr/>
        <p:txBody>
          <a:bodyPr/>
          <a:lstStyle/>
          <a:p>
            <a:pPr algn="l">
              <a:defRPr/>
            </a:pPr>
            <a:r>
              <a:rPr lang="en-GB" sz="2400" i="1" dirty="0">
                <a:solidFill>
                  <a:srgbClr val="880000"/>
                </a:solidFill>
              </a:rPr>
              <a:t>Romans 8:12-17</a:t>
            </a:r>
            <a:br>
              <a:rPr lang="en-AU" sz="2400" i="1" dirty="0"/>
            </a:br>
            <a:r>
              <a:rPr lang="en-AU" sz="2400" dirty="0">
                <a:solidFill>
                  <a:srgbClr val="010000"/>
                </a:solidFill>
                <a:ea typeface="Times New Roman"/>
              </a:rPr>
              <a:t> So then, brothers and sisters,</a:t>
            </a:r>
            <a:r>
              <a:rPr lang="en-AU" sz="2400" u="sng" baseline="30000" dirty="0">
                <a:solidFill>
                  <a:srgbClr val="0000BB"/>
                </a:solidFill>
                <a:ea typeface="Times New Roman"/>
              </a:rPr>
              <a:t> </a:t>
            </a:r>
            <a:br>
              <a:rPr lang="en-AU" sz="2400" dirty="0">
                <a:ea typeface="Times New Roman"/>
              </a:rPr>
            </a:br>
            <a:r>
              <a:rPr lang="en-AU" sz="2400" dirty="0">
                <a:solidFill>
                  <a:srgbClr val="010000"/>
                </a:solidFill>
                <a:ea typeface="Times New Roman"/>
              </a:rPr>
              <a:t> we are debtors, not to the flesh, to live according to the flesh—for if you live according to the flesh, you will die; but if by the Spirit you put to death the deeds of the body, you will live. For all who are led by the Spirit of God are children of God. You did not receive a spirit of slavery to fall back into fear but you have received a spirit of adoption. When we cry, ‘Abba!</a:t>
            </a:r>
            <a:r>
              <a:rPr lang="en-AU" sz="2400" u="sng" baseline="30000" dirty="0">
                <a:solidFill>
                  <a:srgbClr val="0000BB"/>
                </a:solidFill>
                <a:ea typeface="Times New Roman"/>
              </a:rPr>
              <a:t> </a:t>
            </a:r>
            <a:r>
              <a:rPr lang="en-AU" sz="2400" dirty="0">
                <a:solidFill>
                  <a:srgbClr val="010000"/>
                </a:solidFill>
                <a:ea typeface="Times New Roman"/>
              </a:rPr>
              <a:t> Father!’ it is that very Spirit bearing witness</a:t>
            </a:r>
            <a:r>
              <a:rPr lang="en-AU" sz="2400" u="sng" baseline="30000" dirty="0">
                <a:solidFill>
                  <a:srgbClr val="0000BB"/>
                </a:solidFill>
                <a:ea typeface="Times New Roman"/>
              </a:rPr>
              <a:t> </a:t>
            </a:r>
            <a:r>
              <a:rPr lang="en-AU" sz="2400" dirty="0">
                <a:solidFill>
                  <a:srgbClr val="010000"/>
                </a:solidFill>
                <a:ea typeface="Times New Roman"/>
              </a:rPr>
              <a:t> with our spirit that we are children of God, and if children, then heirs, heirs of God and joint heirs with Christ—if, in fact, we suffer with him so that we may also be glorified with him.</a:t>
            </a:r>
            <a:br>
              <a:rPr lang="en-AU" sz="2400" dirty="0">
                <a:solidFill>
                  <a:srgbClr val="010000"/>
                </a:solidFill>
                <a:ea typeface="Times New Roman"/>
              </a:rPr>
            </a:br>
            <a:r>
              <a:rPr lang="en-AU" sz="2400" dirty="0">
                <a:solidFill>
                  <a:srgbClr val="010000"/>
                </a:solidFill>
                <a:ea typeface="Times New Roman"/>
              </a:rPr>
              <a:t>********************************************</a:t>
            </a:r>
            <a:br>
              <a:rPr lang="en-AU" sz="2400" dirty="0">
                <a:ea typeface="Times New Roman"/>
              </a:rPr>
            </a:br>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A06C6702-A093-4E0B-8A8B-E45945487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3375"/>
            <a:ext cx="59753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81B3-7CDC-4734-AFD7-0E779BAA4D92}"/>
              </a:ext>
            </a:extLst>
          </p:cNvPr>
          <p:cNvSpPr>
            <a:spLocks noGrp="1"/>
          </p:cNvSpPr>
          <p:nvPr>
            <p:ph type="title" idx="4294967295"/>
          </p:nvPr>
        </p:nvSpPr>
        <p:spPr/>
        <p:txBody>
          <a:bodyPr/>
          <a:lstStyle/>
          <a:p>
            <a:pPr algn="l">
              <a:defRPr/>
            </a:pPr>
            <a:r>
              <a:rPr lang="en-GB" sz="2400" dirty="0">
                <a:solidFill>
                  <a:srgbClr val="0070C0"/>
                </a:solidFill>
                <a:ea typeface="Times New Roman"/>
              </a:rPr>
              <a:t>John 3:1-17</a:t>
            </a:r>
            <a:br>
              <a:rPr lang="en-AU" sz="2400" dirty="0">
                <a:solidFill>
                  <a:srgbClr val="010000"/>
                </a:solidFill>
                <a:ea typeface="Times New Roman"/>
              </a:rPr>
            </a:br>
            <a:r>
              <a:rPr lang="en-AU" sz="2400" dirty="0">
                <a:solidFill>
                  <a:srgbClr val="010000"/>
                </a:solidFill>
                <a:ea typeface="Times New Roman"/>
              </a:rPr>
              <a:t>Now there was a Pharisee named Nicodemus, a leader of the Jews. He came to Jesus    by night and said to him, ‘Rabbi, we know that you are a teacher who has come from God; for no one can do these signs that you do apart from the presence of God.’ Jesus answered him, ‘Very truly, I tell you, no one can see the kingdom of God without being born from above.’    Nicodemus said to him, ‘How can anyone be born after having grown old? Can one enter a second time into the mother’s womb and be born?’</a:t>
            </a:r>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6B59-4B27-438B-A030-2509A620BF38}"/>
              </a:ext>
            </a:extLst>
          </p:cNvPr>
          <p:cNvSpPr>
            <a:spLocks noGrp="1"/>
          </p:cNvSpPr>
          <p:nvPr>
            <p:ph type="title" idx="4294967295"/>
          </p:nvPr>
        </p:nvSpPr>
        <p:spPr/>
        <p:txBody>
          <a:bodyPr/>
          <a:lstStyle/>
          <a:p>
            <a:pPr algn="l">
              <a:defRPr/>
            </a:pPr>
            <a:r>
              <a:rPr lang="en-AU" sz="2400" dirty="0">
                <a:solidFill>
                  <a:srgbClr val="010000"/>
                </a:solidFill>
                <a:ea typeface="Times New Roman"/>
              </a:rPr>
              <a:t> Jesus answered, ‘Very truly, I tell you, no one can enter the kingdom of God without being born of water and Spirit. What is born of the flesh is flesh, and what is born of the Spirit is spirit.    Do not be astonished that I said to you, “You    must be born from above.”    The wind    blows where it chooses, and you hear the sound of it, but you do not know where it comes from or where it goes. So it is with everyone who is born of the Spirit.’ Nicodemus said to him, ‘How can these things be?’ Jesus answered him, ‘Are you a teacher of Israel, and yet you do not understand these things?</a:t>
            </a:r>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6634-63F1-42A9-8311-54FFEECA8D51}"/>
              </a:ext>
            </a:extLst>
          </p:cNvPr>
          <p:cNvSpPr>
            <a:spLocks noGrp="1"/>
          </p:cNvSpPr>
          <p:nvPr>
            <p:ph type="title" idx="4294967295"/>
          </p:nvPr>
        </p:nvSpPr>
        <p:spPr/>
        <p:txBody>
          <a:bodyPr/>
          <a:lstStyle/>
          <a:p>
            <a:pPr algn="l">
              <a:defRPr/>
            </a:pPr>
            <a:br>
              <a:rPr lang="en-AU" sz="2400" dirty="0">
                <a:solidFill>
                  <a:srgbClr val="010000"/>
                </a:solidFill>
                <a:ea typeface="Times New Roman"/>
              </a:rPr>
            </a:br>
            <a:r>
              <a:rPr lang="en-AU" sz="2400" dirty="0">
                <a:solidFill>
                  <a:srgbClr val="010000"/>
                </a:solidFill>
                <a:ea typeface="Times New Roman"/>
              </a:rPr>
              <a:t> ‘Very truly, I tell you, we speak of what we know and testify to what we have seen; yet you   do not receive our testimony. If I have told you about earthly things and you do not believe, how can you believe if I tell you about heavenly things? No one has ascended into heaven except the one who descended from heaven, the Son of Man.   And just as Moses lifted up the serpent in the wilderness, so must the Son of Man be lifted up, that whoever believes in him may have eternal life.  </a:t>
            </a:r>
            <a:br>
              <a:rPr lang="en-AU" sz="2400" dirty="0">
                <a:solidFill>
                  <a:srgbClr val="010000"/>
                </a:solidFill>
                <a:ea typeface="Times New Roman"/>
              </a:rPr>
            </a:br>
            <a:r>
              <a:rPr lang="en-AU" sz="2400" dirty="0">
                <a:solidFill>
                  <a:srgbClr val="010000"/>
                </a:solidFill>
                <a:ea typeface="Times New Roman"/>
              </a:rPr>
              <a:t> ‘For God so loved the world that he gave his only Son, so that everyone who believes in him may not perish but may have eternal life.</a:t>
            </a:r>
            <a:br>
              <a:rPr lang="en-AU" sz="2400" dirty="0">
                <a:solidFill>
                  <a:srgbClr val="010000"/>
                </a:solidFill>
                <a:ea typeface="Times New Roman"/>
              </a:rPr>
            </a:br>
            <a:r>
              <a:rPr lang="en-AU" sz="2400" dirty="0">
                <a:solidFill>
                  <a:srgbClr val="010000"/>
                </a:solidFill>
                <a:ea typeface="Times New Roman"/>
              </a:rPr>
              <a:t> ‘Indeed, God did not send the Son into the world to condemn the world, but in order that the world might be saved through him.</a:t>
            </a:r>
            <a:br>
              <a:rPr lang="en-AU" sz="2400" dirty="0">
                <a:solidFill>
                  <a:srgbClr val="010000"/>
                </a:solidFill>
                <a:ea typeface="Times New Roman"/>
              </a:rPr>
            </a:br>
            <a:r>
              <a:rPr lang="en-AU" sz="2400" dirty="0">
                <a:solidFill>
                  <a:srgbClr val="010000"/>
                </a:solidFill>
                <a:ea typeface="Times New Roman"/>
              </a:rPr>
              <a:t>***********************************</a:t>
            </a:r>
            <a:r>
              <a:rPr lang="en-AU" sz="1400" dirty="0">
                <a:latin typeface="Comic Sans MS"/>
                <a:ea typeface="Times New Roman"/>
                <a:cs typeface="Times New Roman"/>
              </a:rPr>
              <a:t> </a:t>
            </a:r>
            <a:br>
              <a:rPr lang="en-AU" sz="1200" dirty="0">
                <a:latin typeface="Courier"/>
                <a:ea typeface="Times New Roman"/>
                <a:cs typeface="Times New Roman"/>
              </a:rPr>
            </a:br>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249FB6-A189-4F96-B838-BB8896A18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408"/>
            <a:ext cx="9144000" cy="5143500"/>
          </a:xfrm>
          <a:prstGeom prst="rect">
            <a:avLst/>
          </a:prstGeom>
        </p:spPr>
      </p:pic>
      <p:sp>
        <p:nvSpPr>
          <p:cNvPr id="4" name="TextBox 3">
            <a:extLst>
              <a:ext uri="{FF2B5EF4-FFF2-40B4-BE49-F238E27FC236}">
                <a16:creationId xmlns:a16="http://schemas.microsoft.com/office/drawing/2014/main" id="{0D49852A-79AD-4207-980F-40B9E2F83010}"/>
              </a:ext>
            </a:extLst>
          </p:cNvPr>
          <p:cNvSpPr txBox="1"/>
          <p:nvPr/>
        </p:nvSpPr>
        <p:spPr>
          <a:xfrm>
            <a:off x="143508" y="5085184"/>
            <a:ext cx="8856984" cy="1323439"/>
          </a:xfrm>
          <a:prstGeom prst="rect">
            <a:avLst/>
          </a:prstGeom>
          <a:solidFill>
            <a:schemeClr val="accent6">
              <a:lumMod val="20000"/>
              <a:lumOff val="80000"/>
              <a:alpha val="42000"/>
            </a:schemeClr>
          </a:solidFill>
        </p:spPr>
        <p:txBody>
          <a:bodyPr wrap="square">
            <a:spAutoFit/>
          </a:bodyPr>
          <a:lstStyle/>
          <a:p>
            <a:pPr algn="ctr">
              <a:defRPr/>
            </a:pPr>
            <a:r>
              <a:rPr lang="en-AU" sz="2000" b="1" dirty="0">
                <a:latin typeface="Arial" charset="0"/>
                <a:cs typeface="Arial" charset="0"/>
              </a:rPr>
              <a:t>We acknowledge the sovereign First Peoples of these lands and waters </a:t>
            </a:r>
          </a:p>
          <a:p>
            <a:pPr algn="ctr">
              <a:defRPr/>
            </a:pPr>
            <a:r>
              <a:rPr lang="en-AU" sz="2000" b="1" dirty="0">
                <a:latin typeface="Arial" charset="0"/>
                <a:cs typeface="Arial" charset="0"/>
              </a:rPr>
              <a:t>where we meet, the Yuin Nation.</a:t>
            </a:r>
            <a:br>
              <a:rPr lang="en-AU" sz="2000" b="1" dirty="0">
                <a:latin typeface="Arial" charset="0"/>
                <a:cs typeface="Arial" charset="0"/>
              </a:rPr>
            </a:br>
            <a:r>
              <a:rPr lang="en-AU" sz="2000" b="1" dirty="0">
                <a:latin typeface="Arial" charset="0"/>
                <a:cs typeface="Arial" charset="0"/>
              </a:rPr>
              <a:t>We pay our respects to their elders past and present and to all Aboriginal people who have cared for this place since creation.</a:t>
            </a:r>
          </a:p>
        </p:txBody>
      </p:sp>
    </p:spTree>
    <p:extLst>
      <p:ext uri="{BB962C8B-B14F-4D97-AF65-F5344CB8AC3E}">
        <p14:creationId xmlns:p14="http://schemas.microsoft.com/office/powerpoint/2010/main" val="31314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E6894D0-6200-4796-A4A1-33CB3016A321}"/>
              </a:ext>
            </a:extLst>
          </p:cNvPr>
          <p:cNvSpPr>
            <a:spLocks noGrp="1" noChangeArrowheads="1"/>
          </p:cNvSpPr>
          <p:nvPr>
            <p:ph type="ctrTitle"/>
          </p:nvPr>
        </p:nvSpPr>
        <p:spPr>
          <a:xfrm>
            <a:off x="179512" y="2924944"/>
            <a:ext cx="8964488" cy="3552056"/>
          </a:xfrm>
          <a:noFill/>
          <a:ln/>
        </p:spPr>
        <p:txBody>
          <a:bodyPr lIns="38100" tIns="38100" rIns="38100" bIns="38100" anchor="t"/>
          <a:lstStyle/>
          <a:p>
            <a:pPr>
              <a:lnSpc>
                <a:spcPts val="3500"/>
              </a:lnSpc>
            </a:pPr>
            <a:r>
              <a:rPr lang="en-AU" altLang="en-US" sz="3600" b="1" dirty="0">
                <a:solidFill>
                  <a:schemeClr val="tx1"/>
                </a:solidFill>
                <a:effectLst>
                  <a:outerShdw blurRad="38100" dist="38100" dir="2700000" algn="tl">
                    <a:srgbClr val="000000"/>
                  </a:outerShdw>
                </a:effectLst>
                <a:latin typeface="Comic Sans MS" panose="030F0702030302020204" pitchFamily="66" charset="0"/>
              </a:rPr>
              <a:t>Majesty, worship His majesty</a:t>
            </a:r>
            <a:br>
              <a:rPr lang="en-AU" altLang="en-US" sz="3600" b="1" dirty="0">
                <a:solidFill>
                  <a:schemeClr val="tx1"/>
                </a:solidFill>
                <a:effectLst>
                  <a:outerShdw blurRad="38100" dist="38100" dir="2700000" algn="tl">
                    <a:srgbClr val="000000"/>
                  </a:outerShdw>
                </a:effectLst>
                <a:latin typeface="Comic Sans MS" panose="030F0702030302020204" pitchFamily="66" charset="0"/>
              </a:rPr>
            </a:br>
            <a:r>
              <a:rPr lang="en-AU" altLang="en-US" sz="3600" b="1" dirty="0">
                <a:solidFill>
                  <a:schemeClr val="tx1"/>
                </a:solidFill>
                <a:effectLst>
                  <a:outerShdw blurRad="38100" dist="38100" dir="2700000" algn="tl">
                    <a:srgbClr val="000000"/>
                  </a:outerShdw>
                </a:effectLst>
                <a:latin typeface="Comic Sans MS" panose="030F0702030302020204" pitchFamily="66" charset="0"/>
              </a:rPr>
              <a:t>Unto Jesus be all glory, power and praise</a:t>
            </a:r>
            <a:br>
              <a:rPr lang="en-AU" altLang="en-US" sz="3600" b="1" dirty="0">
                <a:solidFill>
                  <a:schemeClr val="tx1"/>
                </a:solidFill>
                <a:effectLst>
                  <a:outerShdw blurRad="38100" dist="38100" dir="2700000" algn="tl">
                    <a:srgbClr val="000000"/>
                  </a:outerShdw>
                </a:effectLst>
                <a:latin typeface="Comic Sans MS" panose="030F0702030302020204" pitchFamily="66" charset="0"/>
              </a:rPr>
            </a:br>
            <a:r>
              <a:rPr lang="en-AU" altLang="en-US" sz="3600" b="1" dirty="0">
                <a:solidFill>
                  <a:schemeClr val="tx1"/>
                </a:solidFill>
                <a:effectLst>
                  <a:outerShdw blurRad="38100" dist="38100" dir="2700000" algn="tl">
                    <a:srgbClr val="000000"/>
                  </a:outerShdw>
                </a:effectLst>
                <a:latin typeface="Comic Sans MS" panose="030F0702030302020204" pitchFamily="66" charset="0"/>
              </a:rPr>
              <a:t>Majesty, Kingdom authority</a:t>
            </a:r>
            <a:br>
              <a:rPr lang="en-AU" altLang="en-US" sz="3600" b="1" dirty="0">
                <a:solidFill>
                  <a:schemeClr val="tx1"/>
                </a:solidFill>
                <a:effectLst>
                  <a:outerShdw blurRad="38100" dist="38100" dir="2700000" algn="tl">
                    <a:srgbClr val="000000"/>
                  </a:outerShdw>
                </a:effectLst>
                <a:latin typeface="Comic Sans MS" panose="030F0702030302020204" pitchFamily="66" charset="0"/>
              </a:rPr>
            </a:br>
            <a:r>
              <a:rPr lang="en-AU" altLang="en-US" sz="3600" b="1" dirty="0">
                <a:solidFill>
                  <a:schemeClr val="tx1"/>
                </a:solidFill>
                <a:effectLst>
                  <a:outerShdw blurRad="38100" dist="38100" dir="2700000" algn="tl">
                    <a:srgbClr val="000000"/>
                  </a:outerShdw>
                </a:effectLst>
                <a:latin typeface="Comic Sans MS" panose="030F0702030302020204" pitchFamily="66" charset="0"/>
              </a:rPr>
              <a:t>Flow from his throne</a:t>
            </a:r>
            <a:br>
              <a:rPr lang="en-AU" altLang="en-US" sz="3600" b="1" dirty="0">
                <a:solidFill>
                  <a:schemeClr val="tx1"/>
                </a:solidFill>
                <a:effectLst>
                  <a:outerShdw blurRad="38100" dist="38100" dir="2700000" algn="tl">
                    <a:srgbClr val="000000"/>
                  </a:outerShdw>
                </a:effectLst>
                <a:latin typeface="Comic Sans MS" panose="030F0702030302020204" pitchFamily="66" charset="0"/>
              </a:rPr>
            </a:br>
            <a:r>
              <a:rPr lang="en-AU" altLang="en-US" sz="3600" b="1" dirty="0">
                <a:solidFill>
                  <a:schemeClr val="tx1"/>
                </a:solidFill>
                <a:effectLst>
                  <a:outerShdw blurRad="38100" dist="38100" dir="2700000" algn="tl">
                    <a:srgbClr val="000000"/>
                  </a:outerShdw>
                </a:effectLst>
                <a:latin typeface="Comic Sans MS" panose="030F0702030302020204" pitchFamily="66" charset="0"/>
              </a:rPr>
              <a:t>Unto his own</a:t>
            </a:r>
            <a:br>
              <a:rPr lang="en-AU" altLang="en-US" sz="3600" b="1" dirty="0">
                <a:solidFill>
                  <a:schemeClr val="tx1"/>
                </a:solidFill>
                <a:effectLst>
                  <a:outerShdw blurRad="38100" dist="38100" dir="2700000" algn="tl">
                    <a:srgbClr val="000000"/>
                  </a:outerShdw>
                </a:effectLst>
                <a:latin typeface="Comic Sans MS" panose="030F0702030302020204" pitchFamily="66" charset="0"/>
              </a:rPr>
            </a:br>
            <a:r>
              <a:rPr lang="en-AU" altLang="en-US" sz="3600" b="1" dirty="0">
                <a:solidFill>
                  <a:schemeClr val="tx1"/>
                </a:solidFill>
                <a:effectLst>
                  <a:outerShdw blurRad="38100" dist="38100" dir="2700000" algn="tl">
                    <a:srgbClr val="000000"/>
                  </a:outerShdw>
                </a:effectLst>
                <a:latin typeface="Comic Sans MS" panose="030F0702030302020204" pitchFamily="66" charset="0"/>
              </a:rPr>
              <a:t>His anthem raise!</a:t>
            </a:r>
            <a:br>
              <a:rPr lang="en-AU" altLang="en-US" sz="3600" b="1" dirty="0">
                <a:solidFill>
                  <a:schemeClr val="tx1"/>
                </a:solidFill>
                <a:effectLst>
                  <a:outerShdw blurRad="38100" dist="38100" dir="2700000" algn="tl">
                    <a:srgbClr val="000000"/>
                  </a:outerShdw>
                </a:effectLst>
                <a:latin typeface="Comic Sans MS" panose="030F0702030302020204" pitchFamily="66" charset="0"/>
              </a:rPr>
            </a:br>
            <a:endParaRPr lang="en-AU" altLang="en-US" sz="3600" b="1" dirty="0">
              <a:solidFill>
                <a:schemeClr val="tx1"/>
              </a:solidFill>
              <a:effectLst>
                <a:outerShdw blurRad="38100" dist="38100" dir="2700000" algn="tl">
                  <a:srgbClr val="000000"/>
                </a:outerShdw>
              </a:effectLst>
              <a:latin typeface="Comic Sans MS" panose="030F0702030302020204" pitchFamily="66" charset="0"/>
            </a:endParaRPr>
          </a:p>
        </p:txBody>
      </p:sp>
      <p:sp>
        <p:nvSpPr>
          <p:cNvPr id="4099" name="Text Box 3">
            <a:extLst>
              <a:ext uri="{FF2B5EF4-FFF2-40B4-BE49-F238E27FC236}">
                <a16:creationId xmlns:a16="http://schemas.microsoft.com/office/drawing/2014/main" id="{CFF85BE6-EEBE-4F53-A003-7894042BB3E5}"/>
              </a:ext>
            </a:extLst>
          </p:cNvPr>
          <p:cNvSpPr txBox="1">
            <a:spLocks noChangeArrowheads="1"/>
          </p:cNvSpPr>
          <p:nvPr/>
        </p:nvSpPr>
        <p:spPr bwMode="auto">
          <a:xfrm>
            <a:off x="6300192" y="764704"/>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altLang="en-US" sz="36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Comic Sans MS" panose="030F0702030302020204" pitchFamily="66" charset="0"/>
                <a:ea typeface="+mn-ea"/>
                <a:cs typeface="+mn-cs"/>
              </a:rPr>
              <a:t>SoF</a:t>
            </a:r>
            <a:r>
              <a:rPr kumimoji="0" lang="en-AU"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AU"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anose="030F0702030302020204" pitchFamily="66" charset="0"/>
                <a:ea typeface="+mn-ea"/>
                <a:cs typeface="+mn-cs"/>
              </a:rPr>
              <a:t>379</a:t>
            </a:r>
          </a:p>
        </p:txBody>
      </p:sp>
    </p:spTree>
  </p:cSld>
  <p:clrMapOvr>
    <a:overrideClrMapping bg1="dk2" tx1="lt1" bg2="dk1"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C236E34-3B04-4D07-8A15-C22AFDBF17BF}"/>
              </a:ext>
            </a:extLst>
          </p:cNvPr>
          <p:cNvSpPr>
            <a:spLocks noGrp="1" noChangeArrowheads="1"/>
          </p:cNvSpPr>
          <p:nvPr>
            <p:ph type="title"/>
          </p:nvPr>
        </p:nvSpPr>
        <p:spPr>
          <a:xfrm>
            <a:off x="914400" y="2590800"/>
            <a:ext cx="7543800" cy="3733800"/>
          </a:xfrm>
        </p:spPr>
        <p:txBody>
          <a:bodyPr/>
          <a:lstStyle/>
          <a:p>
            <a:pPr>
              <a:lnSpc>
                <a:spcPts val="4000"/>
              </a:lnSpc>
            </a:pPr>
            <a:r>
              <a:rPr lang="en-AU" altLang="en-US" sz="3600" b="1" dirty="0">
                <a:solidFill>
                  <a:schemeClr val="tx1"/>
                </a:solidFill>
                <a:latin typeface="Comic Sans MS" panose="030F0702030302020204" pitchFamily="66" charset="0"/>
              </a:rPr>
              <a:t>So exalt, lift up on high</a:t>
            </a:r>
            <a:br>
              <a:rPr lang="en-AU" altLang="en-US" sz="3600" b="1" dirty="0">
                <a:solidFill>
                  <a:schemeClr val="tx1"/>
                </a:solidFill>
                <a:latin typeface="Comic Sans MS" panose="030F0702030302020204" pitchFamily="66" charset="0"/>
              </a:rPr>
            </a:br>
            <a:r>
              <a:rPr lang="en-AU" altLang="en-US" sz="3600" b="1" dirty="0">
                <a:solidFill>
                  <a:schemeClr val="tx1"/>
                </a:solidFill>
                <a:latin typeface="Comic Sans MS" panose="030F0702030302020204" pitchFamily="66" charset="0"/>
              </a:rPr>
              <a:t>The name of Jesus</a:t>
            </a:r>
            <a:br>
              <a:rPr lang="en-AU" altLang="en-US" sz="3600" b="1" dirty="0">
                <a:solidFill>
                  <a:schemeClr val="tx1"/>
                </a:solidFill>
                <a:latin typeface="Comic Sans MS" panose="030F0702030302020204" pitchFamily="66" charset="0"/>
              </a:rPr>
            </a:br>
            <a:r>
              <a:rPr lang="en-AU" altLang="en-US" sz="3600" b="1" dirty="0">
                <a:solidFill>
                  <a:schemeClr val="tx1"/>
                </a:solidFill>
                <a:latin typeface="Comic Sans MS" panose="030F0702030302020204" pitchFamily="66" charset="0"/>
              </a:rPr>
              <a:t>Magnify, come glorify</a:t>
            </a:r>
            <a:br>
              <a:rPr lang="en-AU" altLang="en-US" sz="3600" b="1" dirty="0">
                <a:solidFill>
                  <a:schemeClr val="tx1"/>
                </a:solidFill>
                <a:latin typeface="Comic Sans MS" panose="030F0702030302020204" pitchFamily="66" charset="0"/>
              </a:rPr>
            </a:br>
            <a:r>
              <a:rPr lang="en-AU" altLang="en-US" sz="3600" b="1" dirty="0">
                <a:solidFill>
                  <a:schemeClr val="tx1"/>
                </a:solidFill>
                <a:latin typeface="Comic Sans MS" panose="030F0702030302020204" pitchFamily="66" charset="0"/>
              </a:rPr>
              <a:t>Christ Jesus the King</a:t>
            </a:r>
            <a:br>
              <a:rPr lang="en-AU" altLang="en-US" sz="3600" b="1" dirty="0">
                <a:solidFill>
                  <a:schemeClr val="tx1"/>
                </a:solidFill>
                <a:latin typeface="Comic Sans MS" panose="030F0702030302020204" pitchFamily="66" charset="0"/>
              </a:rPr>
            </a:br>
            <a:r>
              <a:rPr lang="en-AU" altLang="en-US" sz="3600" b="1" dirty="0">
                <a:solidFill>
                  <a:schemeClr val="tx1"/>
                </a:solidFill>
                <a:latin typeface="Comic Sans MS" panose="030F0702030302020204" pitchFamily="66" charset="0"/>
              </a:rPr>
              <a:t>Majesty, worship His majesty</a:t>
            </a:r>
            <a:br>
              <a:rPr lang="en-AU" altLang="en-US" sz="3600" b="1" dirty="0">
                <a:solidFill>
                  <a:schemeClr val="tx1"/>
                </a:solidFill>
                <a:latin typeface="Comic Sans MS" panose="030F0702030302020204" pitchFamily="66" charset="0"/>
              </a:rPr>
            </a:br>
            <a:r>
              <a:rPr lang="en-AU" altLang="en-US" sz="3600" b="1" dirty="0">
                <a:solidFill>
                  <a:schemeClr val="tx1"/>
                </a:solidFill>
                <a:latin typeface="Comic Sans MS" panose="030F0702030302020204" pitchFamily="66" charset="0"/>
              </a:rPr>
              <a:t>Jesus who died, now glorified</a:t>
            </a:r>
            <a:br>
              <a:rPr lang="en-AU" altLang="en-US" sz="3600" b="1" dirty="0">
                <a:solidFill>
                  <a:schemeClr val="tx1"/>
                </a:solidFill>
                <a:latin typeface="Comic Sans MS" panose="030F0702030302020204" pitchFamily="66" charset="0"/>
              </a:rPr>
            </a:br>
            <a:r>
              <a:rPr lang="en-AU" altLang="en-US" sz="3600" b="1" dirty="0">
                <a:solidFill>
                  <a:schemeClr val="tx1"/>
                </a:solidFill>
                <a:latin typeface="Comic Sans MS" panose="030F0702030302020204" pitchFamily="66" charset="0"/>
              </a:rPr>
              <a:t>King of all Kings</a:t>
            </a:r>
          </a:p>
        </p:txBody>
      </p:sp>
      <p:sp>
        <p:nvSpPr>
          <p:cNvPr id="5123" name="Rectangle 3">
            <a:extLst>
              <a:ext uri="{FF2B5EF4-FFF2-40B4-BE49-F238E27FC236}">
                <a16:creationId xmlns:a16="http://schemas.microsoft.com/office/drawing/2014/main" id="{BB22117B-ED64-4662-8C85-FB53B870E2FA}"/>
              </a:ext>
            </a:extLst>
          </p:cNvPr>
          <p:cNvSpPr>
            <a:spLocks noChangeArrowheads="1"/>
          </p:cNvSpPr>
          <p:nvPr/>
        </p:nvSpPr>
        <p:spPr bwMode="auto">
          <a:xfrm>
            <a:off x="4953000" y="6258923"/>
            <a:ext cx="419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50000"/>
              </a:spcBef>
              <a:spcAft>
                <a:spcPct val="0"/>
              </a:spcAft>
              <a:buClrTx/>
              <a:buSzTx/>
              <a:buFontTx/>
              <a:buNone/>
              <a:tabLst/>
              <a:defRPr/>
            </a:pPr>
            <a:r>
              <a:rPr kumimoji="0" lang="en-AU"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Used by permission Christian Copyright Licensing - License No. 222909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2887FDF3-BD77-476B-8C97-7B857271E803}"/>
              </a:ext>
            </a:extLst>
          </p:cNvPr>
          <p:cNvSpPr>
            <a:spLocks noGrp="1" noChangeArrowheads="1"/>
          </p:cNvSpPr>
          <p:nvPr>
            <p:ph type="subTitle" idx="4294967295"/>
          </p:nvPr>
        </p:nvSpPr>
        <p:spPr bwMode="auto">
          <a:xfrm>
            <a:off x="467544" y="764704"/>
            <a:ext cx="64008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pPr>
            <a:r>
              <a:rPr lang="en-US" altLang="en-US" dirty="0">
                <a:latin typeface="Comic Sans MS" panose="030F0702030302020204" pitchFamily="66" charset="0"/>
              </a:rPr>
              <a:t>For the love of the world</a:t>
            </a:r>
          </a:p>
        </p:txBody>
      </p:sp>
      <p:pic>
        <p:nvPicPr>
          <p:cNvPr id="3" name="Picture 2">
            <a:extLst>
              <a:ext uri="{FF2B5EF4-FFF2-40B4-BE49-F238E27FC236}">
                <a16:creationId xmlns:a16="http://schemas.microsoft.com/office/drawing/2014/main" id="{3DBB3724-721D-4B7C-9793-8D33BF07B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piritseasons.com/client20/clipart/1189.jpg">
            <a:extLst>
              <a:ext uri="{FF2B5EF4-FFF2-40B4-BE49-F238E27FC236}">
                <a16:creationId xmlns:a16="http://schemas.microsoft.com/office/drawing/2014/main" id="{77D1363B-94E8-4306-ACBF-A3BE3B53539F}"/>
              </a:ext>
            </a:extLst>
          </p:cNvPr>
          <p:cNvPicPr>
            <a:picLocks noChangeAspect="1" noChangeArrowheads="1"/>
          </p:cNvPicPr>
          <p:nvPr/>
        </p:nvPicPr>
        <p:blipFill>
          <a:blip r:embed="rId2"/>
          <a:srcRect/>
          <a:stretch>
            <a:fillRect/>
          </a:stretch>
        </p:blipFill>
        <p:spPr bwMode="auto">
          <a:xfrm>
            <a:off x="0" y="6350"/>
            <a:ext cx="9144000" cy="6664325"/>
          </a:xfrm>
          <a:prstGeom prst="rect">
            <a:avLst/>
          </a:prstGeom>
          <a:solidFill>
            <a:schemeClr val="accent2">
              <a:lumMod val="20000"/>
              <a:lumOff val="80000"/>
            </a:schemeClr>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0C6F6649-2D6B-4C2F-A4D6-197A2DD8765C}"/>
              </a:ext>
            </a:extLst>
          </p:cNvPr>
          <p:cNvSpPr>
            <a:spLocks noGrp="1" noChangeArrowheads="1"/>
          </p:cNvSpPr>
          <p:nvPr>
            <p:ph type="subTitle" idx="1"/>
          </p:nvPr>
        </p:nvSpPr>
        <p:spPr>
          <a:xfrm>
            <a:off x="323850" y="311150"/>
            <a:ext cx="8496300" cy="5854700"/>
          </a:xfrm>
        </p:spPr>
        <p:txBody>
          <a:bodyPr/>
          <a:lstStyle/>
          <a:p>
            <a:pPr algn="l" eaLnBrk="1" hangingPunct="1">
              <a:defRPr/>
            </a:pPr>
            <a:r>
              <a:rPr lang="en-US" sz="2800" dirty="0"/>
              <a:t>To God be the glory </a:t>
            </a:r>
          </a:p>
          <a:p>
            <a:pPr algn="l" eaLnBrk="1" hangingPunct="1">
              <a:defRPr/>
            </a:pPr>
            <a:r>
              <a:rPr lang="en-US" sz="2800" dirty="0"/>
              <a:t>Great things he has done</a:t>
            </a:r>
          </a:p>
          <a:p>
            <a:pPr algn="l" eaLnBrk="1" hangingPunct="1">
              <a:defRPr/>
            </a:pPr>
            <a:r>
              <a:rPr lang="en-US" sz="2800" dirty="0"/>
              <a:t>So loved He the world that he gave us his Son</a:t>
            </a:r>
          </a:p>
          <a:p>
            <a:pPr algn="l" eaLnBrk="1" hangingPunct="1">
              <a:defRPr/>
            </a:pPr>
            <a:r>
              <a:rPr lang="en-US" sz="2800" dirty="0"/>
              <a:t>Who yielded his life, an atonement for sin</a:t>
            </a:r>
          </a:p>
          <a:p>
            <a:pPr algn="l" eaLnBrk="1" hangingPunct="1">
              <a:defRPr/>
            </a:pPr>
            <a:r>
              <a:rPr lang="en-US" sz="2800" dirty="0"/>
              <a:t>And opened the life-gate that all may go  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4040452-52C0-4A55-B214-F8AE68465270}"/>
              </a:ext>
            </a:extLst>
          </p:cNvPr>
          <p:cNvSpPr>
            <a:spLocks noGrp="1" noChangeArrowheads="1"/>
          </p:cNvSpPr>
          <p:nvPr>
            <p:ph type="body" idx="1"/>
          </p:nvPr>
        </p:nvSpPr>
        <p:spPr>
          <a:xfrm>
            <a:off x="395288" y="260350"/>
            <a:ext cx="8497192" cy="5721350"/>
          </a:xfrm>
        </p:spPr>
        <p:txBody>
          <a:bodyPr/>
          <a:lstStyle/>
          <a:p>
            <a:pPr eaLnBrk="1" hangingPunct="1">
              <a:buFontTx/>
              <a:buNone/>
              <a:defRPr/>
            </a:pPr>
            <a:r>
              <a:rPr lang="en-US" sz="2800" dirty="0"/>
              <a:t>Praise the Lord, Praise the Lord</a:t>
            </a:r>
          </a:p>
          <a:p>
            <a:pPr eaLnBrk="1" hangingPunct="1">
              <a:buFontTx/>
              <a:buNone/>
              <a:defRPr/>
            </a:pPr>
            <a:r>
              <a:rPr lang="en-US" sz="2800" dirty="0"/>
              <a:t>Let the earth hear His voice</a:t>
            </a:r>
          </a:p>
          <a:p>
            <a:pPr eaLnBrk="1" hangingPunct="1">
              <a:buFontTx/>
              <a:buNone/>
              <a:defRPr/>
            </a:pPr>
            <a:r>
              <a:rPr lang="en-US" sz="2800" dirty="0"/>
              <a:t>Praise the Lord, Praise the Lord</a:t>
            </a:r>
          </a:p>
          <a:p>
            <a:pPr eaLnBrk="1" hangingPunct="1">
              <a:buFontTx/>
              <a:buNone/>
              <a:defRPr/>
            </a:pPr>
            <a:r>
              <a:rPr lang="en-US" sz="2800" dirty="0"/>
              <a:t>Let the people rejoice</a:t>
            </a:r>
          </a:p>
          <a:p>
            <a:pPr eaLnBrk="1" hangingPunct="1">
              <a:buFontTx/>
              <a:buNone/>
              <a:defRPr/>
            </a:pPr>
            <a:r>
              <a:rPr lang="en-US" sz="2800" dirty="0"/>
              <a:t>O come to the Father through Jesus the Son, </a:t>
            </a:r>
          </a:p>
          <a:p>
            <a:pPr eaLnBrk="1" hangingPunct="1">
              <a:buFontTx/>
              <a:buNone/>
              <a:defRPr/>
            </a:pPr>
            <a:r>
              <a:rPr lang="en-US" sz="2800" dirty="0"/>
              <a:t>And give him the glory great things He has done</a:t>
            </a:r>
          </a:p>
          <a:p>
            <a:pPr eaLnBrk="1" hangingPunct="1">
              <a:defRPr/>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8C53B7D-6F22-4F92-8A13-3907B2BC091A}"/>
              </a:ext>
            </a:extLst>
          </p:cNvPr>
          <p:cNvSpPr>
            <a:spLocks noGrp="1" noChangeArrowheads="1"/>
          </p:cNvSpPr>
          <p:nvPr>
            <p:ph type="subTitle" idx="1"/>
          </p:nvPr>
        </p:nvSpPr>
        <p:spPr>
          <a:xfrm>
            <a:off x="395288" y="476250"/>
            <a:ext cx="8353425" cy="5689600"/>
          </a:xfrm>
        </p:spPr>
        <p:txBody>
          <a:bodyPr/>
          <a:lstStyle/>
          <a:p>
            <a:pPr algn="l" eaLnBrk="1" hangingPunct="1">
              <a:defRPr/>
            </a:pPr>
            <a:r>
              <a:rPr lang="en-US" sz="2800" dirty="0"/>
              <a:t>O perfect redemption, the purchase of blood</a:t>
            </a:r>
          </a:p>
          <a:p>
            <a:pPr algn="l" eaLnBrk="1" hangingPunct="1">
              <a:defRPr/>
            </a:pPr>
            <a:r>
              <a:rPr lang="en-US" sz="2800" dirty="0"/>
              <a:t>To every believer the promise of God</a:t>
            </a:r>
          </a:p>
          <a:p>
            <a:pPr algn="l" eaLnBrk="1" hangingPunct="1">
              <a:defRPr/>
            </a:pPr>
            <a:endParaRPr lang="en-US" sz="2800" dirty="0"/>
          </a:p>
          <a:p>
            <a:pPr algn="l" eaLnBrk="1" hangingPunct="1">
              <a:defRPr/>
            </a:pPr>
            <a:r>
              <a:rPr lang="en-US" sz="2800" dirty="0"/>
              <a:t>The vilest offender who truly believes</a:t>
            </a:r>
          </a:p>
          <a:p>
            <a:pPr algn="l" eaLnBrk="1" hangingPunct="1">
              <a:defRPr/>
            </a:pPr>
            <a:r>
              <a:rPr lang="en-US" sz="2800" dirty="0"/>
              <a:t>That moment from Jesus a pardon receives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254E78E-DCA8-49AE-9798-D5480C9262C2}"/>
              </a:ext>
            </a:extLst>
          </p:cNvPr>
          <p:cNvSpPr>
            <a:spLocks noGrp="1" noChangeArrowheads="1"/>
          </p:cNvSpPr>
          <p:nvPr>
            <p:ph type="body" idx="1"/>
          </p:nvPr>
        </p:nvSpPr>
        <p:spPr>
          <a:xfrm>
            <a:off x="395288" y="260350"/>
            <a:ext cx="8497192" cy="5721350"/>
          </a:xfrm>
        </p:spPr>
        <p:txBody>
          <a:bodyPr/>
          <a:lstStyle/>
          <a:p>
            <a:pPr eaLnBrk="1" hangingPunct="1">
              <a:buFontTx/>
              <a:buNone/>
              <a:defRPr/>
            </a:pPr>
            <a:r>
              <a:rPr lang="en-US" sz="2800" dirty="0"/>
              <a:t>Praise the Lord, Praise the Lord</a:t>
            </a:r>
          </a:p>
          <a:p>
            <a:pPr eaLnBrk="1" hangingPunct="1">
              <a:buFontTx/>
              <a:buNone/>
              <a:defRPr/>
            </a:pPr>
            <a:r>
              <a:rPr lang="en-US" sz="2800" dirty="0"/>
              <a:t>Let the earth hear His voice</a:t>
            </a:r>
          </a:p>
          <a:p>
            <a:pPr eaLnBrk="1" hangingPunct="1">
              <a:buFontTx/>
              <a:buNone/>
              <a:defRPr/>
            </a:pPr>
            <a:r>
              <a:rPr lang="en-US" sz="2800" dirty="0"/>
              <a:t>Praise the Lord, Praise the Lord</a:t>
            </a:r>
          </a:p>
          <a:p>
            <a:pPr eaLnBrk="1" hangingPunct="1">
              <a:buFontTx/>
              <a:buNone/>
              <a:defRPr/>
            </a:pPr>
            <a:r>
              <a:rPr lang="en-US" sz="2800" dirty="0"/>
              <a:t>Let the people rejoice</a:t>
            </a:r>
          </a:p>
          <a:p>
            <a:pPr eaLnBrk="1" hangingPunct="1">
              <a:buFontTx/>
              <a:buNone/>
              <a:defRPr/>
            </a:pPr>
            <a:r>
              <a:rPr lang="en-US" sz="2800" dirty="0"/>
              <a:t>O come to the Father through Jesus the Son, </a:t>
            </a:r>
          </a:p>
          <a:p>
            <a:pPr eaLnBrk="1" hangingPunct="1">
              <a:buFontTx/>
              <a:buNone/>
              <a:defRPr/>
            </a:pPr>
            <a:r>
              <a:rPr lang="en-US" sz="2800" dirty="0"/>
              <a:t>And give him the glory great things He has done</a:t>
            </a:r>
          </a:p>
          <a:p>
            <a:pPr eaLnBrk="1" hangingPunct="1">
              <a:defRPr/>
            </a:pP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744596D-A734-4FCF-AB3D-8B5E24456A17}"/>
              </a:ext>
            </a:extLst>
          </p:cNvPr>
          <p:cNvSpPr>
            <a:spLocks noGrp="1" noChangeArrowheads="1"/>
          </p:cNvSpPr>
          <p:nvPr>
            <p:ph type="subTitle" idx="1"/>
          </p:nvPr>
        </p:nvSpPr>
        <p:spPr>
          <a:xfrm>
            <a:off x="395288" y="476250"/>
            <a:ext cx="8353425" cy="5689600"/>
          </a:xfrm>
        </p:spPr>
        <p:txBody>
          <a:bodyPr/>
          <a:lstStyle/>
          <a:p>
            <a:pPr algn="l" eaLnBrk="1" hangingPunct="1">
              <a:defRPr/>
            </a:pPr>
            <a:r>
              <a:rPr lang="en-US" sz="2800" dirty="0"/>
              <a:t>Great things he has taught us, </a:t>
            </a:r>
          </a:p>
          <a:p>
            <a:pPr algn="l" eaLnBrk="1" hangingPunct="1">
              <a:defRPr/>
            </a:pPr>
            <a:r>
              <a:rPr lang="en-US" sz="2800" dirty="0"/>
              <a:t>Great things he has done</a:t>
            </a:r>
          </a:p>
          <a:p>
            <a:pPr algn="l" eaLnBrk="1" hangingPunct="1">
              <a:defRPr/>
            </a:pPr>
            <a:r>
              <a:rPr lang="en-US" sz="2800" dirty="0"/>
              <a:t>And great our rejoicing through Jesus the Son</a:t>
            </a:r>
          </a:p>
          <a:p>
            <a:pPr algn="l" eaLnBrk="1" hangingPunct="1">
              <a:defRPr/>
            </a:pPr>
            <a:r>
              <a:rPr lang="en-US" sz="2800" dirty="0"/>
              <a:t>But purer and higher and greater will be </a:t>
            </a:r>
          </a:p>
          <a:p>
            <a:pPr algn="l" eaLnBrk="1" hangingPunct="1">
              <a:defRPr/>
            </a:pPr>
            <a:r>
              <a:rPr lang="en-US" sz="2800" dirty="0"/>
              <a:t>Our wonder, our rapture when Jesus we see.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B13978A-6B25-423E-84C6-B041D7439E3C}"/>
              </a:ext>
            </a:extLst>
          </p:cNvPr>
          <p:cNvSpPr>
            <a:spLocks noGrp="1" noChangeArrowheads="1"/>
          </p:cNvSpPr>
          <p:nvPr>
            <p:ph type="body" idx="1"/>
          </p:nvPr>
        </p:nvSpPr>
        <p:spPr>
          <a:xfrm>
            <a:off x="395288" y="260350"/>
            <a:ext cx="8569200" cy="5721350"/>
          </a:xfrm>
        </p:spPr>
        <p:txBody>
          <a:bodyPr/>
          <a:lstStyle/>
          <a:p>
            <a:pPr eaLnBrk="1" hangingPunct="1">
              <a:buFontTx/>
              <a:buNone/>
              <a:defRPr/>
            </a:pPr>
            <a:r>
              <a:rPr lang="en-US" sz="2800" dirty="0"/>
              <a:t>Praise the Lord, Praise the Lord</a:t>
            </a:r>
          </a:p>
          <a:p>
            <a:pPr eaLnBrk="1" hangingPunct="1">
              <a:buFontTx/>
              <a:buNone/>
              <a:defRPr/>
            </a:pPr>
            <a:r>
              <a:rPr lang="en-US" sz="2800" dirty="0"/>
              <a:t>Let the earth hear His voice</a:t>
            </a:r>
          </a:p>
          <a:p>
            <a:pPr eaLnBrk="1" hangingPunct="1">
              <a:buFontTx/>
              <a:buNone/>
              <a:defRPr/>
            </a:pPr>
            <a:r>
              <a:rPr lang="en-US" sz="2800" dirty="0"/>
              <a:t>Praise the Lord, Praise the Lord</a:t>
            </a:r>
          </a:p>
          <a:p>
            <a:pPr eaLnBrk="1" hangingPunct="1">
              <a:buFontTx/>
              <a:buNone/>
              <a:defRPr/>
            </a:pPr>
            <a:r>
              <a:rPr lang="en-US" sz="2800" dirty="0"/>
              <a:t>Let the people rejoice</a:t>
            </a:r>
          </a:p>
          <a:p>
            <a:pPr eaLnBrk="1" hangingPunct="1">
              <a:buFontTx/>
              <a:buNone/>
              <a:defRPr/>
            </a:pPr>
            <a:r>
              <a:rPr lang="en-US" sz="2800" dirty="0"/>
              <a:t>O come to the Father through Jesus the Son, </a:t>
            </a:r>
          </a:p>
          <a:p>
            <a:pPr eaLnBrk="1" hangingPunct="1">
              <a:buFontTx/>
              <a:buNone/>
              <a:defRPr/>
            </a:pPr>
            <a:r>
              <a:rPr lang="en-US" sz="2800" dirty="0"/>
              <a:t>And give him the glory great things He has done</a:t>
            </a:r>
          </a:p>
          <a:p>
            <a:pPr eaLnBrk="1" hangingPunct="1">
              <a:buFontTx/>
              <a:buNone/>
              <a:defRPr/>
            </a:pPr>
            <a:endParaRPr lang="en-US" sz="1600" dirty="0">
              <a:solidFill>
                <a:srgbClr val="0070C0"/>
              </a:solidFill>
            </a:endParaRPr>
          </a:p>
          <a:p>
            <a:pPr eaLnBrk="1" hangingPunct="1">
              <a:buFontTx/>
              <a:buNone/>
              <a:defRPr/>
            </a:pPr>
            <a:endParaRPr lang="en-US" sz="1600" dirty="0">
              <a:solidFill>
                <a:srgbClr val="0070C0"/>
              </a:solidFill>
            </a:endParaRPr>
          </a:p>
          <a:p>
            <a:pPr eaLnBrk="1" hangingPunct="1">
              <a:buFontTx/>
              <a:buNone/>
              <a:defRPr/>
            </a:pPr>
            <a:endParaRPr lang="en-US" sz="1600" dirty="0">
              <a:solidFill>
                <a:srgbClr val="0070C0"/>
              </a:solidFill>
            </a:endParaRPr>
          </a:p>
          <a:p>
            <a:pPr eaLnBrk="1" hangingPunct="1">
              <a:buFontTx/>
              <a:buNone/>
              <a:defRPr/>
            </a:pPr>
            <a:r>
              <a:rPr lang="en-US" sz="1600" dirty="0">
                <a:solidFill>
                  <a:srgbClr val="0070C0"/>
                </a:solidFill>
              </a:rPr>
              <a:t>SOF 559 1,2,3,  G  C</a:t>
            </a:r>
          </a:p>
          <a:p>
            <a:pPr eaLnBrk="1" hangingPunct="1">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AE6B8A79-1273-49C4-B5B7-2F10398E7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084232"/>
            <a:ext cx="1135063"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14287A09-89E3-4348-8D81-09A9D941AB02}"/>
              </a:ext>
            </a:extLst>
          </p:cNvPr>
          <p:cNvSpPr txBox="1">
            <a:spLocks noChangeArrowheads="1"/>
          </p:cNvSpPr>
          <p:nvPr/>
        </p:nvSpPr>
        <p:spPr bwMode="auto">
          <a:xfrm>
            <a:off x="323529" y="620713"/>
            <a:ext cx="4680520" cy="2062103"/>
          </a:xfrm>
          <a:prstGeom prst="rect">
            <a:avLst/>
          </a:prstGeom>
          <a:noFill/>
          <a:ln w="9525">
            <a:noFill/>
            <a:miter lim="800000"/>
            <a:headEnd/>
            <a:tailEnd/>
          </a:ln>
          <a:effectLst/>
        </p:spPr>
        <p:txBody>
          <a:bodyPr wrap="square">
            <a:spAutoFit/>
          </a:bodyPr>
          <a:lstStyle/>
          <a:p>
            <a:pPr algn="ctr" fontAlgn="auto">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Welcome to worship</a:t>
            </a:r>
          </a:p>
          <a:p>
            <a:pPr algn="ctr" fontAlgn="auto">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at</a:t>
            </a:r>
          </a:p>
          <a:p>
            <a:pPr algn="ctr" fontAlgn="auto">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St Georges - Eden</a:t>
            </a:r>
          </a:p>
        </p:txBody>
      </p:sp>
      <p:sp>
        <p:nvSpPr>
          <p:cNvPr id="2" name="TextBox 1">
            <a:extLst>
              <a:ext uri="{FF2B5EF4-FFF2-40B4-BE49-F238E27FC236}">
                <a16:creationId xmlns:a16="http://schemas.microsoft.com/office/drawing/2014/main" id="{70C4C0FA-B539-45F2-805A-072007037414}"/>
              </a:ext>
            </a:extLst>
          </p:cNvPr>
          <p:cNvSpPr txBox="1"/>
          <p:nvPr/>
        </p:nvSpPr>
        <p:spPr>
          <a:xfrm>
            <a:off x="827584" y="4077072"/>
            <a:ext cx="3528392" cy="2122748"/>
          </a:xfrm>
          <a:prstGeom prst="rect">
            <a:avLst/>
          </a:prstGeom>
          <a:noFill/>
        </p:spPr>
        <p:txBody>
          <a:bodyPr wrap="square" rtlCol="0">
            <a:spAutoFit/>
          </a:bodyPr>
          <a:lstStyle/>
          <a:p>
            <a:endParaRPr lang="en-AU" dirty="0"/>
          </a:p>
        </p:txBody>
      </p:sp>
      <p:pic>
        <p:nvPicPr>
          <p:cNvPr id="4" name="Picture 3">
            <a:extLst>
              <a:ext uri="{FF2B5EF4-FFF2-40B4-BE49-F238E27FC236}">
                <a16:creationId xmlns:a16="http://schemas.microsoft.com/office/drawing/2014/main" id="{C7683271-000A-440D-85CF-AC31196ED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3569053"/>
            <a:ext cx="5004048" cy="2812275"/>
          </a:xfrm>
          <a:prstGeom prst="rect">
            <a:avLst/>
          </a:prstGeom>
        </p:spPr>
      </p:pic>
      <p:sp>
        <p:nvSpPr>
          <p:cNvPr id="5" name="TextBox 4">
            <a:extLst>
              <a:ext uri="{FF2B5EF4-FFF2-40B4-BE49-F238E27FC236}">
                <a16:creationId xmlns:a16="http://schemas.microsoft.com/office/drawing/2014/main" id="{3FE3B50A-C5EB-4E09-86D7-DA7296F35E46}"/>
              </a:ext>
            </a:extLst>
          </p:cNvPr>
          <p:cNvSpPr txBox="1"/>
          <p:nvPr/>
        </p:nvSpPr>
        <p:spPr>
          <a:xfrm>
            <a:off x="467544" y="3717032"/>
            <a:ext cx="3096344" cy="2308324"/>
          </a:xfrm>
          <a:prstGeom prst="rect">
            <a:avLst/>
          </a:prstGeom>
          <a:noFill/>
        </p:spPr>
        <p:txBody>
          <a:bodyPr wrap="square" rtlCol="0">
            <a:spAutoFit/>
          </a:bodyPr>
          <a:lstStyle/>
          <a:p>
            <a:pPr algn="ctr"/>
            <a:r>
              <a:rPr lang="en-GB" sz="4800" b="1" dirty="0"/>
              <a:t>For the love of the world</a:t>
            </a:r>
            <a:endParaRPr lang="en-AU" sz="4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piritseasons.com/client20/clipart/1189.jpg">
            <a:extLst>
              <a:ext uri="{FF2B5EF4-FFF2-40B4-BE49-F238E27FC236}">
                <a16:creationId xmlns:a16="http://schemas.microsoft.com/office/drawing/2014/main" id="{2C0AD9E6-FD1A-400A-BA57-B3C7BC903965}"/>
              </a:ext>
            </a:extLst>
          </p:cNvPr>
          <p:cNvPicPr>
            <a:picLocks noChangeAspect="1" noChangeArrowheads="1"/>
          </p:cNvPicPr>
          <p:nvPr/>
        </p:nvPicPr>
        <p:blipFill>
          <a:blip r:embed="rId2"/>
          <a:srcRect/>
          <a:stretch>
            <a:fillRect/>
          </a:stretch>
        </p:blipFill>
        <p:spPr bwMode="auto">
          <a:xfrm>
            <a:off x="0" y="6350"/>
            <a:ext cx="9144000" cy="6664325"/>
          </a:xfrm>
          <a:prstGeom prst="rect">
            <a:avLst/>
          </a:prstGeom>
          <a:solidFill>
            <a:schemeClr val="accent2">
              <a:lumMod val="20000"/>
              <a:lumOff val="80000"/>
            </a:schemeClr>
          </a:solidFill>
        </p:spPr>
      </p:pic>
      <p:sp>
        <p:nvSpPr>
          <p:cNvPr id="3" name="TextBox 2">
            <a:extLst>
              <a:ext uri="{FF2B5EF4-FFF2-40B4-BE49-F238E27FC236}">
                <a16:creationId xmlns:a16="http://schemas.microsoft.com/office/drawing/2014/main" id="{211B8CEF-B7C0-46D7-ADEA-DE93702033B5}"/>
              </a:ext>
            </a:extLst>
          </p:cNvPr>
          <p:cNvSpPr txBox="1"/>
          <p:nvPr/>
        </p:nvSpPr>
        <p:spPr>
          <a:xfrm>
            <a:off x="0" y="0"/>
            <a:ext cx="9144000" cy="8710613"/>
          </a:xfrm>
          <a:prstGeom prst="rect">
            <a:avLst/>
          </a:prstGeom>
          <a:solidFill>
            <a:schemeClr val="accent3">
              <a:lumMod val="60000"/>
              <a:lumOff val="40000"/>
              <a:alpha val="75000"/>
            </a:schemeClr>
          </a:solidFill>
        </p:spPr>
        <p:txBody>
          <a:bodyPr>
            <a:spAutoFit/>
          </a:bodyPr>
          <a:lstStyle/>
          <a:p>
            <a:pPr algn="ctr" fontAlgn="auto">
              <a:spcBef>
                <a:spcPts val="0"/>
              </a:spcBef>
              <a:spcAft>
                <a:spcPts val="0"/>
              </a:spcAft>
              <a:defRPr/>
            </a:pPr>
            <a:endParaRPr lang="en-US" sz="3600" b="1" dirty="0">
              <a:solidFill>
                <a:schemeClr val="accent3">
                  <a:lumMod val="50000"/>
                </a:schemeClr>
              </a:solidFill>
              <a:latin typeface="Comic Sans MS" pitchFamily="66" charset="0"/>
              <a:cs typeface="+mn-cs"/>
            </a:endParaRPr>
          </a:p>
          <a:p>
            <a:pPr algn="ctr" fontAlgn="auto">
              <a:spcBef>
                <a:spcPts val="0"/>
              </a:spcBef>
              <a:spcAft>
                <a:spcPts val="0"/>
              </a:spcAft>
              <a:defRPr/>
            </a:pPr>
            <a:endParaRPr lang="en-US" sz="3600" b="1" dirty="0">
              <a:solidFill>
                <a:schemeClr val="accent3">
                  <a:lumMod val="50000"/>
                </a:schemeClr>
              </a:solidFill>
              <a:latin typeface="Comic Sans MS" pitchFamily="66" charset="0"/>
              <a:cs typeface="+mn-cs"/>
            </a:endParaRPr>
          </a:p>
          <a:p>
            <a:pPr algn="ctr" fontAlgn="auto">
              <a:spcBef>
                <a:spcPts val="0"/>
              </a:spcBef>
              <a:spcAft>
                <a:spcPts val="0"/>
              </a:spcAft>
              <a:defRPr/>
            </a:pPr>
            <a:endParaRPr lang="en-US" sz="3600" b="1" dirty="0">
              <a:solidFill>
                <a:schemeClr val="accent3">
                  <a:lumMod val="50000"/>
                </a:schemeClr>
              </a:solidFill>
              <a:latin typeface="Comic Sans MS" pitchFamily="66" charset="0"/>
              <a:cs typeface="+mn-cs"/>
            </a:endParaRPr>
          </a:p>
          <a:p>
            <a:pPr algn="ctr" fontAlgn="auto">
              <a:spcBef>
                <a:spcPts val="0"/>
              </a:spcBef>
              <a:spcAft>
                <a:spcPts val="0"/>
              </a:spcAft>
              <a:defRPr/>
            </a:pPr>
            <a:r>
              <a:rPr lang="en-US" sz="3600" b="1" dirty="0">
                <a:solidFill>
                  <a:schemeClr val="accent3">
                    <a:lumMod val="50000"/>
                  </a:schemeClr>
                </a:solidFill>
                <a:effectLst>
                  <a:outerShdw blurRad="38100" dist="38100" dir="2700000" algn="tl">
                    <a:srgbClr val="FFFF00">
                      <a:alpha val="43000"/>
                    </a:srgbClr>
                  </a:outerShdw>
                </a:effectLst>
                <a:latin typeface="Comic Sans MS" pitchFamily="66" charset="0"/>
                <a:cs typeface="+mn-cs"/>
              </a:rPr>
              <a:t>Please join us for refreshments in the hall after the service</a:t>
            </a:r>
          </a:p>
          <a:p>
            <a:pPr algn="ctr" fontAlgn="auto">
              <a:spcBef>
                <a:spcPts val="0"/>
              </a:spcBef>
              <a:spcAft>
                <a:spcPts val="0"/>
              </a:spcAft>
              <a:defRPr/>
            </a:pPr>
            <a:endParaRPr lang="en-US" sz="3600" b="1" dirty="0">
              <a:solidFill>
                <a:schemeClr val="accent3">
                  <a:lumMod val="50000"/>
                </a:schemeClr>
              </a:solidFill>
              <a:effectLst>
                <a:outerShdw blurRad="38100" dist="38100" dir="2700000" algn="tl">
                  <a:srgbClr val="FFFF00">
                    <a:alpha val="43000"/>
                  </a:srgbClr>
                </a:outerShdw>
              </a:effectLst>
              <a:latin typeface="Comic Sans MS" pitchFamily="66" charset="0"/>
              <a:cs typeface="+mn-cs"/>
            </a:endParaRPr>
          </a:p>
          <a:p>
            <a:pPr algn="ctr" fontAlgn="auto">
              <a:spcBef>
                <a:spcPts val="0"/>
              </a:spcBef>
              <a:spcAft>
                <a:spcPts val="0"/>
              </a:spcAft>
              <a:defRPr/>
            </a:pPr>
            <a:endParaRPr lang="en-US" sz="3600" b="1" dirty="0">
              <a:solidFill>
                <a:schemeClr val="accent3">
                  <a:lumMod val="50000"/>
                </a:schemeClr>
              </a:solidFill>
              <a:effectLst>
                <a:outerShdw blurRad="38100" dist="38100" dir="2700000" algn="tl">
                  <a:srgbClr val="FFFF00">
                    <a:alpha val="43000"/>
                  </a:srgbClr>
                </a:outerShdw>
              </a:effectLst>
              <a:latin typeface="Comic Sans MS" pitchFamily="66" charset="0"/>
              <a:cs typeface="+mn-cs"/>
            </a:endParaRPr>
          </a:p>
          <a:p>
            <a:pPr algn="ctr" fontAlgn="auto">
              <a:spcBef>
                <a:spcPts val="0"/>
              </a:spcBef>
              <a:spcAft>
                <a:spcPts val="0"/>
              </a:spcAft>
              <a:defRPr/>
            </a:pPr>
            <a:endParaRPr lang="en-US" sz="3600" b="1" dirty="0">
              <a:solidFill>
                <a:schemeClr val="accent3">
                  <a:lumMod val="50000"/>
                </a:schemeClr>
              </a:solidFill>
              <a:effectLst>
                <a:outerShdw blurRad="38100" dist="38100" dir="2700000" algn="tl">
                  <a:srgbClr val="FFFF00">
                    <a:alpha val="43000"/>
                  </a:srgbClr>
                </a:outerShdw>
              </a:effectLst>
              <a:latin typeface="Comic Sans MS" pitchFamily="66" charset="0"/>
              <a:cs typeface="+mn-cs"/>
            </a:endParaRPr>
          </a:p>
          <a:p>
            <a:pPr algn="ctr" fontAlgn="auto">
              <a:spcBef>
                <a:spcPts val="0"/>
              </a:spcBef>
              <a:spcAft>
                <a:spcPts val="0"/>
              </a:spcAft>
              <a:defRPr/>
            </a:pPr>
            <a:endParaRPr lang="en-US" sz="3600" b="1" dirty="0">
              <a:solidFill>
                <a:schemeClr val="accent3">
                  <a:lumMod val="50000"/>
                </a:schemeClr>
              </a:solidFill>
              <a:effectLst>
                <a:outerShdw blurRad="38100" dist="38100" dir="2700000" algn="tl">
                  <a:srgbClr val="FFFF00">
                    <a:alpha val="43000"/>
                  </a:srgbClr>
                </a:outerShdw>
              </a:effectLst>
              <a:latin typeface="Comic Sans MS" pitchFamily="66" charset="0"/>
              <a:cs typeface="+mn-cs"/>
            </a:endParaRPr>
          </a:p>
          <a:p>
            <a:pPr algn="ctr" fontAlgn="auto">
              <a:spcBef>
                <a:spcPts val="0"/>
              </a:spcBef>
              <a:spcAft>
                <a:spcPts val="0"/>
              </a:spcAft>
              <a:defRPr/>
            </a:pPr>
            <a:endParaRPr lang="en-US" sz="3600" b="1" dirty="0">
              <a:solidFill>
                <a:schemeClr val="accent3">
                  <a:lumMod val="50000"/>
                </a:schemeClr>
              </a:solidFill>
              <a:effectLst>
                <a:outerShdw blurRad="38100" dist="38100" dir="2700000" algn="tl">
                  <a:srgbClr val="FFFF00">
                    <a:alpha val="43000"/>
                  </a:srgbClr>
                </a:outerShdw>
              </a:effectLst>
              <a:latin typeface="Comic Sans MS" pitchFamily="66" charset="0"/>
              <a:cs typeface="+mn-cs"/>
            </a:endParaRPr>
          </a:p>
          <a:p>
            <a:pPr algn="ctr" fontAlgn="auto">
              <a:spcBef>
                <a:spcPts val="0"/>
              </a:spcBef>
              <a:spcAft>
                <a:spcPts val="0"/>
              </a:spcAft>
              <a:defRPr/>
            </a:pPr>
            <a:r>
              <a:rPr lang="en-US" sz="2800" b="1" dirty="0">
                <a:solidFill>
                  <a:schemeClr val="accent3">
                    <a:lumMod val="50000"/>
                  </a:schemeClr>
                </a:solidFill>
                <a:effectLst>
                  <a:outerShdw blurRad="38100" dist="38100" dir="2700000" algn="tl">
                    <a:srgbClr val="FFFF00">
                      <a:alpha val="43000"/>
                    </a:srgbClr>
                  </a:outerShdw>
                </a:effectLst>
                <a:latin typeface="Comic Sans MS" pitchFamily="66" charset="0"/>
                <a:cs typeface="+mn-cs"/>
              </a:rPr>
              <a:t>You are welcome to leave a note in the visitors’ book in the church foyer</a:t>
            </a:r>
          </a:p>
          <a:p>
            <a:pPr algn="ctr" fontAlgn="auto">
              <a:spcBef>
                <a:spcPts val="0"/>
              </a:spcBef>
              <a:spcAft>
                <a:spcPts val="0"/>
              </a:spcAft>
              <a:defRPr/>
            </a:pPr>
            <a:endParaRPr lang="en-US" sz="3600" b="1" dirty="0">
              <a:solidFill>
                <a:schemeClr val="accent3">
                  <a:lumMod val="50000"/>
                </a:schemeClr>
              </a:solidFill>
              <a:effectLst>
                <a:outerShdw blurRad="38100" dist="38100" dir="2700000" algn="tl">
                  <a:srgbClr val="000000">
                    <a:alpha val="43137"/>
                  </a:srgbClr>
                </a:outerShdw>
              </a:effectLst>
              <a:latin typeface="Comic Sans MS" pitchFamily="66" charset="0"/>
              <a:cs typeface="+mn-cs"/>
            </a:endParaRPr>
          </a:p>
          <a:p>
            <a:pPr algn="ctr" fontAlgn="auto">
              <a:spcBef>
                <a:spcPts val="0"/>
              </a:spcBef>
              <a:spcAft>
                <a:spcPts val="0"/>
              </a:spcAft>
              <a:defRPr/>
            </a:pPr>
            <a:endParaRPr lang="en-US" sz="3600" b="1" dirty="0">
              <a:solidFill>
                <a:schemeClr val="accent3">
                  <a:lumMod val="50000"/>
                </a:schemeClr>
              </a:solidFill>
              <a:effectLst>
                <a:outerShdw blurRad="38100" dist="38100" dir="2700000" algn="tl">
                  <a:srgbClr val="000000">
                    <a:alpha val="43137"/>
                  </a:srgbClr>
                </a:outerShdw>
              </a:effectLst>
              <a:latin typeface="Comic Sans MS" pitchFamily="66" charset="0"/>
              <a:cs typeface="+mn-cs"/>
            </a:endParaRPr>
          </a:p>
          <a:p>
            <a:pPr algn="ctr" fontAlgn="auto">
              <a:spcBef>
                <a:spcPts val="0"/>
              </a:spcBef>
              <a:spcAft>
                <a:spcPts val="0"/>
              </a:spcAft>
              <a:defRPr/>
            </a:pPr>
            <a:endParaRPr lang="en-US" sz="3600" b="1" dirty="0">
              <a:solidFill>
                <a:schemeClr val="accent3">
                  <a:lumMod val="50000"/>
                </a:schemeClr>
              </a:solidFill>
              <a:effectLst>
                <a:outerShdw blurRad="38100" dist="38100" dir="2700000" algn="tl">
                  <a:srgbClr val="000000">
                    <a:alpha val="43137"/>
                  </a:srgbClr>
                </a:outerShdw>
              </a:effectLst>
              <a:latin typeface="Comic Sans MS" pitchFamily="66" charset="0"/>
              <a:cs typeface="+mn-cs"/>
            </a:endParaRPr>
          </a:p>
          <a:p>
            <a:pPr algn="ctr" fontAlgn="auto">
              <a:spcBef>
                <a:spcPts val="0"/>
              </a:spcBef>
              <a:spcAft>
                <a:spcPts val="0"/>
              </a:spcAft>
              <a:defRPr/>
            </a:pPr>
            <a:endParaRPr lang="en-AU" sz="3600" b="1" dirty="0">
              <a:solidFill>
                <a:schemeClr val="accent3">
                  <a:lumMod val="50000"/>
                </a:schemeClr>
              </a:solidFill>
              <a:effectLst>
                <a:outerShdw blurRad="38100" dist="38100" dir="2700000" algn="tl">
                  <a:srgbClr val="000000">
                    <a:alpha val="43137"/>
                  </a:srgbClr>
                </a:outerShdw>
              </a:effectLst>
              <a:latin typeface="Comic Sans MS" pitchFamily="66" charset="0"/>
              <a:cs typeface="+mn-cs"/>
            </a:endParaRPr>
          </a:p>
        </p:txBody>
      </p:sp>
      <p:pic>
        <p:nvPicPr>
          <p:cNvPr id="13316" name="Picture 3" descr="coffee_2.gif">
            <a:extLst>
              <a:ext uri="{FF2B5EF4-FFF2-40B4-BE49-F238E27FC236}">
                <a16:creationId xmlns:a16="http://schemas.microsoft.com/office/drawing/2014/main" id="{36C90A14-077D-4B06-829F-F7946CA15C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285750"/>
            <a:ext cx="1246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ands Powerpt.jpg">
            <a:extLst>
              <a:ext uri="{FF2B5EF4-FFF2-40B4-BE49-F238E27FC236}">
                <a16:creationId xmlns:a16="http://schemas.microsoft.com/office/drawing/2014/main" id="{70EA4765-F883-4428-B1A5-BA4E06A56FF8}"/>
              </a:ext>
            </a:extLst>
          </p:cNvPr>
          <p:cNvPicPr>
            <a:picLocks noChangeAspect="1"/>
          </p:cNvPicPr>
          <p:nvPr/>
        </p:nvPicPr>
        <p:blipFill>
          <a:blip r:embed="rId2" cstate="print"/>
          <a:stretch>
            <a:fillRect/>
          </a:stretch>
        </p:blipFill>
        <p:spPr>
          <a:xfrm>
            <a:off x="1622295" y="1822421"/>
            <a:ext cx="6123633" cy="4590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1" name="Text Box 5">
            <a:extLst>
              <a:ext uri="{FF2B5EF4-FFF2-40B4-BE49-F238E27FC236}">
                <a16:creationId xmlns:a16="http://schemas.microsoft.com/office/drawing/2014/main" id="{6646BB8E-B925-44B6-9B68-19CC6AF69571}"/>
              </a:ext>
            </a:extLst>
          </p:cNvPr>
          <p:cNvSpPr txBox="1">
            <a:spLocks noChangeArrowheads="1"/>
          </p:cNvSpPr>
          <p:nvPr/>
        </p:nvSpPr>
        <p:spPr bwMode="auto">
          <a:xfrm>
            <a:off x="1187450" y="260350"/>
            <a:ext cx="6913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AU" altLang="en-US" sz="3200">
                <a:latin typeface="Comic Sans MS" panose="030F0702030302020204" pitchFamily="66" charset="0"/>
              </a:rPr>
              <a:t>Please join us for a cuppa in the hall after the service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807F4E69-CA0C-4833-9040-40346D721C93}"/>
              </a:ext>
            </a:extLst>
          </p:cNvPr>
          <p:cNvPicPr>
            <a:picLocks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839200" cy="655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a:extLst>
              <a:ext uri="{FF2B5EF4-FFF2-40B4-BE49-F238E27FC236}">
                <a16:creationId xmlns:a16="http://schemas.microsoft.com/office/drawing/2014/main" id="{A6CCDF47-9EEB-4FB0-8AB9-0156C7243664}"/>
              </a:ext>
            </a:extLst>
          </p:cNvPr>
          <p:cNvSpPr txBox="1">
            <a:spLocks noChangeArrowheads="1"/>
          </p:cNvSpPr>
          <p:nvPr/>
        </p:nvSpPr>
        <p:spPr bwMode="auto">
          <a:xfrm>
            <a:off x="1258888" y="188913"/>
            <a:ext cx="6985000" cy="146526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a:effectLst>
                  <a:outerShdw blurRad="38100" dist="38100" dir="2700000" algn="tl">
                    <a:srgbClr val="000000"/>
                  </a:outerShdw>
                </a:effectLst>
                <a:latin typeface="+mn-lt"/>
                <a:cs typeface="+mn-cs"/>
              </a:rPr>
              <a:t>Please follow us over </a:t>
            </a:r>
          </a:p>
          <a:p>
            <a:pPr algn="ctr" fontAlgn="auto">
              <a:spcBef>
                <a:spcPct val="50000"/>
              </a:spcBef>
              <a:spcAft>
                <a:spcPts val="0"/>
              </a:spcAft>
              <a:defRPr/>
            </a:pPr>
            <a:r>
              <a:rPr lang="en-US" sz="3600">
                <a:effectLst>
                  <a:outerShdw blurRad="38100" dist="38100" dir="2700000" algn="tl">
                    <a:srgbClr val="000000"/>
                  </a:outerShdw>
                </a:effectLst>
                <a:latin typeface="+mn-lt"/>
                <a:cs typeface="+mn-cs"/>
              </a:rPr>
              <a:t>for a drink in the hall</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1B95C499-2920-46C9-A574-6D1CF0727222}"/>
              </a:ext>
            </a:extLst>
          </p:cNvPr>
          <p:cNvSpPr>
            <a:spLocks noGrp="1" noChangeArrowheads="1"/>
          </p:cNvSpPr>
          <p:nvPr>
            <p:ph type="body" idx="1"/>
          </p:nvPr>
        </p:nvSpPr>
        <p:spPr>
          <a:xfrm>
            <a:off x="539552" y="619125"/>
            <a:ext cx="7022217" cy="5704359"/>
          </a:xfrm>
        </p:spPr>
        <p:txBody>
          <a:bodyPr/>
          <a:lstStyle/>
          <a:p>
            <a:pPr eaLnBrk="1" hangingPunct="1">
              <a:buFontTx/>
              <a:buNone/>
            </a:pPr>
            <a:r>
              <a:rPr lang="en-AU" altLang="en-US" b="1" dirty="0"/>
              <a:t>Bring many names, beautiful and good,</a:t>
            </a:r>
          </a:p>
          <a:p>
            <a:pPr eaLnBrk="1" hangingPunct="1">
              <a:buFontTx/>
              <a:buNone/>
            </a:pPr>
            <a:r>
              <a:rPr lang="en-AU" altLang="en-US" b="1" dirty="0"/>
              <a:t>celebrate in parable and story, </a:t>
            </a:r>
          </a:p>
          <a:p>
            <a:pPr eaLnBrk="1" hangingPunct="1">
              <a:buFontTx/>
              <a:buNone/>
            </a:pPr>
            <a:r>
              <a:rPr lang="en-AU" altLang="en-US" b="1" dirty="0"/>
              <a:t>holiness in glory, living, loving God.</a:t>
            </a:r>
          </a:p>
          <a:p>
            <a:pPr eaLnBrk="1" hangingPunct="1">
              <a:buFontTx/>
              <a:buNone/>
            </a:pPr>
            <a:r>
              <a:rPr lang="en-AU" altLang="en-US" b="1" dirty="0"/>
              <a:t>Hail and hosanna!</a:t>
            </a:r>
          </a:p>
          <a:p>
            <a:pPr eaLnBrk="1" hangingPunct="1">
              <a:buFontTx/>
              <a:buNone/>
            </a:pPr>
            <a:r>
              <a:rPr lang="en-AU" altLang="en-US" b="1" dirty="0"/>
              <a:t>bring many names!</a:t>
            </a:r>
          </a:p>
        </p:txBody>
      </p:sp>
      <p:pic>
        <p:nvPicPr>
          <p:cNvPr id="2052" name="Picture 5" descr="tlc-086">
            <a:extLst>
              <a:ext uri="{FF2B5EF4-FFF2-40B4-BE49-F238E27FC236}">
                <a16:creationId xmlns:a16="http://schemas.microsoft.com/office/drawing/2014/main" id="{E56E83A8-1974-4BB7-81F2-6643DC57C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933825"/>
            <a:ext cx="34559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392F91F-F49E-42EB-9DD4-DEB6225A54F7}"/>
              </a:ext>
            </a:extLst>
          </p:cNvPr>
          <p:cNvSpPr>
            <a:spLocks noGrp="1" noChangeArrowheads="1"/>
          </p:cNvSpPr>
          <p:nvPr>
            <p:ph type="body" idx="1"/>
          </p:nvPr>
        </p:nvSpPr>
        <p:spPr/>
        <p:txBody>
          <a:bodyPr/>
          <a:lstStyle/>
          <a:p>
            <a:pPr eaLnBrk="1" hangingPunct="1">
              <a:buFontTx/>
              <a:buNone/>
            </a:pPr>
            <a:r>
              <a:rPr lang="en-AU" altLang="en-US" b="1" dirty="0"/>
              <a:t>Strong mother God, working night and day,</a:t>
            </a:r>
          </a:p>
          <a:p>
            <a:pPr eaLnBrk="1" hangingPunct="1">
              <a:buFontTx/>
              <a:buNone/>
            </a:pPr>
            <a:r>
              <a:rPr lang="en-AU" altLang="en-US" b="1" dirty="0"/>
              <a:t>planning all the wonders of creation,</a:t>
            </a:r>
          </a:p>
          <a:p>
            <a:pPr eaLnBrk="1" hangingPunct="1">
              <a:buFontTx/>
              <a:buNone/>
            </a:pPr>
            <a:r>
              <a:rPr lang="en-AU" altLang="en-US" b="1" dirty="0"/>
              <a:t>setting each equation,</a:t>
            </a:r>
          </a:p>
          <a:p>
            <a:pPr eaLnBrk="1" hangingPunct="1">
              <a:buFontTx/>
              <a:buNone/>
            </a:pPr>
            <a:r>
              <a:rPr lang="en-AU" altLang="en-US" b="1" dirty="0"/>
              <a:t>genius at play:</a:t>
            </a:r>
          </a:p>
          <a:p>
            <a:pPr eaLnBrk="1" hangingPunct="1">
              <a:buFontTx/>
              <a:buNone/>
            </a:pPr>
            <a:r>
              <a:rPr lang="en-AU" altLang="en-US" b="1" dirty="0"/>
              <a:t>Hail and hosanna,</a:t>
            </a:r>
          </a:p>
          <a:p>
            <a:pPr eaLnBrk="1" hangingPunct="1">
              <a:buFontTx/>
              <a:buNone/>
            </a:pPr>
            <a:r>
              <a:rPr lang="en-AU" altLang="en-US" b="1" dirty="0"/>
              <a:t>strong mother God!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CA6669A9-C9AA-4230-8AE3-FEC273E334AA}"/>
              </a:ext>
            </a:extLst>
          </p:cNvPr>
          <p:cNvSpPr>
            <a:spLocks noGrp="1" noChangeArrowheads="1"/>
          </p:cNvSpPr>
          <p:nvPr>
            <p:ph type="body" idx="1"/>
          </p:nvPr>
        </p:nvSpPr>
        <p:spPr/>
        <p:txBody>
          <a:bodyPr/>
          <a:lstStyle/>
          <a:p>
            <a:pPr eaLnBrk="1" hangingPunct="1">
              <a:buFontTx/>
              <a:buNone/>
            </a:pPr>
            <a:r>
              <a:rPr lang="en-AU" altLang="en-US" b="1" dirty="0"/>
              <a:t>Warm father God, hugging every child,</a:t>
            </a:r>
          </a:p>
          <a:p>
            <a:pPr eaLnBrk="1" hangingPunct="1">
              <a:buFontTx/>
              <a:buNone/>
            </a:pPr>
            <a:r>
              <a:rPr lang="en-AU" altLang="en-US" b="1" dirty="0"/>
              <a:t>feeling all the strains of human living,</a:t>
            </a:r>
          </a:p>
          <a:p>
            <a:pPr eaLnBrk="1" hangingPunct="1">
              <a:buFontTx/>
              <a:buNone/>
            </a:pPr>
            <a:r>
              <a:rPr lang="en-AU" altLang="en-US" b="1" dirty="0"/>
              <a:t>caring and forgiving,</a:t>
            </a:r>
          </a:p>
          <a:p>
            <a:pPr eaLnBrk="1" hangingPunct="1">
              <a:buFontTx/>
              <a:buNone/>
            </a:pPr>
            <a:r>
              <a:rPr lang="en-AU" altLang="en-US" b="1" dirty="0"/>
              <a:t>till we’re reconciled:</a:t>
            </a:r>
          </a:p>
          <a:p>
            <a:pPr eaLnBrk="1" hangingPunct="1">
              <a:buFontTx/>
              <a:buNone/>
            </a:pPr>
            <a:r>
              <a:rPr lang="en-AU" altLang="en-US" b="1" dirty="0"/>
              <a:t>Hail and hosanna,</a:t>
            </a:r>
          </a:p>
          <a:p>
            <a:pPr eaLnBrk="1" hangingPunct="1">
              <a:buFontTx/>
              <a:buNone/>
            </a:pPr>
            <a:r>
              <a:rPr lang="en-AU" altLang="en-US" b="1" dirty="0"/>
              <a:t>warm father God!</a:t>
            </a:r>
          </a:p>
          <a:p>
            <a:pPr eaLnBrk="1" hangingPunct="1">
              <a:buFontTx/>
              <a:buNone/>
            </a:pPr>
            <a:endParaRPr lang="en-AU"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1C96E116-37B9-46E6-A538-35D3DB8EDB46}"/>
              </a:ext>
            </a:extLst>
          </p:cNvPr>
          <p:cNvSpPr>
            <a:spLocks noGrp="1" noChangeArrowheads="1"/>
          </p:cNvSpPr>
          <p:nvPr>
            <p:ph type="body" idx="1"/>
          </p:nvPr>
        </p:nvSpPr>
        <p:spPr/>
        <p:txBody>
          <a:bodyPr/>
          <a:lstStyle/>
          <a:p>
            <a:pPr eaLnBrk="1" hangingPunct="1">
              <a:buFontTx/>
              <a:buNone/>
            </a:pPr>
            <a:r>
              <a:rPr lang="en-AU" altLang="en-US" b="1" dirty="0"/>
              <a:t>Old aching God, grey with endless care,</a:t>
            </a:r>
          </a:p>
          <a:p>
            <a:pPr eaLnBrk="1" hangingPunct="1">
              <a:buFontTx/>
              <a:buNone/>
            </a:pPr>
            <a:r>
              <a:rPr lang="en-AU" altLang="en-US" b="1" dirty="0"/>
              <a:t>calmly piercing evil’s new disguises,</a:t>
            </a:r>
          </a:p>
          <a:p>
            <a:pPr eaLnBrk="1" hangingPunct="1">
              <a:buFontTx/>
              <a:buNone/>
            </a:pPr>
            <a:r>
              <a:rPr lang="en-AU" altLang="en-US" b="1" dirty="0"/>
              <a:t>glad of good surprises,</a:t>
            </a:r>
          </a:p>
          <a:p>
            <a:pPr eaLnBrk="1" hangingPunct="1">
              <a:buFontTx/>
              <a:buNone/>
            </a:pPr>
            <a:r>
              <a:rPr lang="en-AU" altLang="en-US" b="1" dirty="0"/>
              <a:t>wiser than despair:</a:t>
            </a:r>
          </a:p>
          <a:p>
            <a:pPr eaLnBrk="1" hangingPunct="1">
              <a:buFontTx/>
              <a:buNone/>
            </a:pPr>
            <a:r>
              <a:rPr lang="en-AU" altLang="en-US" b="1" dirty="0"/>
              <a:t>Hail and hosanna,</a:t>
            </a:r>
          </a:p>
          <a:p>
            <a:pPr eaLnBrk="1" hangingPunct="1">
              <a:buFontTx/>
              <a:buNone/>
            </a:pPr>
            <a:r>
              <a:rPr lang="en-AU" altLang="en-US" b="1" dirty="0"/>
              <a:t>old ,aching God.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35B955A3-FECE-4CA8-8165-D9BCDE730AD6}"/>
              </a:ext>
            </a:extLst>
          </p:cNvPr>
          <p:cNvSpPr>
            <a:spLocks noGrp="1" noChangeArrowheads="1"/>
          </p:cNvSpPr>
          <p:nvPr>
            <p:ph type="body" idx="1"/>
          </p:nvPr>
        </p:nvSpPr>
        <p:spPr/>
        <p:txBody>
          <a:bodyPr/>
          <a:lstStyle/>
          <a:p>
            <a:pPr eaLnBrk="1" hangingPunct="1">
              <a:buFontTx/>
              <a:buNone/>
            </a:pPr>
            <a:r>
              <a:rPr lang="en-AU" altLang="en-US" b="1" dirty="0"/>
              <a:t>Young, growing God, eager, on the move,</a:t>
            </a:r>
          </a:p>
          <a:p>
            <a:pPr eaLnBrk="1" hangingPunct="1">
              <a:buFontTx/>
              <a:buNone/>
            </a:pPr>
            <a:r>
              <a:rPr lang="en-AU" altLang="en-US" b="1" dirty="0"/>
              <a:t>saying no to falsehood and unkindness,</a:t>
            </a:r>
          </a:p>
          <a:p>
            <a:pPr eaLnBrk="1" hangingPunct="1">
              <a:buFontTx/>
              <a:buNone/>
            </a:pPr>
            <a:r>
              <a:rPr lang="en-AU" altLang="en-US" b="1" dirty="0"/>
              <a:t>crying out for justice,</a:t>
            </a:r>
          </a:p>
          <a:p>
            <a:pPr eaLnBrk="1" hangingPunct="1">
              <a:buFontTx/>
              <a:buNone/>
            </a:pPr>
            <a:r>
              <a:rPr lang="en-AU" altLang="en-US" b="1" dirty="0"/>
              <a:t>giving all you have:</a:t>
            </a:r>
          </a:p>
          <a:p>
            <a:pPr eaLnBrk="1" hangingPunct="1">
              <a:buFontTx/>
              <a:buNone/>
            </a:pPr>
            <a:r>
              <a:rPr lang="en-AU" altLang="en-US" b="1" dirty="0"/>
              <a:t>Hail and hosanna,</a:t>
            </a:r>
          </a:p>
          <a:p>
            <a:pPr eaLnBrk="1" hangingPunct="1">
              <a:buFontTx/>
              <a:buNone/>
            </a:pPr>
            <a:r>
              <a:rPr lang="en-AU" altLang="en-US" b="1" dirty="0"/>
              <a:t>Young, growing God!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1E3AA7C-D56D-4E8B-855C-C6921F2054D9}"/>
              </a:ext>
            </a:extLst>
          </p:cNvPr>
          <p:cNvSpPr>
            <a:spLocks noGrp="1" noChangeArrowheads="1"/>
          </p:cNvSpPr>
          <p:nvPr>
            <p:ph type="body" idx="1"/>
          </p:nvPr>
        </p:nvSpPr>
        <p:spPr/>
        <p:txBody>
          <a:bodyPr/>
          <a:lstStyle/>
          <a:p>
            <a:pPr eaLnBrk="1" hangingPunct="1">
              <a:buFontTx/>
              <a:buNone/>
            </a:pPr>
            <a:r>
              <a:rPr lang="en-AU" altLang="en-US" b="1" dirty="0"/>
              <a:t>Great, living God, never fully known,</a:t>
            </a:r>
          </a:p>
          <a:p>
            <a:pPr eaLnBrk="1" hangingPunct="1">
              <a:buFontTx/>
              <a:buNone/>
            </a:pPr>
            <a:r>
              <a:rPr lang="en-AU" altLang="en-US" b="1" dirty="0"/>
              <a:t>joyful darkness far beyond our seeing,</a:t>
            </a:r>
          </a:p>
          <a:p>
            <a:pPr eaLnBrk="1" hangingPunct="1">
              <a:buFontTx/>
              <a:buNone/>
            </a:pPr>
            <a:r>
              <a:rPr lang="en-AU" altLang="en-US" b="1" dirty="0"/>
              <a:t>closer yet than breathing,</a:t>
            </a:r>
          </a:p>
          <a:p>
            <a:pPr eaLnBrk="1" hangingPunct="1">
              <a:buFontTx/>
              <a:buNone/>
            </a:pPr>
            <a:r>
              <a:rPr lang="en-AU" altLang="en-US" b="1" dirty="0"/>
              <a:t>everlasting home:</a:t>
            </a:r>
          </a:p>
          <a:p>
            <a:pPr eaLnBrk="1" hangingPunct="1">
              <a:buFontTx/>
              <a:buNone/>
            </a:pPr>
            <a:r>
              <a:rPr lang="en-AU" altLang="en-US" b="1" dirty="0"/>
              <a:t>Hail and hosanna,</a:t>
            </a:r>
          </a:p>
          <a:p>
            <a:pPr eaLnBrk="1" hangingPunct="1">
              <a:buFontTx/>
              <a:buNone/>
            </a:pPr>
            <a:r>
              <a:rPr lang="en-AU" altLang="en-US" b="1" dirty="0"/>
              <a:t>great, living God!</a:t>
            </a:r>
          </a:p>
        </p:txBody>
      </p:sp>
      <p:sp>
        <p:nvSpPr>
          <p:cNvPr id="7172" name="Text Box 4">
            <a:extLst>
              <a:ext uri="{FF2B5EF4-FFF2-40B4-BE49-F238E27FC236}">
                <a16:creationId xmlns:a16="http://schemas.microsoft.com/office/drawing/2014/main" id="{A3810AB0-3439-4A56-83A1-DCC6FC26DC5D}"/>
              </a:ext>
            </a:extLst>
          </p:cNvPr>
          <p:cNvSpPr txBox="1">
            <a:spLocks noChangeArrowheads="1"/>
          </p:cNvSpPr>
          <p:nvPr/>
        </p:nvSpPr>
        <p:spPr bwMode="auto">
          <a:xfrm>
            <a:off x="3400425" y="5608638"/>
            <a:ext cx="348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Brian Arthur Wren  CCLI 222909</a:t>
            </a:r>
          </a:p>
        </p:txBody>
      </p:sp>
    </p:spTree>
  </p:cSld>
  <p:clrMapOvr>
    <a:masterClrMapping/>
  </p:clrMapOvr>
</p:sld>
</file>

<file path=ppt/theme/theme1.xml><?xml version="1.0" encoding="utf-8"?>
<a:theme xmlns:a="http://schemas.openxmlformats.org/drawingml/2006/main" name="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ng">
  <a:themeElements>
    <a:clrScheme name="So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Son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o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o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o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sentation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ong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0033"/>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Presentation3</Template>
  <TotalTime>226</TotalTime>
  <Words>1302</Words>
  <Application>Microsoft Office PowerPoint</Application>
  <PresentationFormat>On-screen Show (4:3)</PresentationFormat>
  <Paragraphs>107</Paragraphs>
  <Slides>32</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32</vt:i4>
      </vt:variant>
    </vt:vector>
  </HeadingPairs>
  <TitlesOfParts>
    <vt:vector size="39" baseType="lpstr">
      <vt:lpstr>Arial</vt:lpstr>
      <vt:lpstr>Comic Sans MS</vt:lpstr>
      <vt:lpstr>Calibri</vt:lpstr>
      <vt:lpstr>Presentation3</vt:lpstr>
      <vt:lpstr>Song</vt:lpstr>
      <vt:lpstr>Presentation_3</vt:lpstr>
      <vt:lpstr>SongTemplate3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INTERACTIVE</vt:lpstr>
      <vt:lpstr>For God So Loved the World -Hillsong</vt:lpstr>
      <vt:lpstr>Offertory  online – see our website     eden.uca.org.au   in the allsorts tin in the foyer of the church </vt:lpstr>
      <vt:lpstr>PowerPoint Presentation</vt:lpstr>
      <vt:lpstr>Romans 8:12-17  So then, brothers and sisters,   we are debtors, not to the flesh, to live according to the flesh—for if you live according to the flesh, you will die; but if by the Spirit you put to death the deeds of the body, you will live. For all who are led by the Spirit of God are children of God. You did not receive a spirit of slavery to fall back into fear but you have received a spirit of adoption. When we cry, ‘Abba!  Father!’ it is that very Spirit bearing witness  with our spirit that we are children of God, and if children, then heirs, heirs of God and joint heirs with Christ—if, in fact, we suffer with him so that we may also be glorified with him. ******************************************** </vt:lpstr>
      <vt:lpstr>PowerPoint Presentation</vt:lpstr>
      <vt:lpstr>John 3:1-17 Now there was a Pharisee named Nicodemus, a leader of the Jews. He came to Jesus    by night and said to him, ‘Rabbi, we know that you are a teacher who has come from God; for no one can do these signs that you do apart from the presence of God.’ Jesus answered him, ‘Very truly, I tell you, no one can see the kingdom of God without being born from above.’    Nicodemus said to him, ‘How can anyone be born after having grown old? Can one enter a second time into the mother’s womb and be born?’</vt:lpstr>
      <vt:lpstr> Jesus answered, ‘Very truly, I tell you, no one can enter the kingdom of God without being born of water and Spirit. What is born of the flesh is flesh, and what is born of the Spirit is spirit.    Do not be astonished that I said to you, “You    must be born from above.”    The wind    blows where it chooses, and you hear the sound of it, but you do not know where it comes from or where it goes. So it is with everyone who is born of the Spirit.’ Nicodemus said to him, ‘How can these things be?’ Jesus answered him, ‘Are you a teacher of Israel, and yet you do not understand these things?</vt:lpstr>
      <vt:lpstr>  ‘Very truly, I tell you, we speak of what we know and testify to what we have seen; yet you   do not receive our testimony. If I have told you about earthly things and you do not believe, how can you believe if I tell you about heavenly things? No one has ascended into heaven except the one who descended from heaven, the Son of Man.   And just as Moses lifted up the serpent in the wilderness, so must the Son of Man be lifted up, that whoever believes in him may have eternal life.    ‘For God so loved the world that he gave his only Son, so that everyone who believes in him may not perish but may have eternal life.  ‘Indeed, God did not send the Son into the world to condemn the world, but in order that the world might be saved through him. ***********************************  </vt:lpstr>
      <vt:lpstr>Majesty, worship His majesty Unto Jesus be all glory, power and praise Majesty, Kingdom authority Flow from his throne Unto his own His anthem raise! </vt:lpstr>
      <vt:lpstr>So exalt, lift up on high The name of Jesus Magnify, come glorify Christ Jesus the King Majesty, worship His majesty Jesus who died, now glorified King of all Kings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dc:creator>
  <cp:lastModifiedBy>Peter and Pam</cp:lastModifiedBy>
  <cp:revision>11</cp:revision>
  <dcterms:created xsi:type="dcterms:W3CDTF">2012-08-11T10:55:56Z</dcterms:created>
  <dcterms:modified xsi:type="dcterms:W3CDTF">2021-05-29T13:46:24Z</dcterms:modified>
</cp:coreProperties>
</file>